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9525556-F9B6-4627-BC5C-972ABC06C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490"/>
            <a:ext cx="9144000" cy="2387600"/>
          </a:xfrm>
        </p:spPr>
        <p:txBody>
          <a:bodyPr/>
          <a:lstStyle/>
          <a:p>
            <a:r>
              <a:rPr dirty="0" err="1"/>
              <a:t>Ipl</a:t>
            </a:r>
            <a:r>
              <a:rPr dirty="0"/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p 20  batsman with highest runs">
            <a:extLst>
              <a:ext uri="{FF2B5EF4-FFF2-40B4-BE49-F238E27FC236}">
                <a16:creationId xmlns:a16="http://schemas.microsoft.com/office/drawing/2014/main" id="{C5AF42C2-54C4-415D-A8AC-B0687E185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94" y="0"/>
            <a:ext cx="7090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layer of the Match">
            <a:extLst>
              <a:ext uri="{FF2B5EF4-FFF2-40B4-BE49-F238E27FC236}">
                <a16:creationId xmlns:a16="http://schemas.microsoft.com/office/drawing/2014/main" id="{3C512180-A775-40A9-B474-93473C9D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48" y="0"/>
            <a:ext cx="2208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IPL Data Analysis - Team Statistics">
            <a:extLst>
              <a:ext uri="{FF2B5EF4-FFF2-40B4-BE49-F238E27FC236}">
                <a16:creationId xmlns:a16="http://schemas.microsoft.com/office/drawing/2014/main" id="{8534A420-5476-421E-89FD-38743AD16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IPL Data Analysis - Match Statistics ">
            <a:extLst>
              <a:ext uri="{FF2B5EF4-FFF2-40B4-BE49-F238E27FC236}">
                <a16:creationId xmlns:a16="http://schemas.microsoft.com/office/drawing/2014/main" id="{FD1F4D74-CDB1-4248-BC05-6421A4CD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IPL Data Analysis - Player Statistics">
            <a:extLst>
              <a:ext uri="{FF2B5EF4-FFF2-40B4-BE49-F238E27FC236}">
                <a16:creationId xmlns:a16="http://schemas.microsoft.com/office/drawing/2014/main" id="{BBBD0DF2-2985-4AEC-8CFE-3F5114B9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IPL Data Analysis - Player Statistics (2)">
            <a:extLst>
              <a:ext uri="{FF2B5EF4-FFF2-40B4-BE49-F238E27FC236}">
                <a16:creationId xmlns:a16="http://schemas.microsoft.com/office/drawing/2014/main" id="{FF09985F-3A37-497F-859A-1BC577AC8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ss Outcome vs Match Outcome">
            <a:extLst>
              <a:ext uri="{FF2B5EF4-FFF2-40B4-BE49-F238E27FC236}">
                <a16:creationId xmlns:a16="http://schemas.microsoft.com/office/drawing/2014/main" id="{BC0D3E36-5007-4578-A178-34141A2B7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82" y="0"/>
            <a:ext cx="4007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Winner vs Venue">
            <a:extLst>
              <a:ext uri="{FF2B5EF4-FFF2-40B4-BE49-F238E27FC236}">
                <a16:creationId xmlns:a16="http://schemas.microsoft.com/office/drawing/2014/main" id="{2EE96E42-89B7-4D1F-A31D-C3C13A367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68" y="0"/>
            <a:ext cx="5510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ss Decision vs Winner">
            <a:extLst>
              <a:ext uri="{FF2B5EF4-FFF2-40B4-BE49-F238E27FC236}">
                <a16:creationId xmlns:a16="http://schemas.microsoft.com/office/drawing/2014/main" id="{8B4BAC89-70A1-4CA2-AAF2-5C237DE9B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72" y="0"/>
            <a:ext cx="2943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iggest Wins(by Runs)">
            <a:extLst>
              <a:ext uri="{FF2B5EF4-FFF2-40B4-BE49-F238E27FC236}">
                <a16:creationId xmlns:a16="http://schemas.microsoft.com/office/drawing/2014/main" id="{D26332F4-5FE8-4EFA-B3A8-DA5E10952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26" y="0"/>
            <a:ext cx="4780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iggest Wins(by Wickets)">
            <a:extLst>
              <a:ext uri="{FF2B5EF4-FFF2-40B4-BE49-F238E27FC236}">
                <a16:creationId xmlns:a16="http://schemas.microsoft.com/office/drawing/2014/main" id="{4C22711B-0E2C-4329-A709-FC8523D0B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50" y="0"/>
            <a:ext cx="4487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10 bowlers with highest wickets">
            <a:extLst>
              <a:ext uri="{FF2B5EF4-FFF2-40B4-BE49-F238E27FC236}">
                <a16:creationId xmlns:a16="http://schemas.microsoft.com/office/drawing/2014/main" id="{E9A494D4-AEAA-4E2D-B2DC-050EE43C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78" y="0"/>
            <a:ext cx="1972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ismissal by Bowlers(Top 20 bowlers)">
            <a:extLst>
              <a:ext uri="{FF2B5EF4-FFF2-40B4-BE49-F238E27FC236}">
                <a16:creationId xmlns:a16="http://schemas.microsoft.com/office/drawing/2014/main" id="{0B08B092-6B9F-430C-BCFE-B5612679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90" y="0"/>
            <a:ext cx="487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Extra runs by Bowlers(Top 20 bowlers) ">
            <a:extLst>
              <a:ext uri="{FF2B5EF4-FFF2-40B4-BE49-F238E27FC236}">
                <a16:creationId xmlns:a16="http://schemas.microsoft.com/office/drawing/2014/main" id="{24F9D366-8B18-4EC1-8D02-2177E902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53" y="0"/>
            <a:ext cx="715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Ipl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dc:creator/>
  <cp:lastModifiedBy>Varun Alkesh Panchal</cp:lastModifiedBy>
  <cp:revision>1</cp:revision>
  <dcterms:created xsi:type="dcterms:W3CDTF">2021-12-28T02:50:48Z</dcterms:created>
  <dcterms:modified xsi:type="dcterms:W3CDTF">2021-12-28T02:52:49Z</dcterms:modified>
</cp:coreProperties>
</file>