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81" r:id="rId8"/>
    <p:sldId id="284" r:id="rId9"/>
    <p:sldId id="283" r:id="rId10"/>
    <p:sldId id="27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1291748"/>
            <a:ext cx="10609942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Не нужно тратить ресурсы на разработку одного и того же модуля.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Независсимость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Доработка не требует полной остановки работы сайта.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30" y="1908673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89685443099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 err="1">
                <a:latin typeface="Montserrat" panose="00000500000000000000" pitchFamily="2" charset="-52"/>
              </a:rPr>
              <a:t>luvvnet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791030" y="5028887"/>
            <a:ext cx="1060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Все участники команды являются студентами 3 курса Колледжа Приборостроения и Информационных Технологий при 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34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поиска и отслеживания и хранения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микросервисов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7006D-4505-47EE-A2B6-61F5B443C89D}"/>
              </a:ext>
            </a:extLst>
          </p:cNvPr>
          <p:cNvSpPr txBox="1"/>
          <p:nvPr/>
        </p:nvSpPr>
        <p:spPr>
          <a:xfrm>
            <a:off x="251364" y="1796181"/>
            <a:ext cx="11689272" cy="326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Комплексное решение в организации микроархитектуры и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Сайт хранящий информацию о модулях готовых к интеграции в вашу среду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Удобный способ следить за разработкой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Платформа дающая возможность предложить вам идею о создании нового </a:t>
            </a:r>
            <a:r>
              <a:rPr lang="ru-RU" dirty="0" err="1">
                <a:latin typeface="Montserrat" panose="00000500000000000000" pitchFamily="2" charset="-52"/>
              </a:rPr>
              <a:t>микросервиса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910529"/>
            <a:ext cx="10525720" cy="520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Собственное </a:t>
            </a:r>
            <a:r>
              <a:rPr lang="en-US" sz="2400" dirty="0">
                <a:latin typeface="Montserrat" panose="00000500000000000000" pitchFamily="2" charset="-52"/>
              </a:rPr>
              <a:t>API</a:t>
            </a:r>
            <a:endParaRPr lang="ru-RU" sz="2400" dirty="0">
              <a:latin typeface="Montserrat" panose="00000500000000000000" pitchFamily="2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Android </a:t>
            </a:r>
            <a:r>
              <a:rPr lang="ru-RU" sz="2400" dirty="0">
                <a:latin typeface="Montserrat" panose="00000500000000000000" pitchFamily="2" charset="-52"/>
              </a:rPr>
              <a:t>приложение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Самый точный поиск дубликатов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     При попытке создать </a:t>
            </a:r>
            <a:r>
              <a:rPr lang="ru-RU" sz="2400" dirty="0" err="1">
                <a:latin typeface="Montserrat" panose="00000500000000000000" pitchFamily="2" charset="-52"/>
              </a:rPr>
              <a:t>микросервис</a:t>
            </a:r>
            <a:r>
              <a:rPr lang="ru-RU" sz="2400" dirty="0">
                <a:latin typeface="Montserrat" panose="00000500000000000000" pitchFamily="2" charset="-52"/>
              </a:rPr>
              <a:t> с описанием которое совпадает по словам с тем что уже было на сайте, выдаст предупреждение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User-Friendly </a:t>
            </a:r>
            <a:r>
              <a:rPr lang="ru-RU" sz="2400" dirty="0">
                <a:latin typeface="Montserrat" panose="00000500000000000000" pitchFamily="2" charset="-52"/>
              </a:rPr>
              <a:t>интерфейс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Высокое быстродействие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Адаптивность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2930386" y="244563"/>
            <a:ext cx="8428308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-52"/>
              </a:rPr>
              <a:t>Перед</a:t>
            </a:r>
            <a:r>
              <a:rPr lang="ru-RU" sz="1400" dirty="0">
                <a:latin typeface="Montserrat" panose="00000500000000000000" pitchFamily="2" charset="-52"/>
              </a:rPr>
              <a:t> демонстрацией кода хотелось бы показать скриншоты из </a:t>
            </a:r>
            <a:r>
              <a:rPr lang="en-US" sz="1400" dirty="0">
                <a:latin typeface="Montserrat" panose="00000500000000000000" pitchFamily="2" charset="-52"/>
              </a:rPr>
              <a:t>Android </a:t>
            </a:r>
            <a:r>
              <a:rPr lang="ru-RU" sz="1400" dirty="0">
                <a:latin typeface="Montserrat" panose="00000500000000000000" pitchFamily="2" charset="-52"/>
              </a:rPr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36CBE-DA49-491A-BC16-B5F6BF4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2" y="902906"/>
            <a:ext cx="2977547" cy="5955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7FC671-0BAF-4E2E-B6BD-D0D350BD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3" y="902909"/>
            <a:ext cx="2977546" cy="59550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2091A-A9A5-44E9-83BF-A2C64E80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51" y="902906"/>
            <a:ext cx="2977547" cy="5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1444704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FB454-060E-4273-815A-8E559BA1466E}"/>
              </a:ext>
            </a:extLst>
          </p:cNvPr>
          <p:cNvSpPr txBox="1"/>
          <p:nvPr/>
        </p:nvSpPr>
        <p:spPr>
          <a:xfrm>
            <a:off x="2745830" y="4397634"/>
            <a:ext cx="6700340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Демонстрация работы сайта</a:t>
            </a:r>
          </a:p>
        </p:txBody>
      </p:sp>
    </p:spTree>
    <p:extLst>
      <p:ext uri="{BB962C8B-B14F-4D97-AF65-F5344CB8AC3E}">
        <p14:creationId xmlns:p14="http://schemas.microsoft.com/office/powerpoint/2010/main" val="1823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278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42</cp:revision>
  <dcterms:created xsi:type="dcterms:W3CDTF">2019-11-30T21:55:33Z</dcterms:created>
  <dcterms:modified xsi:type="dcterms:W3CDTF">2019-12-01T09:55:41Z</dcterms:modified>
</cp:coreProperties>
</file>