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71" r:id="rId9"/>
    <p:sldId id="27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микросервисов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326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организации микроархитектуры и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хранящий информацию о модулях готовых к интеграции в вашу среду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разработкой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1157096"/>
            <a:ext cx="10525720" cy="520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 (и неважно что мы не успели его доделать)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Самый точный поиск дубликатов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     При попытке создать </a:t>
            </a:r>
            <a:r>
              <a:rPr lang="ru-RU" sz="2400" dirty="0" err="1">
                <a:latin typeface="Montserrat" panose="00000500000000000000" pitchFamily="2" charset="-52"/>
              </a:rPr>
              <a:t>микросервис</a:t>
            </a:r>
            <a:r>
              <a:rPr lang="ru-RU" sz="2400" dirty="0">
                <a:latin typeface="Montserrat" panose="00000500000000000000" pitchFamily="2" charset="-52"/>
              </a:rPr>
              <a:t> с описанием которое совпадает по словам с тем что уже было на сайте, выдаст предупреждение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1291748"/>
            <a:ext cx="1060994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268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37</cp:revision>
  <dcterms:created xsi:type="dcterms:W3CDTF">2019-11-30T21:55:33Z</dcterms:created>
  <dcterms:modified xsi:type="dcterms:W3CDTF">2019-12-01T08:46:18Z</dcterms:modified>
</cp:coreProperties>
</file>