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2" r:id="rId4"/>
    <p:sldId id="266" r:id="rId5"/>
    <p:sldId id="261" r:id="rId6"/>
    <p:sldId id="269" r:id="rId7"/>
    <p:sldId id="281" r:id="rId8"/>
    <p:sldId id="284" r:id="rId9"/>
    <p:sldId id="283" r:id="rId10"/>
    <p:sldId id="271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C9F5C-36DE-456B-99E6-9B8D419B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7B43D-98D8-46BE-96F5-3E28C74B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92628-52C4-4A3B-88AF-C30D852F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0CAE-B222-41A6-9847-33850AA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43BE3-01A8-4532-AF1D-C8E7BBE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4296-6B86-4040-84A8-E614093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BFC28-3941-49D1-B11B-B00D6E26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3C04D-64C5-4B1B-A631-679D94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72777-E124-4355-95AC-34C9BDA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91CF-DC61-4345-B994-89C47A3E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3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9F52-3D8B-4A1D-A814-68412EC5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C07E0-FD53-4138-8A11-28F77EE9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B60B1-F667-4553-B656-0D3EEA3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6C5AA-6918-437F-8413-7E52107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72B84-5DB3-405A-B485-6A6DB860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18CD2-D553-4B45-A587-ADF123A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66199-775A-4D1A-8282-95629168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751ED-DAFB-449C-AA79-A2776D4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412D5-F0A3-43DC-B53D-EAEB3479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26576-0EC2-4F0F-947B-65F539E3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D81F6-2717-45BD-B41E-BEFB9964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25823-F916-47E8-BBBB-AC6C3D7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A2C94-3360-40C7-85E0-DAD7AE3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30804-1F8C-4826-839D-C405D43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D2643-9EF7-4EE0-959D-2C1F24D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40EC-B088-45BF-8EC3-9A1E57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C74D-4365-4938-BD7E-A35F78C6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A7583-445C-4B75-B5EC-0C4B09A4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620B6-32DA-4827-A002-A00B455E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2362-36EB-4AF0-B8A5-47AF922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DF26C-C766-434C-AE4E-E85A289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225A-6D89-4A4B-9EF5-DB064400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E5909-1C59-49F5-9A83-D8019CAD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8854EB-E3B6-4527-B6E5-7AF29B40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091EA-4088-4B1A-B114-CA671359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4F581B-6D40-4087-A680-B78C5C4C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1B51F4-E6B3-4FB6-9913-DEA4832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12F50-04A4-4EF7-9AF5-4AD42C8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A442EF-BBA7-4620-A112-3C139188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1D222-F81C-4A1A-842B-D4E9E21B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E2D98-6E0D-4552-8360-E07EB98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715272-5336-4513-9B3D-F78A1F6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28109-C7E3-457F-AEA0-1C02CFB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5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D3B334-77E9-4FB8-AA8F-04931F8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F6191-7A58-4DF8-B945-3DABC81A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52161-9354-4ABF-8EEB-736E7B0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0E856-D8F0-4035-98FA-8E05F61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92305-62DE-4763-B39C-86A8D4D5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05211-68A3-40AC-8DB1-EAAAC912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D6839-C619-42F7-91F6-8007B30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17294-0FF4-49CC-81F2-09718BDB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4C55C-31C1-428C-8CF1-A0BF9F6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9B5D-45A7-4DAE-8AD8-F0B4A387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BF5C5B-40ED-409C-B885-657C25E3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D8321-6E18-4D14-861E-155FC530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0BD7-5BA7-4480-BE46-1B677CF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09C4-CCBE-4C23-98E0-BEEC3631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5331C-65D5-4FAA-8B2B-4919A708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4F76-ADE6-4FA8-A67E-A28300EC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13DC2-3D04-48F2-B17E-CFA6A4AA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88D11-6F80-4FEE-9236-47AF2DD4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DAB2A-53B8-401A-9173-AB8264AA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EEB8E-FACC-4876-B174-050D7C768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5B9C4-FD46-459D-9366-63CB092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3" y="1558514"/>
            <a:ext cx="3641154" cy="37409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8FE43D-5992-4929-A794-4719A8C73B4B}"/>
              </a:ext>
            </a:extLst>
          </p:cNvPr>
          <p:cNvSpPr/>
          <p:nvPr/>
        </p:nvSpPr>
        <p:spPr>
          <a:xfrm>
            <a:off x="2760043" y="3244333"/>
            <a:ext cx="667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0" dirty="0">
                <a:latin typeface="Montserrat" panose="00000500000000000000" pitchFamily="2" charset="-52"/>
              </a:rPr>
              <a:t>HYDRA</a:t>
            </a:r>
          </a:p>
        </p:txBody>
      </p:sp>
    </p:spTree>
    <p:extLst>
      <p:ext uri="{BB962C8B-B14F-4D97-AF65-F5344CB8AC3E}">
        <p14:creationId xmlns:p14="http://schemas.microsoft.com/office/powerpoint/2010/main" val="31924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31852 " pathEditMode="fixed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C50EFA-6068-4DD2-80D6-52BD2432776D}"/>
              </a:ext>
            </a:extLst>
          </p:cNvPr>
          <p:cNvSpPr/>
          <p:nvPr/>
        </p:nvSpPr>
        <p:spPr>
          <a:xfrm>
            <a:off x="226503" y="192947"/>
            <a:ext cx="926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HSM экономит время и деньги?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DA07C-9EBE-44D9-8330-A980E380668E}"/>
              </a:ext>
            </a:extLst>
          </p:cNvPr>
          <p:cNvSpPr txBox="1"/>
          <p:nvPr/>
        </p:nvSpPr>
        <p:spPr>
          <a:xfrm>
            <a:off x="791029" y="1291748"/>
            <a:ext cx="10609942" cy="427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Не нужно тратить ресурсы на разработку одного и того же модуля.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Независсимость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Доработка не требует полной остановки работы сайта.</a:t>
            </a:r>
          </a:p>
        </p:txBody>
      </p:sp>
    </p:spTree>
    <p:extLst>
      <p:ext uri="{BB962C8B-B14F-4D97-AF65-F5344CB8AC3E}">
        <p14:creationId xmlns:p14="http://schemas.microsoft.com/office/powerpoint/2010/main" val="8687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C2FF6-50BB-42B7-A1D7-283840AEDEC8}"/>
              </a:ext>
            </a:extLst>
          </p:cNvPr>
          <p:cNvSpPr/>
          <p:nvPr/>
        </p:nvSpPr>
        <p:spPr>
          <a:xfrm>
            <a:off x="226503" y="192947"/>
            <a:ext cx="11482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Над проектом работала команда </a:t>
            </a:r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в составе: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61C8-2C16-4586-BA50-A45994F4AB3C}"/>
              </a:ext>
            </a:extLst>
          </p:cNvPr>
          <p:cNvSpPr txBox="1"/>
          <p:nvPr/>
        </p:nvSpPr>
        <p:spPr>
          <a:xfrm>
            <a:off x="791030" y="1908673"/>
            <a:ext cx="10609942" cy="26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Лейкин Григорий // </a:t>
            </a:r>
            <a:r>
              <a:rPr lang="en-US" sz="2800" dirty="0" err="1">
                <a:latin typeface="Montserrat" panose="00000500000000000000" pitchFamily="2" charset="-52"/>
              </a:rPr>
              <a:t>reOil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Коньков Артем // </a:t>
            </a:r>
            <a:r>
              <a:rPr lang="en-US" sz="2800" dirty="0" err="1">
                <a:latin typeface="Montserrat" panose="00000500000000000000" pitchFamily="2" charset="-52"/>
              </a:rPr>
              <a:t>vapersan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89685443099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Котляров Олег // </a:t>
            </a:r>
            <a:r>
              <a:rPr lang="en-US" sz="2800" dirty="0" err="1">
                <a:latin typeface="Montserrat" panose="00000500000000000000" pitchFamily="2" charset="-52"/>
              </a:rPr>
              <a:t>luvvnet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Плахов Игорь // </a:t>
            </a:r>
            <a:r>
              <a:rPr lang="en-US" sz="2800" dirty="0" err="1">
                <a:latin typeface="Montserrat" panose="00000500000000000000" pitchFamily="2" charset="-52"/>
              </a:rPr>
              <a:t>AdisAlagic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7DBECB-379C-43F2-AE38-5761957A6A51}"/>
              </a:ext>
            </a:extLst>
          </p:cNvPr>
          <p:cNvSpPr/>
          <p:nvPr/>
        </p:nvSpPr>
        <p:spPr>
          <a:xfrm>
            <a:off x="791030" y="5028887"/>
            <a:ext cx="10609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Все участники команды являются студентами 3 курса Колледжа Приборостроения и Информационных Технологий при РТУ МИРЭА</a:t>
            </a:r>
          </a:p>
        </p:txBody>
      </p:sp>
    </p:spTree>
    <p:extLst>
      <p:ext uri="{BB962C8B-B14F-4D97-AF65-F5344CB8AC3E}">
        <p14:creationId xmlns:p14="http://schemas.microsoft.com/office/powerpoint/2010/main" val="33597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44DC60-29D7-4107-BF24-9CA85085F51D}"/>
              </a:ext>
            </a:extLst>
          </p:cNvPr>
          <p:cNvSpPr/>
          <p:nvPr/>
        </p:nvSpPr>
        <p:spPr>
          <a:xfrm>
            <a:off x="226503" y="192947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О чём я расскажу?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3A899-6D10-49E9-8A51-97CA9380A77D}"/>
              </a:ext>
            </a:extLst>
          </p:cNvPr>
          <p:cNvSpPr txBox="1"/>
          <p:nvPr/>
        </p:nvSpPr>
        <p:spPr>
          <a:xfrm>
            <a:off x="791029" y="1757260"/>
            <a:ext cx="10609942" cy="334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Микросервисная</a:t>
            </a:r>
            <a:r>
              <a:rPr lang="ru-RU" sz="2800" dirty="0">
                <a:latin typeface="Montserrat" panose="00000500000000000000" pitchFamily="2" charset="-52"/>
              </a:rPr>
              <a:t> архитектура.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Где используются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микросервисы</a:t>
            </a:r>
            <a:r>
              <a:rPr lang="ru-RU" sz="2800" dirty="0">
                <a:latin typeface="Montserrat" panose="00000500000000000000" pitchFamily="2" charset="-52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Наше решение для поиска и отслеживания и хранения данных о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микросервисах</a:t>
            </a:r>
            <a:r>
              <a:rPr lang="ru-RU" sz="2800">
                <a:latin typeface="Montserrat" panose="00000500000000000000" pitchFamily="2" charset="-52"/>
              </a:rPr>
              <a:t>.</a:t>
            </a:r>
            <a:endParaRPr lang="en-US" sz="2800" dirty="0">
              <a:latin typeface="Montserrat" panose="00000500000000000000" pitchFamily="2" charset="-5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Как  наше решение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ru-RU" sz="2800" dirty="0">
                <a:latin typeface="Montserrat" panose="00000500000000000000" pitchFamily="2" charset="-52"/>
              </a:rPr>
              <a:t>экономит время и деньги?</a:t>
            </a:r>
          </a:p>
        </p:txBody>
      </p:sp>
    </p:spTree>
    <p:extLst>
      <p:ext uri="{BB962C8B-B14F-4D97-AF65-F5344CB8AC3E}">
        <p14:creationId xmlns:p14="http://schemas.microsoft.com/office/powerpoint/2010/main" val="7349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28E67F-8D67-4487-9B40-31BD6CF6BF89}"/>
              </a:ext>
            </a:extLst>
          </p:cNvPr>
          <p:cNvSpPr/>
          <p:nvPr/>
        </p:nvSpPr>
        <p:spPr>
          <a:xfrm>
            <a:off x="248957" y="265775"/>
            <a:ext cx="102130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устроена архитектура приложения</a:t>
            </a:r>
          </a:p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построенная на </a:t>
            </a:r>
            <a:r>
              <a:rPr lang="ru-RU" sz="3600" b="1" dirty="0" err="1">
                <a:solidFill>
                  <a:srgbClr val="007B8D"/>
                </a:solidFill>
                <a:latin typeface="Montserrat" panose="00000500000000000000" pitchFamily="2" charset="-52"/>
              </a:rPr>
              <a:t>микросервисах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?</a:t>
            </a:r>
            <a:endParaRPr lang="en-US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8E9AE-469F-4388-8985-5EAB8106A7BB}"/>
              </a:ext>
            </a:extLst>
          </p:cNvPr>
          <p:cNvSpPr/>
          <p:nvPr/>
        </p:nvSpPr>
        <p:spPr>
          <a:xfrm>
            <a:off x="4788099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news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32F7A6-BE4D-4BE0-90BF-A484B683DC8A}"/>
              </a:ext>
            </a:extLst>
          </p:cNvPr>
          <p:cNvSpPr/>
          <p:nvPr/>
        </p:nvSpPr>
        <p:spPr>
          <a:xfrm>
            <a:off x="4788099" y="274521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book-marks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2C3DE2-1C68-4318-905A-8980CFA1D69F}"/>
              </a:ext>
            </a:extLst>
          </p:cNvPr>
          <p:cNvSpPr/>
          <p:nvPr/>
        </p:nvSpPr>
        <p:spPr>
          <a:xfrm>
            <a:off x="4128947" y="348889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clubs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ED1A34-E8D1-436D-8694-7DB06DBC09A6}"/>
              </a:ext>
            </a:extLst>
          </p:cNvPr>
          <p:cNvSpPr/>
          <p:nvPr/>
        </p:nvSpPr>
        <p:spPr>
          <a:xfrm>
            <a:off x="5431872" y="348889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market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D5B26A-4497-4B35-BB3D-90C2913E0B5C}"/>
              </a:ext>
            </a:extLst>
          </p:cNvPr>
          <p:cNvSpPr/>
          <p:nvPr/>
        </p:nvSpPr>
        <p:spPr>
          <a:xfrm>
            <a:off x="6096000" y="274521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 panose="00000500000000000000" pitchFamily="2" charset="-52"/>
              </a:rPr>
              <a:t>docu-ments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43A4AD-5E30-4342-922C-7E5D7568AA32}"/>
              </a:ext>
            </a:extLst>
          </p:cNvPr>
          <p:cNvSpPr/>
          <p:nvPr/>
        </p:nvSpPr>
        <p:spPr>
          <a:xfrm>
            <a:off x="6096000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audio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938E2BD-2AF4-466E-8CB3-B478ED7F75F9}"/>
              </a:ext>
            </a:extLst>
          </p:cNvPr>
          <p:cNvSpPr/>
          <p:nvPr/>
        </p:nvSpPr>
        <p:spPr>
          <a:xfrm>
            <a:off x="6747215" y="348889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games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E0DCAD-325B-44D2-8FFA-0A40E9601303}"/>
              </a:ext>
            </a:extLst>
          </p:cNvPr>
          <p:cNvSpPr/>
          <p:nvPr/>
        </p:nvSpPr>
        <p:spPr>
          <a:xfrm>
            <a:off x="7403901" y="2745212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mess-ages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1113-B3CC-45EF-9CCA-DA5292638BE8}"/>
              </a:ext>
            </a:extLst>
          </p:cNvPr>
          <p:cNvSpPr/>
          <p:nvPr/>
        </p:nvSpPr>
        <p:spPr>
          <a:xfrm>
            <a:off x="7403901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auth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AC12EB-4CF1-4DD5-A2CB-4E8163FE89F7}"/>
              </a:ext>
            </a:extLst>
          </p:cNvPr>
          <p:cNvSpPr/>
          <p:nvPr/>
        </p:nvSpPr>
        <p:spPr>
          <a:xfrm>
            <a:off x="3480198" y="2745211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admin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1B5036-9155-4418-B7C0-ACD38478EDDA}"/>
              </a:ext>
            </a:extLst>
          </p:cNvPr>
          <p:cNvSpPr/>
          <p:nvPr/>
        </p:nvSpPr>
        <p:spPr>
          <a:xfrm>
            <a:off x="3480197" y="423257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photo</a:t>
            </a:r>
            <a:endParaRPr lang="ru-RU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71DD41-EF87-4385-82B7-0597528E3232}"/>
              </a:ext>
            </a:extLst>
          </p:cNvPr>
          <p:cNvSpPr/>
          <p:nvPr/>
        </p:nvSpPr>
        <p:spPr>
          <a:xfrm>
            <a:off x="226503" y="192947"/>
            <a:ext cx="659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Примеры использования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32A03-FA3D-4680-9AB0-EE63A1C0EC6A}"/>
              </a:ext>
            </a:extLst>
          </p:cNvPr>
          <p:cNvSpPr txBox="1"/>
          <p:nvPr/>
        </p:nvSpPr>
        <p:spPr>
          <a:xfrm>
            <a:off x="226503" y="839278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300" dirty="0" err="1">
                <a:latin typeface="Montserrat" panose="00000500000000000000" pitchFamily="2" charset="-52"/>
              </a:rPr>
              <a:t>Микросервисную</a:t>
            </a:r>
            <a:r>
              <a:rPr lang="ru-RU" spc="300" dirty="0">
                <a:latin typeface="Montserrat" panose="00000500000000000000" pitchFamily="2" charset="-52"/>
              </a:rPr>
              <a:t> архитектуру используют многие. </a:t>
            </a:r>
          </a:p>
          <a:p>
            <a:r>
              <a:rPr lang="ru-RU" spc="300" dirty="0">
                <a:latin typeface="Montserrat" panose="00000500000000000000" pitchFamily="2" charset="-52"/>
              </a:rPr>
              <a:t>Давайте рассмотрим пример знакомый каждому.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53859F-491F-460B-B8C7-8CBC5742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626" y="3387196"/>
            <a:ext cx="1207406" cy="120740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ED4FAC3-D09C-492F-BA58-F129EB1599D3}"/>
              </a:ext>
            </a:extLst>
          </p:cNvPr>
          <p:cNvSpPr/>
          <p:nvPr/>
        </p:nvSpPr>
        <p:spPr>
          <a:xfrm>
            <a:off x="4238775" y="2131940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auth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1CD7342-930A-435E-99CB-934BFB56B3D7}"/>
              </a:ext>
            </a:extLst>
          </p:cNvPr>
          <p:cNvSpPr/>
          <p:nvPr/>
        </p:nvSpPr>
        <p:spPr>
          <a:xfrm>
            <a:off x="4238774" y="2899837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photos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359F084-0BD3-400E-828C-CF104BB951D0}"/>
              </a:ext>
            </a:extLst>
          </p:cNvPr>
          <p:cNvSpPr/>
          <p:nvPr/>
        </p:nvSpPr>
        <p:spPr>
          <a:xfrm>
            <a:off x="4238774" y="3667734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audio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964DC54-1E4E-49FF-B4E4-3F05F08AF369}"/>
              </a:ext>
            </a:extLst>
          </p:cNvPr>
          <p:cNvSpPr/>
          <p:nvPr/>
        </p:nvSpPr>
        <p:spPr>
          <a:xfrm>
            <a:off x="4238773" y="4435631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news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5179594-A5FC-48AC-99B4-28DA290D7DDA}"/>
              </a:ext>
            </a:extLst>
          </p:cNvPr>
          <p:cNvSpPr/>
          <p:nvPr/>
        </p:nvSpPr>
        <p:spPr>
          <a:xfrm>
            <a:off x="4238773" y="5203528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-52"/>
              </a:rPr>
              <a:t>friends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F0C6A4-352C-4265-A762-5F4D74284BDD}"/>
              </a:ext>
            </a:extLst>
          </p:cNvPr>
          <p:cNvSpPr/>
          <p:nvPr/>
        </p:nvSpPr>
        <p:spPr>
          <a:xfrm>
            <a:off x="6431309" y="2149998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6335580-AF58-4290-A266-E874621919B8}"/>
              </a:ext>
            </a:extLst>
          </p:cNvPr>
          <p:cNvSpPr/>
          <p:nvPr/>
        </p:nvSpPr>
        <p:spPr>
          <a:xfrm>
            <a:off x="6418609" y="2899836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...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D47B1DB-A695-4303-8D17-A93DC3C2FB3E}"/>
              </a:ext>
            </a:extLst>
          </p:cNvPr>
          <p:cNvSpPr/>
          <p:nvPr/>
        </p:nvSpPr>
        <p:spPr>
          <a:xfrm>
            <a:off x="6418609" y="3685791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07EA751-BB7A-4032-A013-D2C5E64DF834}"/>
              </a:ext>
            </a:extLst>
          </p:cNvPr>
          <p:cNvSpPr/>
          <p:nvPr/>
        </p:nvSpPr>
        <p:spPr>
          <a:xfrm>
            <a:off x="6418606" y="4435630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17A7210-4671-486F-936D-2480D7E04A81}"/>
              </a:ext>
            </a:extLst>
          </p:cNvPr>
          <p:cNvSpPr/>
          <p:nvPr/>
        </p:nvSpPr>
        <p:spPr>
          <a:xfrm>
            <a:off x="6418607" y="5225307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327C94A-D178-4C32-ACF4-7EE111BEFC44}"/>
              </a:ext>
            </a:extLst>
          </p:cNvPr>
          <p:cNvCxnSpPr>
            <a:cxnSpLocks/>
          </p:cNvCxnSpPr>
          <p:nvPr/>
        </p:nvCxnSpPr>
        <p:spPr>
          <a:xfrm>
            <a:off x="58274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583C6F1-4318-4E4E-8CF2-143CEB24533F}"/>
              </a:ext>
            </a:extLst>
          </p:cNvPr>
          <p:cNvCxnSpPr>
            <a:cxnSpLocks/>
          </p:cNvCxnSpPr>
          <p:nvPr/>
        </p:nvCxnSpPr>
        <p:spPr>
          <a:xfrm>
            <a:off x="5827467" y="323208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8045A45-76C1-4ED0-B7AE-79D93FB57D80}"/>
              </a:ext>
            </a:extLst>
          </p:cNvPr>
          <p:cNvCxnSpPr>
            <a:cxnSpLocks/>
          </p:cNvCxnSpPr>
          <p:nvPr/>
        </p:nvCxnSpPr>
        <p:spPr>
          <a:xfrm>
            <a:off x="5827467" y="40089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57ADB5C-0E6F-4EB4-AB3D-216F8CD57B49}"/>
              </a:ext>
            </a:extLst>
          </p:cNvPr>
          <p:cNvCxnSpPr>
            <a:cxnSpLocks/>
          </p:cNvCxnSpPr>
          <p:nvPr/>
        </p:nvCxnSpPr>
        <p:spPr>
          <a:xfrm>
            <a:off x="58107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379A6B7-F8FA-4B97-9D74-582985840F5E}"/>
              </a:ext>
            </a:extLst>
          </p:cNvPr>
          <p:cNvCxnSpPr>
            <a:cxnSpLocks/>
          </p:cNvCxnSpPr>
          <p:nvPr/>
        </p:nvCxnSpPr>
        <p:spPr>
          <a:xfrm>
            <a:off x="5827467" y="552669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B0ADE11-FDC3-4120-8147-BED258FBF735}"/>
              </a:ext>
            </a:extLst>
          </p:cNvPr>
          <p:cNvCxnSpPr>
            <a:cxnSpLocks/>
          </p:cNvCxnSpPr>
          <p:nvPr/>
        </p:nvCxnSpPr>
        <p:spPr>
          <a:xfrm>
            <a:off x="72752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B02A88-EEDC-4095-9268-B9E94F37B543}"/>
              </a:ext>
            </a:extLst>
          </p:cNvPr>
          <p:cNvCxnSpPr>
            <a:cxnSpLocks/>
          </p:cNvCxnSpPr>
          <p:nvPr/>
        </p:nvCxnSpPr>
        <p:spPr>
          <a:xfrm>
            <a:off x="7275267" y="32224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53E71A2-671C-453C-A4E7-665C0FB56DD1}"/>
              </a:ext>
            </a:extLst>
          </p:cNvPr>
          <p:cNvCxnSpPr>
            <a:cxnSpLocks/>
          </p:cNvCxnSpPr>
          <p:nvPr/>
        </p:nvCxnSpPr>
        <p:spPr>
          <a:xfrm>
            <a:off x="7275267" y="4018037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F3EFCA8-2EBD-4C35-A330-68C1109F94CE}"/>
              </a:ext>
            </a:extLst>
          </p:cNvPr>
          <p:cNvCxnSpPr>
            <a:cxnSpLocks/>
          </p:cNvCxnSpPr>
          <p:nvPr/>
        </p:nvCxnSpPr>
        <p:spPr>
          <a:xfrm>
            <a:off x="72331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89CD4FA-81FC-416F-A1D3-8A287C10EE18}"/>
              </a:ext>
            </a:extLst>
          </p:cNvPr>
          <p:cNvCxnSpPr>
            <a:cxnSpLocks/>
          </p:cNvCxnSpPr>
          <p:nvPr/>
        </p:nvCxnSpPr>
        <p:spPr>
          <a:xfrm>
            <a:off x="7275267" y="552307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Блок-схема: узел 44">
            <a:extLst>
              <a:ext uri="{FF2B5EF4-FFF2-40B4-BE49-F238E27FC236}">
                <a16:creationId xmlns:a16="http://schemas.microsoft.com/office/drawing/2014/main" id="{91C73B22-C3C5-45EF-843E-D820FF170F8B}"/>
              </a:ext>
            </a:extLst>
          </p:cNvPr>
          <p:cNvSpPr/>
          <p:nvPr/>
        </p:nvSpPr>
        <p:spPr>
          <a:xfrm>
            <a:off x="7993029" y="224026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>
            <a:extLst>
              <a:ext uri="{FF2B5EF4-FFF2-40B4-BE49-F238E27FC236}">
                <a16:creationId xmlns:a16="http://schemas.microsoft.com/office/drawing/2014/main" id="{072AF32A-DF05-4BCF-939A-FC9EAEEA33D1}"/>
              </a:ext>
            </a:extLst>
          </p:cNvPr>
          <p:cNvSpPr/>
          <p:nvPr/>
        </p:nvSpPr>
        <p:spPr>
          <a:xfrm>
            <a:off x="7993029" y="2993863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>
            <a:extLst>
              <a:ext uri="{FF2B5EF4-FFF2-40B4-BE49-F238E27FC236}">
                <a16:creationId xmlns:a16="http://schemas.microsoft.com/office/drawing/2014/main" id="{8C9E220B-91CE-43B8-9075-AA91C49B0E9A}"/>
              </a:ext>
            </a:extLst>
          </p:cNvPr>
          <p:cNvSpPr/>
          <p:nvPr/>
        </p:nvSpPr>
        <p:spPr>
          <a:xfrm>
            <a:off x="7993029" y="378035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>
            <a:extLst>
              <a:ext uri="{FF2B5EF4-FFF2-40B4-BE49-F238E27FC236}">
                <a16:creationId xmlns:a16="http://schemas.microsoft.com/office/drawing/2014/main" id="{00E35204-DF27-4C24-A5F2-1B6E235DEB00}"/>
              </a:ext>
            </a:extLst>
          </p:cNvPr>
          <p:cNvSpPr/>
          <p:nvPr/>
        </p:nvSpPr>
        <p:spPr>
          <a:xfrm>
            <a:off x="7993029" y="4530195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>
            <a:extLst>
              <a:ext uri="{FF2B5EF4-FFF2-40B4-BE49-F238E27FC236}">
                <a16:creationId xmlns:a16="http://schemas.microsoft.com/office/drawing/2014/main" id="{DD612CCA-6CBD-40D2-87F2-E7EE3C09DE6A}"/>
              </a:ext>
            </a:extLst>
          </p:cNvPr>
          <p:cNvSpPr/>
          <p:nvPr/>
        </p:nvSpPr>
        <p:spPr>
          <a:xfrm>
            <a:off x="7993029" y="529447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FFA6795-8E5D-483B-A605-0ABCEEA2AEC3}"/>
              </a:ext>
            </a:extLst>
          </p:cNvPr>
          <p:cNvCxnSpPr>
            <a:cxnSpLocks/>
          </p:cNvCxnSpPr>
          <p:nvPr/>
        </p:nvCxnSpPr>
        <p:spPr>
          <a:xfrm flipV="1">
            <a:off x="3607699" y="2468862"/>
            <a:ext cx="514564" cy="134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24F54936-DA3A-4DDA-B9D0-62FEDA2A2614}"/>
              </a:ext>
            </a:extLst>
          </p:cNvPr>
          <p:cNvCxnSpPr>
            <a:cxnSpLocks/>
          </p:cNvCxnSpPr>
          <p:nvPr/>
        </p:nvCxnSpPr>
        <p:spPr>
          <a:xfrm flipV="1">
            <a:off x="3604612" y="3232082"/>
            <a:ext cx="517651" cy="69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2C943CD-C046-4A0C-9485-835560C3E9D2}"/>
              </a:ext>
            </a:extLst>
          </p:cNvPr>
          <p:cNvCxnSpPr>
            <a:cxnSpLocks/>
          </p:cNvCxnSpPr>
          <p:nvPr/>
        </p:nvCxnSpPr>
        <p:spPr>
          <a:xfrm>
            <a:off x="3604612" y="40343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14A1D67-9457-40A0-A53D-8B4FFABB2419}"/>
              </a:ext>
            </a:extLst>
          </p:cNvPr>
          <p:cNvCxnSpPr>
            <a:cxnSpLocks/>
          </p:cNvCxnSpPr>
          <p:nvPr/>
        </p:nvCxnSpPr>
        <p:spPr>
          <a:xfrm>
            <a:off x="3607699" y="4139911"/>
            <a:ext cx="514564" cy="61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4B014E0-32F0-401E-B91A-58708C5D37EA}"/>
              </a:ext>
            </a:extLst>
          </p:cNvPr>
          <p:cNvCxnSpPr>
            <a:cxnSpLocks/>
          </p:cNvCxnSpPr>
          <p:nvPr/>
        </p:nvCxnSpPr>
        <p:spPr>
          <a:xfrm>
            <a:off x="3604612" y="4254211"/>
            <a:ext cx="517651" cy="119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Символ &quot;Запрещено&quot; 68">
            <a:extLst>
              <a:ext uri="{FF2B5EF4-FFF2-40B4-BE49-F238E27FC236}">
                <a16:creationId xmlns:a16="http://schemas.microsoft.com/office/drawing/2014/main" id="{D9CBC088-5101-4C87-9D87-6649B14CBE23}"/>
              </a:ext>
            </a:extLst>
          </p:cNvPr>
          <p:cNvSpPr/>
          <p:nvPr/>
        </p:nvSpPr>
        <p:spPr>
          <a:xfrm>
            <a:off x="5937334" y="3106462"/>
            <a:ext cx="238142" cy="238219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2921168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5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7A8C42-49AF-48D8-A40B-435DB0A6D4E9}"/>
              </a:ext>
            </a:extLst>
          </p:cNvPr>
          <p:cNvSpPr/>
          <p:nvPr/>
        </p:nvSpPr>
        <p:spPr>
          <a:xfrm>
            <a:off x="226503" y="192947"/>
            <a:ext cx="643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 | HSM</a:t>
            </a:r>
            <a:endParaRPr lang="ru-RU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7006D-4505-47EE-A2B6-61F5B443C89D}"/>
              </a:ext>
            </a:extLst>
          </p:cNvPr>
          <p:cNvSpPr txBox="1"/>
          <p:nvPr/>
        </p:nvSpPr>
        <p:spPr>
          <a:xfrm>
            <a:off x="251364" y="1796181"/>
            <a:ext cx="11689272" cy="326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Комплексное решение в организации микроархитектуры и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r>
              <a:rPr lang="ru-RU" dirty="0">
                <a:latin typeface="Montserrat" panose="00000500000000000000" pitchFamily="2" charset="-52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Сайт хранящий информацию о модулях готовых к интеграции в вашу среду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Удобный способ следить за разработкой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Платформа дающая возможность предложить вам идею о создании нового </a:t>
            </a:r>
            <a:r>
              <a:rPr lang="ru-RU" dirty="0" err="1">
                <a:latin typeface="Montserrat" panose="00000500000000000000" pitchFamily="2" charset="-52"/>
              </a:rPr>
              <a:t>микросервиса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3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833140" y="910529"/>
            <a:ext cx="10525720" cy="446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Собственное </a:t>
            </a:r>
            <a:r>
              <a:rPr lang="en-US" sz="2400" dirty="0">
                <a:latin typeface="Montserrat" panose="00000500000000000000" pitchFamily="2" charset="-52"/>
              </a:rPr>
              <a:t>API</a:t>
            </a:r>
            <a:endParaRPr lang="ru-RU" sz="2400" dirty="0">
              <a:latin typeface="Montserrat" panose="00000500000000000000" pitchFamily="2" charset="-5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Android </a:t>
            </a:r>
            <a:r>
              <a:rPr lang="ru-RU" sz="2400" dirty="0">
                <a:latin typeface="Montserrat" panose="00000500000000000000" pitchFamily="2" charset="-52"/>
              </a:rPr>
              <a:t>приложение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Самый точный поиск дубликатов</a:t>
            </a:r>
          </a:p>
          <a:p>
            <a:pPr lvl="1"/>
            <a:r>
              <a:rPr lang="ru-RU" dirty="0">
                <a:latin typeface="Montserrat" panose="00000500000000000000" pitchFamily="2" charset="-52"/>
              </a:rPr>
              <a:t>(при попытке создать </a:t>
            </a:r>
            <a:r>
              <a:rPr lang="ru-RU" dirty="0" err="1">
                <a:latin typeface="Montserrat" panose="00000500000000000000" pitchFamily="2" charset="-52"/>
              </a:rPr>
              <a:t>микросервис</a:t>
            </a:r>
            <a:r>
              <a:rPr lang="ru-RU" dirty="0">
                <a:latin typeface="Montserrat" panose="00000500000000000000" pitchFamily="2" charset="-52"/>
              </a:rPr>
              <a:t> с описанием которое совпадает по словам с тем что уже было на сайте, выдаст предупреждение)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Система тэгов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User-Friendly </a:t>
            </a:r>
            <a:r>
              <a:rPr lang="ru-RU" sz="2400" dirty="0">
                <a:latin typeface="Montserrat" panose="00000500000000000000" pitchFamily="2" charset="-52"/>
              </a:rPr>
              <a:t>интерфейс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Высокое быстродействие системы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Адаптивность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7481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2930386" y="244563"/>
            <a:ext cx="8428308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-52"/>
              </a:rPr>
              <a:t>Перед</a:t>
            </a:r>
            <a:r>
              <a:rPr lang="ru-RU" sz="1400" dirty="0">
                <a:latin typeface="Montserrat" panose="00000500000000000000" pitchFamily="2" charset="-52"/>
              </a:rPr>
              <a:t> демонстрацией кода хотелось бы показать скриншоты из </a:t>
            </a:r>
            <a:r>
              <a:rPr lang="en-US" sz="1400" dirty="0">
                <a:latin typeface="Montserrat" panose="00000500000000000000" pitchFamily="2" charset="-52"/>
              </a:rPr>
              <a:t>Android </a:t>
            </a:r>
            <a:r>
              <a:rPr lang="ru-RU" sz="1400" dirty="0">
                <a:latin typeface="Montserrat" panose="00000500000000000000" pitchFamily="2" charset="-52"/>
              </a:rPr>
              <a:t>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36CBE-DA49-491A-BC16-B5F6BF47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82" y="902906"/>
            <a:ext cx="2977547" cy="5955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7FC671-0BAF-4E2E-B6BD-D0D350BD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13" y="902909"/>
            <a:ext cx="2977546" cy="59550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62091A-A9A5-44E9-83BF-A2C64E808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51" y="902906"/>
            <a:ext cx="2977547" cy="5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1444704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FB454-060E-4273-815A-8E559BA1466E}"/>
              </a:ext>
            </a:extLst>
          </p:cNvPr>
          <p:cNvSpPr txBox="1"/>
          <p:nvPr/>
        </p:nvSpPr>
        <p:spPr>
          <a:xfrm>
            <a:off x="2745830" y="4397634"/>
            <a:ext cx="6700340" cy="66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Демонстрация работы сайта</a:t>
            </a:r>
          </a:p>
        </p:txBody>
      </p:sp>
    </p:spTree>
    <p:extLst>
      <p:ext uri="{BB962C8B-B14F-4D97-AF65-F5344CB8AC3E}">
        <p14:creationId xmlns:p14="http://schemas.microsoft.com/office/powerpoint/2010/main" val="18233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281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VAPERSAN</dc:creator>
  <cp:lastModifiedBy>VAPERSAN</cp:lastModifiedBy>
  <cp:revision>44</cp:revision>
  <dcterms:created xsi:type="dcterms:W3CDTF">2019-11-30T21:55:33Z</dcterms:created>
  <dcterms:modified xsi:type="dcterms:W3CDTF">2019-12-01T10:32:47Z</dcterms:modified>
</cp:coreProperties>
</file>