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84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2685815"/>
            <a:ext cx="10609942" cy="14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spc="300" dirty="0">
                <a:latin typeface="Montserrat" panose="00000500000000000000" pitchFamily="2" charset="-52"/>
              </a:rPr>
              <a:t>Не нужно тратить ресурсы на разработку одного и того же модуля.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>
                <a:latin typeface="Montserrat" panose="00000500000000000000" pitchFamily="2" charset="-52"/>
              </a:rPr>
              <a:t>@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>
                <a:latin typeface="Montserrat" panose="00000500000000000000" pitchFamily="2" charset="-52"/>
              </a:rPr>
              <a:t>@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>
                <a:latin typeface="Montserrat" panose="00000500000000000000" pitchFamily="2" charset="-52"/>
              </a:rPr>
              <a:t>@</a:t>
            </a:r>
            <a:r>
              <a:rPr lang="en-US" sz="2800" dirty="0" err="1">
                <a:latin typeface="Montserrat" panose="00000500000000000000" pitchFamily="2" charset="-52"/>
              </a:rPr>
              <a:t>nvrtrstane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>
                <a:latin typeface="Montserrat" panose="00000500000000000000" pitchFamily="2" charset="-52"/>
              </a:rPr>
              <a:t>@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25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хранения информации о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микросервисах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1D468A-C33B-45BB-B91C-8EE31079FC65}"/>
              </a:ext>
            </a:extLst>
          </p:cNvPr>
          <p:cNvSpPr/>
          <p:nvPr/>
        </p:nvSpPr>
        <p:spPr>
          <a:xfrm>
            <a:off x="3313651" y="2625754"/>
            <a:ext cx="5436066" cy="23656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326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хранении и организации информации о  </a:t>
            </a:r>
            <a:r>
              <a:rPr lang="ru-RU" dirty="0" err="1">
                <a:latin typeface="Montserrat" panose="00000500000000000000" pitchFamily="2" charset="-52"/>
              </a:rPr>
              <a:t>микросервисах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для визуализации информацию о </a:t>
            </a:r>
            <a:r>
              <a:rPr lang="ru-RU" dirty="0" err="1">
                <a:latin typeface="Montserrat" panose="00000500000000000000" pitchFamily="2" charset="-52"/>
              </a:rPr>
              <a:t>микросервисах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организацией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910529"/>
            <a:ext cx="10525720" cy="446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Поиск дубликатов используя расстояние </a:t>
            </a:r>
            <a:r>
              <a:rPr lang="ru-RU" sz="2400" dirty="0" err="1">
                <a:latin typeface="Montserrat" panose="00000500000000000000" pitchFamily="2" charset="-52"/>
              </a:rPr>
              <a:t>Ливенштейна</a:t>
            </a:r>
            <a:endParaRPr lang="ru-RU" sz="3200" dirty="0">
              <a:latin typeface="Montserrat" panose="00000500000000000000" pitchFamily="2" charset="-52"/>
            </a:endParaRPr>
          </a:p>
          <a:p>
            <a:pPr lvl="1"/>
            <a:r>
              <a:rPr lang="ru-RU" dirty="0">
                <a:latin typeface="Montserrat" panose="00000500000000000000" pitchFamily="2" charset="-52"/>
              </a:rPr>
              <a:t>(не даст создать </a:t>
            </a:r>
            <a:r>
              <a:rPr lang="ru-RU" dirty="0" err="1">
                <a:latin typeface="Montserrat" panose="00000500000000000000" pitchFamily="2" charset="-52"/>
              </a:rPr>
              <a:t>микросервис</a:t>
            </a:r>
            <a:r>
              <a:rPr lang="ru-RU" dirty="0">
                <a:latin typeface="Montserrat" panose="00000500000000000000" pitchFamily="2" charset="-52"/>
              </a:rPr>
              <a:t> с описанием которое совпадает с тем что уже было на сайте)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Адаптивность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2930386" y="244563"/>
            <a:ext cx="8428308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Перед</a:t>
            </a:r>
            <a:r>
              <a:rPr lang="ru-RU" sz="1400" dirty="0">
                <a:latin typeface="Montserrat" panose="00000500000000000000" pitchFamily="2" charset="-52"/>
              </a:rPr>
              <a:t> демонстрацией кода хотелось бы показать скриншоты из </a:t>
            </a:r>
            <a:r>
              <a:rPr lang="en-US" sz="1400" dirty="0">
                <a:latin typeface="Montserrat" panose="00000500000000000000" pitchFamily="2" charset="-52"/>
              </a:rPr>
              <a:t>Android </a:t>
            </a:r>
            <a:r>
              <a:rPr lang="ru-RU" sz="1400" dirty="0">
                <a:latin typeface="Montserrat" panose="00000500000000000000" pitchFamily="2" charset="-52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36CBE-DA49-491A-BC16-B5F6BF4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2" y="902906"/>
            <a:ext cx="2977547" cy="5955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7FC671-0BAF-4E2E-B6BD-D0D350BD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3" y="902909"/>
            <a:ext cx="2977546" cy="5955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2091A-A9A5-44E9-83BF-A2C64E80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51" y="902906"/>
            <a:ext cx="2977547" cy="5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1444704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B454-060E-4273-815A-8E559BA1466E}"/>
              </a:ext>
            </a:extLst>
          </p:cNvPr>
          <p:cNvSpPr txBox="1"/>
          <p:nvPr/>
        </p:nvSpPr>
        <p:spPr>
          <a:xfrm>
            <a:off x="2745830" y="4397634"/>
            <a:ext cx="6700340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Демонстрация работы сайта</a:t>
            </a:r>
          </a:p>
        </p:txBody>
      </p:sp>
    </p:spTree>
    <p:extLst>
      <p:ext uri="{BB962C8B-B14F-4D97-AF65-F5344CB8AC3E}">
        <p14:creationId xmlns:p14="http://schemas.microsoft.com/office/powerpoint/2010/main" val="1823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234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55</cp:revision>
  <dcterms:created xsi:type="dcterms:W3CDTF">2019-11-30T21:55:33Z</dcterms:created>
  <dcterms:modified xsi:type="dcterms:W3CDTF">2019-12-01T11:32:33Z</dcterms:modified>
</cp:coreProperties>
</file>