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45AFD-5F8C-4E5C-9DDC-542311672B76}">
  <a:tblStyle styleId="{0CB45AFD-5F8C-4E5C-9DDC-542311672B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c321571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c321571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9595d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9595d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9595d0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9595d0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9595d0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9595d0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9595d0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9595d0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9595d0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9595d0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b3a6775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b3a6775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3a6775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3a6775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772275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772275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 Approximation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Mancini  | Seth Roper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6945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750" y="152400"/>
            <a:ext cx="42478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32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2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Runtime is dependent on iteration count.</a:t>
            </a:r>
            <a:endParaRPr sz="1400"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This makes the runtime around O(N) where N is the iteration count.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Iteration count can be changed in this solution to make the program run faster/produce more accurate results.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400">
                <a:solidFill>
                  <a:schemeClr val="dk1"/>
                </a:solidFill>
              </a:rPr>
              <a:t>For the bulk of our results testing, we set iteration count to 100000.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750" y="152400"/>
            <a:ext cx="42478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and Approximation Results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5355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1250">
                <a:solidFill>
                  <a:schemeClr val="dk1"/>
                </a:solidFill>
              </a:rPr>
              <a:t>2 methods:</a:t>
            </a:r>
            <a:endParaRPr sz="1250">
              <a:solidFill>
                <a:schemeClr val="dk1"/>
              </a:solidFill>
            </a:endParaRPr>
          </a:p>
          <a:p>
            <a:pPr indent="-2960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Sum of two cheapest edges leaving each vertex divided by 2.</a:t>
            </a:r>
            <a:endParaRPr sz="1250">
              <a:solidFill>
                <a:schemeClr val="dk1"/>
              </a:solidFill>
            </a:endParaRPr>
          </a:p>
          <a:p>
            <a:pPr indent="-29606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Remove one vertex from the graph, compute MST. Take cost of MST + two cheapest edges leaving the removed vertex.</a:t>
            </a: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Accuracy depends on test case, MST method is typically more accurate (higher lower bound) but we use whichever is higher.</a:t>
            </a: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On small test cases, lower bound is often the optimal solution, and the approximation is also typically optimal.</a:t>
            </a: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-"/>
            </a:pPr>
            <a:r>
              <a:rPr lang="en" sz="1250">
                <a:solidFill>
                  <a:schemeClr val="dk1"/>
                </a:solidFill>
              </a:rPr>
              <a:t>Larger test cases increase the gap between the lower bound and results.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600" y="1170125"/>
            <a:ext cx="4992000" cy="323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vs. Exact Solution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712200" cy="3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Approximation runtime varies directly with iteration count which means it runs in nearly the same amount of time on all test cases with slight variation (generating random numbers on a higher vertex count may take slightly more time etc.)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With iteration count set to 100000, approximation runs in under a second.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With iteration count set to 1000000, the approximation runs in around 4 seconds but produces much better results.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611025" y="-51200"/>
            <a:ext cx="35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Iteration count set to 100,000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229125" y="2547650"/>
            <a:ext cx="43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Iteration count set to 1,000,000 (more accurate results)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4350025" y="29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{0CB45AFD-5F8C-4E5C-9DDC-542311672B76}</a:tableStyleId>
              </a:tblPr>
              <a:tblGrid>
                <a:gridCol w="1356100"/>
                <a:gridCol w="1356100"/>
                <a:gridCol w="1356100"/>
              </a:tblGrid>
              <a:tr h="2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3.62s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42.80s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566.15s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1060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0.59s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4595013" y="288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{0CB45AFD-5F8C-4E5C-9DDC-542311672B76}</a:tableStyleId>
              </a:tblPr>
              <a:tblGrid>
                <a:gridCol w="1192775"/>
                <a:gridCol w="1192775"/>
                <a:gridCol w="1192775"/>
              </a:tblGrid>
              <a:tr h="22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3.62s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42.80s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566.15s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1060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inf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vs. Exact Solution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9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Results vary depending on the test case, smaller test cases usually result in an extremely accurate approximation.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Very large test cases produce much more variance in results, sometimes they are close to the solution, other times they are far off.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Results can be sharpened by increasing iteration count (i.e making more swaps).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7" name="Google Shape;9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150" y="1144425"/>
            <a:ext cx="4616700" cy="28546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573175" y="283800"/>
            <a:ext cx="42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Occasionally, the approximation fails on inputs where using the exact solution would run instantly. (This was tested with a small iteration count)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795375" y="3865400"/>
            <a:ext cx="30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11985.50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55325" y="3865400"/>
            <a:ext cx="30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16390.10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2537850" y="103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{0CB45AFD-5F8C-4E5C-9DDC-542311672B76}</a:tableStyleId>
              </a:tblPr>
              <a:tblGrid>
                <a:gridCol w="1356100"/>
                <a:gridCol w="1356100"/>
                <a:gridCol w="1356100"/>
              </a:tblGrid>
              <a:tr h="2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0.33s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3.62s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252525" y="358850"/>
            <a:ext cx="1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Time per run 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3288"/>
            <a:ext cx="4107351" cy="253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151" y="1173288"/>
            <a:ext cx="4107351" cy="25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803825" y="3901200"/>
            <a:ext cx="300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13275.09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202775" y="3901200"/>
            <a:ext cx="300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Lower bound: 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12648.07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2465800" y="7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{0CB45AFD-5F8C-4E5C-9DDC-542311672B76}</a:tableStyleId>
              </a:tblPr>
              <a:tblGrid>
                <a:gridCol w="1356100"/>
                <a:gridCol w="1356100"/>
                <a:gridCol w="1356100"/>
              </a:tblGrid>
              <a:tr h="2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Case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Approximation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Exact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42.80s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 vertex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0.38s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566.15s</a:t>
                      </a:r>
                      <a:endParaRPr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9050" marB="19050" marR="28575" marL="28575" anchor="ctr">
                    <a:lnL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52525" y="358850"/>
            <a:ext cx="18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Time per run 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8" y="1292463"/>
            <a:ext cx="4218981" cy="260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181" y="1267375"/>
            <a:ext cx="4218981" cy="260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50" y="1253137"/>
            <a:ext cx="4265049" cy="263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50" y="1222300"/>
            <a:ext cx="4364799" cy="26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367600" y="549850"/>
            <a:ext cx="22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Iterations: 1,000,000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Runtime : 3.8s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682525" y="549850"/>
            <a:ext cx="22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Iterations: 100,000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Runtime : 0.38s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