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6283a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6283a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6283a1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6283a1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b6283a1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b6283a1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b6283a1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b6283a1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6283a13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6283a13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b6283a13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b6283a13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b6283a1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b6283a1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688d1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688d1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Travelling Salesman Problem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Roper | Max Mancini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Travelling Salesman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450" y="1656731"/>
            <a:ext cx="3151150" cy="2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552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inputs and outputs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50" y="1246075"/>
            <a:ext cx="4251800" cy="19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034" y="3179972"/>
            <a:ext cx="5269025" cy="13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for this problem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GPS routing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Musicians touring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CPU chip 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traveling Salesman problem is NP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 to a decision problem. Does a Hamilton cycle exist of size k or less?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the solutions path and sum the vertexes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 sum less than size 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Reducing the Hamilton Cycle Problem to the Travelling salesman problem</a:t>
            </a:r>
            <a:endParaRPr sz="20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04" y="1225600"/>
            <a:ext cx="75205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Solution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00" y="1152475"/>
            <a:ext cx="6317949" cy="3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Complexity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17" y="1269450"/>
            <a:ext cx="7616958" cy="32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Run Time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75" y="1152475"/>
            <a:ext cx="7324850" cy="380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