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EA22-4F72-754E-8270-766357FB3B01}" type="datetimeFigureOut">
              <a:rPr lang="en-US" smtClean="0"/>
              <a:t>8/12/11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2CB4-7DD0-0243-B916-C8D17271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 My GOSH there’s a lot in this diagram.  But that’s the point – a LOT has happened.</a:t>
            </a:r>
            <a:r>
              <a:rPr lang="en-US" baseline="0" dirty="0" smtClean="0"/>
              <a:t>  It’s tough to see it all in one glance…..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MS claims that Chakra is faster – cause they’ve sucked so bad up to this point.  But better runtimes in each browser raises overall water level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years ago – would</a:t>
            </a:r>
            <a:r>
              <a:rPr lang="en-US" baseline="0" dirty="0" smtClean="0"/>
              <a:t> any of us imagined that “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” conferences would be sell outs?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mention </a:t>
            </a:r>
            <a:r>
              <a:rPr lang="en-US" dirty="0" err="1" smtClean="0"/>
              <a:t>PouchDB</a:t>
            </a:r>
            <a:r>
              <a:rPr lang="en-US" dirty="0" smtClean="0"/>
              <a:t> and the possibilities it brings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2CB4-7DD0-0243-B916-C8D172714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1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725F-F1FC-464A-BBE8-94773344B8ED}" type="datetimeFigureOut">
              <a:rPr lang="en-US" smtClean="0"/>
              <a:t>8/12/11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8023-0F92-8E4D-8F88-70EC96F8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Zeitgeist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Retreating to principles of HTTP and REST</a:t>
            </a:r>
          </a:p>
          <a:p>
            <a:pPr lvl="1"/>
            <a:r>
              <a:rPr lang="en-US" dirty="0" err="1" smtClean="0"/>
              <a:t>Misultin</a:t>
            </a:r>
            <a:r>
              <a:rPr lang="en-US" dirty="0" smtClean="0"/>
              <a:t>, Cowboy, </a:t>
            </a:r>
            <a:r>
              <a:rPr lang="en-US" dirty="0" err="1" smtClean="0"/>
              <a:t>WebMachine</a:t>
            </a:r>
            <a:r>
              <a:rPr lang="en-US" dirty="0" smtClean="0"/>
              <a:t> (Erlang)</a:t>
            </a:r>
          </a:p>
          <a:p>
            <a:pPr lvl="1"/>
            <a:r>
              <a:rPr lang="en-US" dirty="0" smtClean="0"/>
              <a:t>Sinatra (Ruby)</a:t>
            </a:r>
          </a:p>
          <a:p>
            <a:pPr lvl="1"/>
            <a:r>
              <a:rPr lang="en-US" dirty="0" smtClean="0"/>
              <a:t>Express / Express-Resource (Node)</a:t>
            </a:r>
          </a:p>
          <a:p>
            <a:pPr lvl="1"/>
            <a:r>
              <a:rPr lang="en-US" dirty="0" smtClean="0"/>
              <a:t>Nancy, Kayak, OWIN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Focus </a:t>
            </a:r>
          </a:p>
          <a:p>
            <a:pPr lvl="1"/>
            <a:r>
              <a:rPr lang="en-US" dirty="0" smtClean="0"/>
              <a:t>server-side resources</a:t>
            </a:r>
          </a:p>
          <a:p>
            <a:pPr lvl="1"/>
            <a:r>
              <a:rPr lang="en-US" b="1" i="1" dirty="0" smtClean="0"/>
              <a:t>any </a:t>
            </a:r>
            <a:r>
              <a:rPr lang="en-US" dirty="0" smtClean="0"/>
              <a:t>client can consume</a:t>
            </a:r>
          </a:p>
          <a:p>
            <a:pPr lvl="1"/>
            <a:r>
              <a:rPr lang="en-US" b="1" i="1" dirty="0" smtClean="0"/>
              <a:t>OPEN STANDARDS!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42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This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Proliferation of powerful clients</a:t>
            </a:r>
          </a:p>
          <a:p>
            <a:pPr lvl="1"/>
            <a:r>
              <a:rPr lang="en-US" dirty="0" smtClean="0"/>
              <a:t>PC (duh)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Users expectations have shifted</a:t>
            </a:r>
          </a:p>
          <a:p>
            <a:pPr lvl="1"/>
            <a:r>
              <a:rPr lang="en-US" dirty="0" smtClean="0"/>
              <a:t>Consistency of experience</a:t>
            </a:r>
          </a:p>
          <a:p>
            <a:pPr lvl="1"/>
            <a:r>
              <a:rPr lang="en-US" dirty="0" smtClean="0"/>
              <a:t>Fluid device transition (Continuous Client)</a:t>
            </a:r>
          </a:p>
          <a:p>
            <a:r>
              <a:rPr lang="en-US" b="1" dirty="0" smtClean="0"/>
              <a:t>You can’t afford to write the server-side multiple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Challenging The Reigning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web frameworks are not your best friend</a:t>
            </a:r>
          </a:p>
          <a:p>
            <a:pPr lvl="1"/>
            <a:r>
              <a:rPr lang="en-US" dirty="0" smtClean="0"/>
              <a:t>Adding overhead</a:t>
            </a:r>
          </a:p>
          <a:p>
            <a:pPr lvl="1"/>
            <a:r>
              <a:rPr lang="en-US" dirty="0" smtClean="0"/>
              <a:t>Providing poor abstractions</a:t>
            </a:r>
          </a:p>
          <a:p>
            <a:pPr lvl="1"/>
            <a:r>
              <a:rPr lang="en-US" dirty="0" smtClean="0"/>
              <a:t>Myopic world view, “Everything is a web client!”</a:t>
            </a:r>
          </a:p>
          <a:p>
            <a:pPr lvl="1"/>
            <a:r>
              <a:rPr lang="en-US" dirty="0" smtClean="0"/>
              <a:t>Tight coupling of server and client</a:t>
            </a:r>
          </a:p>
          <a:p>
            <a:r>
              <a:rPr lang="en-US" dirty="0" smtClean="0"/>
              <a:t>What if your server just provided access to state and governed access and operations?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More than just a pretty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 access patterns to server-side state</a:t>
            </a:r>
          </a:p>
          <a:p>
            <a:r>
              <a:rPr lang="en-US" dirty="0" smtClean="0"/>
              <a:t>Taking full advantage of HTTP</a:t>
            </a:r>
          </a:p>
          <a:p>
            <a:pPr lvl="1"/>
            <a:r>
              <a:rPr lang="en-US" dirty="0" smtClean="0"/>
              <a:t>Responses communicate API</a:t>
            </a:r>
          </a:p>
          <a:p>
            <a:pPr lvl="1"/>
            <a:r>
              <a:rPr lang="en-US" dirty="0" smtClean="0"/>
              <a:t>Use content negotiation</a:t>
            </a:r>
          </a:p>
          <a:p>
            <a:pPr lvl="1"/>
            <a:r>
              <a:rPr lang="en-US" dirty="0" smtClean="0"/>
              <a:t>There’s more than GET / POST</a:t>
            </a:r>
          </a:p>
          <a:p>
            <a:r>
              <a:rPr lang="en-US" dirty="0" smtClean="0"/>
              <a:t>HTTP is device agnostic!</a:t>
            </a:r>
          </a:p>
          <a:p>
            <a:r>
              <a:rPr lang="en-US" dirty="0" smtClean="0"/>
              <a:t>HTTP is much, much simpler than</a:t>
            </a:r>
          </a:p>
          <a:p>
            <a:pPr lvl="1"/>
            <a:r>
              <a:rPr lang="en-US" dirty="0" smtClean="0"/>
              <a:t>SOAP</a:t>
            </a:r>
          </a:p>
          <a:p>
            <a:pPr lvl="1"/>
            <a:r>
              <a:rPr lang="en-US" dirty="0" smtClean="0"/>
              <a:t>WS-*</a:t>
            </a:r>
          </a:p>
          <a:p>
            <a:r>
              <a:rPr lang="en-US" dirty="0" smtClean="0"/>
              <a:t>HTTP lets you transfer in *any* data format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Newer HTTP servers provide surprising throughput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Misultin</a:t>
            </a:r>
            <a:endParaRPr lang="en-US" dirty="0" smtClean="0"/>
          </a:p>
          <a:p>
            <a:pPr lvl="1"/>
            <a:r>
              <a:rPr lang="en-US" dirty="0" smtClean="0"/>
              <a:t>Sinatra</a:t>
            </a:r>
          </a:p>
          <a:p>
            <a:pPr lvl="1"/>
            <a:r>
              <a:rPr lang="en-US" dirty="0" smtClean="0"/>
              <a:t>Kayak</a:t>
            </a:r>
          </a:p>
          <a:p>
            <a:r>
              <a:rPr lang="en-US" dirty="0" smtClean="0"/>
              <a:t>Best part: all of these are embedded into the application itself!</a:t>
            </a:r>
          </a:p>
        </p:txBody>
      </p:sp>
    </p:spTree>
    <p:extLst>
      <p:ext uri="{BB962C8B-B14F-4D97-AF65-F5344CB8AC3E}">
        <p14:creationId xmlns:p14="http://schemas.microsoft.com/office/powerpoint/2010/main" val="52435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like jQuery, jQuery UI, </a:t>
            </a:r>
            <a:r>
              <a:rPr lang="en-US" dirty="0" err="1" smtClean="0"/>
              <a:t>Amplify.js</a:t>
            </a:r>
            <a:endParaRPr lang="en-US" dirty="0" smtClean="0"/>
          </a:p>
          <a:p>
            <a:pPr lvl="1"/>
            <a:r>
              <a:rPr lang="en-US" dirty="0" smtClean="0"/>
              <a:t>Abstracting common pain points</a:t>
            </a:r>
          </a:p>
          <a:p>
            <a:pPr lvl="1"/>
            <a:r>
              <a:rPr lang="en-US" dirty="0" smtClean="0"/>
              <a:t>Providing foundation for meta-frameworks</a:t>
            </a:r>
          </a:p>
          <a:p>
            <a:pPr lvl="2"/>
            <a:r>
              <a:rPr lang="en-US" dirty="0" err="1" smtClean="0"/>
              <a:t>Backbone.js</a:t>
            </a:r>
            <a:endParaRPr lang="en-US" dirty="0" smtClean="0"/>
          </a:p>
          <a:p>
            <a:pPr lvl="2"/>
            <a:r>
              <a:rPr lang="en-US" dirty="0" err="1" smtClean="0"/>
              <a:t>Knockout.js</a:t>
            </a:r>
            <a:endParaRPr lang="en-US" dirty="0" smtClean="0"/>
          </a:p>
          <a:p>
            <a:r>
              <a:rPr lang="en-US" dirty="0" smtClean="0"/>
              <a:t>jQuery UI, </a:t>
            </a:r>
            <a:r>
              <a:rPr lang="en-US" dirty="0" err="1" smtClean="0"/>
              <a:t>ExtJS</a:t>
            </a:r>
            <a:r>
              <a:rPr lang="en-US" dirty="0" smtClean="0"/>
              <a:t>, Dojo Toolkit</a:t>
            </a:r>
          </a:p>
          <a:p>
            <a:pPr lvl="1"/>
            <a:r>
              <a:rPr lang="en-US" dirty="0" smtClean="0"/>
              <a:t>Making complex UI development accessible</a:t>
            </a:r>
          </a:p>
          <a:p>
            <a:pPr lvl="1"/>
            <a:r>
              <a:rPr lang="en-US" dirty="0" smtClean="0"/>
              <a:t>Community-tested approaches (distilled wisdom)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5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for:</a:t>
            </a:r>
          </a:p>
          <a:p>
            <a:pPr lvl="1"/>
            <a:r>
              <a:rPr lang="en-US" dirty="0" smtClean="0"/>
              <a:t>Push towards more interoperability</a:t>
            </a:r>
          </a:p>
          <a:p>
            <a:pPr lvl="1"/>
            <a:r>
              <a:rPr lang="en-US" dirty="0" smtClean="0"/>
              <a:t>Better organization of code (</a:t>
            </a:r>
            <a:r>
              <a:rPr lang="en-US" dirty="0" err="1" smtClean="0"/>
              <a:t>CommonJS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Patterns/Approaches to emerge:</a:t>
            </a:r>
          </a:p>
          <a:p>
            <a:pPr lvl="2"/>
            <a:r>
              <a:rPr lang="en-US" dirty="0" smtClean="0"/>
              <a:t>Client side messaging</a:t>
            </a:r>
          </a:p>
          <a:p>
            <a:pPr lvl="2"/>
            <a:r>
              <a:rPr lang="en-US" dirty="0" smtClean="0"/>
              <a:t>Local storage w/remote sync</a:t>
            </a:r>
          </a:p>
          <a:p>
            <a:pPr lvl="2"/>
            <a:r>
              <a:rPr lang="en-US" dirty="0" smtClean="0"/>
              <a:t>Command-style HTTP interaction w/ server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Explosion of client side frameworks/toolsets</a:t>
            </a:r>
          </a:p>
          <a:p>
            <a:r>
              <a:rPr lang="en-US" dirty="0" smtClean="0"/>
              <a:t>Improvements of JS runtimes</a:t>
            </a:r>
          </a:p>
          <a:p>
            <a:r>
              <a:rPr lang="en-US" dirty="0" smtClean="0"/>
              <a:t>Unit testing frameworks</a:t>
            </a:r>
          </a:p>
          <a:p>
            <a:r>
              <a:rPr lang="en-US" dirty="0" smtClean="0"/>
              <a:t>Cross/</a:t>
            </a:r>
            <a:r>
              <a:rPr lang="en-US" dirty="0" err="1" smtClean="0"/>
              <a:t>Transpiling</a:t>
            </a:r>
            <a:endParaRPr lang="en-US" dirty="0" smtClean="0"/>
          </a:p>
          <a:p>
            <a:r>
              <a:rPr lang="en-US" dirty="0" smtClean="0"/>
              <a:t>More attention to REST</a:t>
            </a:r>
          </a:p>
          <a:p>
            <a:r>
              <a:rPr lang="en-US" dirty="0" smtClean="0"/>
              <a:t>Server REST API Frameworks</a:t>
            </a:r>
          </a:p>
          <a:p>
            <a:pPr lvl="1"/>
            <a:r>
              <a:rPr lang="en-US" dirty="0" smtClean="0"/>
              <a:t>Ruby’s Rack</a:t>
            </a:r>
          </a:p>
          <a:p>
            <a:pPr lvl="1"/>
            <a:r>
              <a:rPr lang="en-US" dirty="0" smtClean="0"/>
              <a:t>Node’s Express, etc.</a:t>
            </a:r>
          </a:p>
          <a:p>
            <a:r>
              <a:rPr lang="en-US" dirty="0" smtClean="0"/>
              <a:t>Push towards simple/r frameworks</a:t>
            </a:r>
          </a:p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Nancy &amp; Kayak in .NET</a:t>
            </a:r>
          </a:p>
          <a:p>
            <a:pPr lvl="1"/>
            <a:r>
              <a:rPr lang="en-US" dirty="0" smtClean="0"/>
              <a:t>Sinatra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652009" y="1123154"/>
            <a:ext cx="3826265" cy="1682647"/>
          </a:xfrm>
          <a:prstGeom prst="ellipse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smtClean="0"/>
              <a:t>w/HTTP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47453" y="1689439"/>
            <a:ext cx="5839348" cy="4224099"/>
          </a:xfrm>
          <a:prstGeom prst="ellipse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Server-Side</a:t>
            </a:r>
          </a:p>
          <a:p>
            <a:pPr algn="r"/>
            <a:r>
              <a:rPr lang="en-US" dirty="0" smtClean="0"/>
              <a:t>Performance</a:t>
            </a:r>
          </a:p>
          <a:p>
            <a:pPr algn="r"/>
            <a:r>
              <a:rPr lang="en-US" dirty="0" smtClean="0"/>
              <a:t>Boosts</a:t>
            </a:r>
          </a:p>
          <a:p>
            <a:pPr algn="r"/>
            <a:r>
              <a:rPr lang="en-US" dirty="0" smtClean="0"/>
              <a:t>w/</a:t>
            </a:r>
            <a:r>
              <a:rPr lang="en-US" dirty="0" err="1" smtClean="0"/>
              <a:t>Node.js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Nginx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Misultin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WebMachine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689439"/>
            <a:ext cx="5658349" cy="422409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run-time</a:t>
            </a:r>
          </a:p>
          <a:p>
            <a:r>
              <a:rPr lang="en-US" dirty="0" smtClean="0"/>
              <a:t>Improvements,</a:t>
            </a:r>
          </a:p>
          <a:p>
            <a:endParaRPr lang="en-US" dirty="0" smtClean="0"/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Growth</a:t>
            </a:r>
          </a:p>
          <a:p>
            <a:r>
              <a:rPr lang="en-US" dirty="0" smtClean="0"/>
              <a:t>(ES5)</a:t>
            </a:r>
          </a:p>
          <a:p>
            <a:endParaRPr lang="en-US" dirty="0" smtClean="0"/>
          </a:p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83431" y="2111400"/>
            <a:ext cx="1953578" cy="1407598"/>
          </a:xfrm>
          <a:prstGeom prst="ellipse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 Features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50379" y="4522100"/>
            <a:ext cx="2176038" cy="1310537"/>
          </a:xfrm>
          <a:prstGeom prst="ellipse">
            <a:avLst/>
          </a:prstGeom>
          <a:solidFill>
            <a:schemeClr val="accent6">
              <a:lumMod val="75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83431" y="3260128"/>
            <a:ext cx="2843409" cy="1682647"/>
          </a:xfrm>
          <a:prstGeom prst="ellipse">
            <a:avLst/>
          </a:prstGeom>
          <a:solidFill>
            <a:schemeClr val="tx2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jQuery</a:t>
            </a:r>
          </a:p>
          <a:p>
            <a:r>
              <a:rPr lang="en-US" dirty="0" smtClean="0"/>
              <a:t>Script Loaders</a:t>
            </a:r>
          </a:p>
          <a:p>
            <a:r>
              <a:rPr lang="en-US" dirty="0" smtClean="0"/>
              <a:t>Template Engines</a:t>
            </a:r>
          </a:p>
        </p:txBody>
      </p:sp>
      <p:sp>
        <p:nvSpPr>
          <p:cNvPr id="12" name="Oval 11"/>
          <p:cNvSpPr/>
          <p:nvPr/>
        </p:nvSpPr>
        <p:spPr>
          <a:xfrm>
            <a:off x="3971874" y="2046672"/>
            <a:ext cx="1925263" cy="3195411"/>
          </a:xfrm>
          <a:prstGeom prst="ellipse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Client-side</a:t>
            </a:r>
          </a:p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Frameworks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9" y="6220940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barely scratching the surface.  The last 5 years have been transformational!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0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Runtime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V8</a:t>
            </a:r>
          </a:p>
          <a:p>
            <a:pPr lvl="1"/>
            <a:r>
              <a:rPr lang="en-US" sz="2400" dirty="0" smtClean="0"/>
              <a:t>2010 Crankshaft released, 50% performance increase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endParaRPr lang="en-US" dirty="0" smtClean="0"/>
          </a:p>
          <a:p>
            <a:pPr lvl="1"/>
            <a:r>
              <a:rPr lang="en-US" sz="2400" dirty="0" smtClean="0"/>
              <a:t>2009, method-based JIT &amp; tracing JIT</a:t>
            </a:r>
          </a:p>
          <a:p>
            <a:pPr lvl="1"/>
            <a:r>
              <a:rPr lang="en-US" sz="2400" dirty="0" smtClean="0"/>
              <a:t>Used in projects like </a:t>
            </a:r>
            <a:r>
              <a:rPr lang="en-US" sz="2400" dirty="0" err="1" smtClean="0"/>
              <a:t>Riak</a:t>
            </a:r>
            <a:r>
              <a:rPr lang="en-US" sz="2400" dirty="0" smtClean="0"/>
              <a:t>,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</a:t>
            </a:r>
            <a:r>
              <a:rPr lang="en-US" sz="2400" dirty="0" err="1" smtClean="0"/>
              <a:t>CouchDB</a:t>
            </a:r>
            <a:endParaRPr lang="en-US" sz="2400" dirty="0" smtClean="0"/>
          </a:p>
          <a:p>
            <a:r>
              <a:rPr lang="en-US" dirty="0" smtClean="0"/>
              <a:t>Chakra (IE9)</a:t>
            </a:r>
          </a:p>
          <a:p>
            <a:pPr lvl="1"/>
            <a:r>
              <a:rPr lang="en-US" sz="2400" dirty="0" smtClean="0"/>
              <a:t>Uses separate CPU core to JIT</a:t>
            </a:r>
          </a:p>
          <a:p>
            <a:pPr lvl="1"/>
            <a:r>
              <a:rPr lang="en-US" sz="2400" i="1" dirty="0" smtClean="0"/>
              <a:t>Claimed</a:t>
            </a:r>
            <a:r>
              <a:rPr lang="en-US" sz="2400" dirty="0" smtClean="0"/>
              <a:t> to be faster than Chrome, Firefox, Safari &amp; Opera</a:t>
            </a:r>
          </a:p>
          <a:p>
            <a:pPr lvl="1"/>
            <a:r>
              <a:rPr lang="en-US" sz="2400" dirty="0" smtClean="0"/>
              <a:t>It’s at least evenly matched (according to ZDNet) – </a:t>
            </a:r>
            <a:r>
              <a:rPr lang="en-US" sz="2400" i="1" dirty="0" smtClean="0"/>
              <a:t>finally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7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Richer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JsFiddle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/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US" dirty="0" smtClean="0"/>
              <a:t>Cross-compiling / Transcoders</a:t>
            </a:r>
          </a:p>
          <a:p>
            <a:pPr lvl="1"/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smtClean="0"/>
              <a:t>Script# (</a:t>
            </a:r>
            <a:r>
              <a:rPr lang="en-US" dirty="0" err="1" smtClean="0"/>
              <a:t>lulz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 frameworks</a:t>
            </a:r>
          </a:p>
          <a:p>
            <a:pPr lvl="1"/>
            <a:r>
              <a:rPr lang="en-US" dirty="0" err="1" smtClean="0"/>
              <a:t>QUnit</a:t>
            </a:r>
            <a:endParaRPr lang="en-US" dirty="0"/>
          </a:p>
          <a:p>
            <a:pPr lvl="1"/>
            <a:r>
              <a:rPr lang="en-US" dirty="0" smtClean="0"/>
              <a:t>Jasmine</a:t>
            </a:r>
          </a:p>
          <a:p>
            <a:r>
              <a:rPr lang="en-US" dirty="0" smtClean="0"/>
              <a:t>Browser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Proliferation of great open source tools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Prototype</a:t>
            </a:r>
            <a:endParaRPr lang="en-US" dirty="0"/>
          </a:p>
          <a:p>
            <a:pPr lvl="1"/>
            <a:r>
              <a:rPr lang="en-US" dirty="0" smtClean="0"/>
              <a:t>Underscore…&amp; more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Vastly Improved Content</a:t>
            </a:r>
          </a:p>
          <a:p>
            <a:pPr lvl="1"/>
            <a:r>
              <a:rPr lang="en-US" sz="2400" i="1" dirty="0" smtClean="0"/>
              <a:t>W3Schools is no longer the top hit on Google</a:t>
            </a:r>
            <a:endParaRPr lang="en-US" i="1" dirty="0" smtClean="0"/>
          </a:p>
          <a:p>
            <a:r>
              <a:rPr lang="en-US" dirty="0" smtClean="0"/>
              <a:t>Openness and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.slice() of the Progression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65" y="2689073"/>
            <a:ext cx="1124617" cy="277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07" y="2654521"/>
            <a:ext cx="1299822" cy="31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9" y="3638310"/>
            <a:ext cx="1015254" cy="44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00" y="3459424"/>
            <a:ext cx="1584240" cy="892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7072" y="3421922"/>
            <a:ext cx="8849750" cy="808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69" y="3090092"/>
            <a:ext cx="7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2004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7432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2006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1717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2010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0594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2009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935" y="3613119"/>
            <a:ext cx="1520812" cy="442768"/>
          </a:xfrm>
          <a:prstGeom prst="rect">
            <a:avLst/>
          </a:prstGeom>
          <a:solidFill>
            <a:srgbClr val="800000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958" y="2594819"/>
            <a:ext cx="1360482" cy="4452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304" y="3627444"/>
            <a:ext cx="1705382" cy="3718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786" y="308878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2011</a:t>
            </a:r>
            <a:endParaRPr lang="en-US" i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039" y="2671770"/>
            <a:ext cx="1698678" cy="2786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13111" y="3090092"/>
            <a:ext cx="75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2008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577886" y="4286911"/>
            <a:ext cx="6174800" cy="3883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Templating</a:t>
            </a:r>
            <a:r>
              <a:rPr lang="en-US" dirty="0" smtClean="0"/>
              <a:t> Engines, DSLs for HTML and CSS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395" y="5153106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Helper Libraries, “modularizing”, app frameworks, binding frameworks, XHR/Ajax abstractions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395" y="554949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We’ve gone from form validation &amp; alert to rendering PDFs, Linux emulation &amp; audio 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04" y="5920323"/>
            <a:ext cx="854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HTML 5 &amp; Local Storage rounding out client capacity for rich application experience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2904" y="2062860"/>
            <a:ext cx="3965211" cy="3883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Client-side pub/sub libraries increase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6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SproutCore puts it this way: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816100"/>
            <a:ext cx="4737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SproutCore’s prediction: true?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803400"/>
            <a:ext cx="4737100" cy="323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663" y="5557589"/>
            <a:ext cx="83551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We’re not saying that server-focused web apps are going away…entirely</a:t>
            </a:r>
          </a:p>
          <a:p>
            <a:pPr algn="ctr"/>
            <a:r>
              <a:rPr lang="en-US" sz="1400" i="1" dirty="0" smtClean="0"/>
              <a:t>** Also, no server-side apps were harmed in the making of this presentation….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13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756</Words>
  <Application>Microsoft Macintosh PowerPoint</Application>
  <PresentationFormat>On-screen Show (4:3)</PresentationFormat>
  <Paragraphs>157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Recent Developments</vt:lpstr>
      <vt:lpstr>Convergence</vt:lpstr>
      <vt:lpstr>Recent Runtime Improvements</vt:lpstr>
      <vt:lpstr>Richer Environment</vt:lpstr>
      <vt:lpstr>Community!</vt:lpstr>
      <vt:lpstr>A .slice() of the Progression</vt:lpstr>
      <vt:lpstr>SproutCore puts it this way:</vt:lpstr>
      <vt:lpstr>SproutCore’s prediction: true?</vt:lpstr>
      <vt:lpstr>Server Side Zeitgeist</vt:lpstr>
      <vt:lpstr>Where’s This Going?</vt:lpstr>
      <vt:lpstr>Challenging The Reigning Assumption</vt:lpstr>
      <vt:lpstr>REST: More than just a pretty URL</vt:lpstr>
      <vt:lpstr>Throughput</vt:lpstr>
      <vt:lpstr>Putting it Together</vt:lpstr>
      <vt:lpstr>Putting it Together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Cowart</dc:creator>
  <cp:lastModifiedBy>Jim Cowart</cp:lastModifiedBy>
  <cp:revision>41</cp:revision>
  <dcterms:created xsi:type="dcterms:W3CDTF">2011-08-09T16:48:22Z</dcterms:created>
  <dcterms:modified xsi:type="dcterms:W3CDTF">2011-08-12T04:55:25Z</dcterms:modified>
</cp:coreProperties>
</file>