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725F-F1FC-464A-BBE8-94773344B8ED}" type="datetimeFigureOut">
              <a:rPr lang="en-US" smtClean="0"/>
              <a:t>8/9/11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REST: More than just a pretty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Uniform access patterns to server-side state</a:t>
            </a:r>
          </a:p>
          <a:p>
            <a:r>
              <a:rPr lang="en-US" dirty="0" smtClean="0"/>
              <a:t>Taking full advantage of HTTP</a:t>
            </a:r>
          </a:p>
          <a:p>
            <a:pPr lvl="1"/>
            <a:r>
              <a:rPr lang="en-US" dirty="0" smtClean="0"/>
              <a:t>Responses communicate API</a:t>
            </a:r>
          </a:p>
          <a:p>
            <a:pPr lvl="1"/>
            <a:r>
              <a:rPr lang="en-US" dirty="0" smtClean="0"/>
              <a:t>Use content negotiation</a:t>
            </a:r>
          </a:p>
          <a:p>
            <a:pPr lvl="1"/>
            <a:r>
              <a:rPr lang="en-US" dirty="0" smtClean="0"/>
              <a:t>There’s more than GET / POST</a:t>
            </a:r>
          </a:p>
          <a:p>
            <a:r>
              <a:rPr lang="en-US" dirty="0" smtClean="0"/>
              <a:t>HTTP is device agnostic!</a:t>
            </a:r>
          </a:p>
          <a:p>
            <a:r>
              <a:rPr lang="en-US" dirty="0" smtClean="0"/>
              <a:t>HTTP is much, much simpler than</a:t>
            </a:r>
          </a:p>
          <a:p>
            <a:pPr lvl="1"/>
            <a:r>
              <a:rPr lang="en-US" dirty="0" smtClean="0"/>
              <a:t>SOAP</a:t>
            </a:r>
          </a:p>
          <a:p>
            <a:pPr lvl="1"/>
            <a:r>
              <a:rPr lang="en-US" dirty="0" smtClean="0"/>
              <a:t>WS-*</a:t>
            </a:r>
          </a:p>
          <a:p>
            <a:r>
              <a:rPr lang="en-US" dirty="0" smtClean="0"/>
              <a:t>HTTP lets you transfer in *any* data format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5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Newer HTTP servers provide surprising throughput</a:t>
            </a:r>
          </a:p>
          <a:p>
            <a:pPr lvl="1"/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err="1" smtClean="0"/>
              <a:t>Misultin</a:t>
            </a:r>
            <a:endParaRPr lang="en-US" dirty="0" smtClean="0"/>
          </a:p>
          <a:p>
            <a:pPr lvl="1"/>
            <a:r>
              <a:rPr lang="en-US" dirty="0" smtClean="0"/>
              <a:t>Sinatra</a:t>
            </a:r>
          </a:p>
          <a:p>
            <a:pPr lvl="1"/>
            <a:r>
              <a:rPr lang="en-US" dirty="0" smtClean="0"/>
              <a:t>Kayak</a:t>
            </a:r>
          </a:p>
          <a:p>
            <a:r>
              <a:rPr lang="en-US" dirty="0" smtClean="0"/>
              <a:t>Best part: all of these are embedded into the application itself!</a:t>
            </a:r>
          </a:p>
        </p:txBody>
      </p:sp>
    </p:spTree>
    <p:extLst>
      <p:ext uri="{BB962C8B-B14F-4D97-AF65-F5344CB8AC3E}">
        <p14:creationId xmlns:p14="http://schemas.microsoft.com/office/powerpoint/2010/main" val="52435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Explosion of client side frameworks/toolsets</a:t>
            </a:r>
          </a:p>
          <a:p>
            <a:r>
              <a:rPr lang="en-US" dirty="0" smtClean="0"/>
              <a:t>Improvements of JS runtimes</a:t>
            </a:r>
          </a:p>
          <a:p>
            <a:r>
              <a:rPr lang="en-US" dirty="0" smtClean="0"/>
              <a:t>Unit testing frameworks</a:t>
            </a:r>
          </a:p>
          <a:p>
            <a:r>
              <a:rPr lang="en-US" dirty="0" smtClean="0"/>
              <a:t>Cross/</a:t>
            </a:r>
            <a:r>
              <a:rPr lang="en-US" dirty="0" err="1" smtClean="0"/>
              <a:t>Transpiling</a:t>
            </a:r>
            <a:endParaRPr lang="en-US" dirty="0" smtClean="0"/>
          </a:p>
          <a:p>
            <a:r>
              <a:rPr lang="en-US" dirty="0" smtClean="0"/>
              <a:t>More attention to REST</a:t>
            </a:r>
          </a:p>
          <a:p>
            <a:r>
              <a:rPr lang="en-US" dirty="0" smtClean="0"/>
              <a:t>Server REST API Frameworks</a:t>
            </a:r>
          </a:p>
          <a:p>
            <a:pPr lvl="1"/>
            <a:r>
              <a:rPr lang="en-US" dirty="0" smtClean="0"/>
              <a:t>Ruby’s Rack</a:t>
            </a:r>
          </a:p>
          <a:p>
            <a:pPr lvl="1"/>
            <a:r>
              <a:rPr lang="en-US" dirty="0" smtClean="0"/>
              <a:t>Node’s Express, etc.</a:t>
            </a:r>
          </a:p>
          <a:p>
            <a:r>
              <a:rPr lang="en-US" dirty="0" smtClean="0"/>
              <a:t>Push towards simple/r frameworks</a:t>
            </a:r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Nancy &amp; Kayak in .NET</a:t>
            </a:r>
          </a:p>
          <a:p>
            <a:pPr lvl="1"/>
            <a:r>
              <a:rPr lang="en-US" dirty="0" smtClean="0"/>
              <a:t>Sinatra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5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Runtime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V8</a:t>
            </a:r>
          </a:p>
          <a:p>
            <a:r>
              <a:rPr lang="en-US" dirty="0" err="1" smtClean="0"/>
              <a:t>SpiderMonkey</a:t>
            </a:r>
            <a:endParaRPr lang="en-US" dirty="0" smtClean="0"/>
          </a:p>
          <a:p>
            <a:r>
              <a:rPr lang="en-US" dirty="0" smtClean="0"/>
              <a:t>Chakra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7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Richer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JsFiddle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/ </a:t>
            </a:r>
            <a:r>
              <a:rPr lang="en-US" dirty="0" err="1" smtClean="0"/>
              <a:t>RubyMine</a:t>
            </a:r>
            <a:endParaRPr lang="en-US" dirty="0" smtClean="0"/>
          </a:p>
          <a:p>
            <a:r>
              <a:rPr lang="en-US" dirty="0" smtClean="0"/>
              <a:t>Cross-compiling / Transcoders</a:t>
            </a:r>
          </a:p>
          <a:p>
            <a:pPr lvl="1"/>
            <a:r>
              <a:rPr lang="en-US" dirty="0" err="1" smtClean="0"/>
              <a:t>CoffeeScript</a:t>
            </a:r>
            <a:endParaRPr lang="en-US" dirty="0" smtClean="0"/>
          </a:p>
          <a:p>
            <a:pPr lvl="1"/>
            <a:r>
              <a:rPr lang="en-US" dirty="0" smtClean="0"/>
              <a:t>Script# (</a:t>
            </a:r>
            <a:r>
              <a:rPr lang="en-US" dirty="0" err="1" smtClean="0"/>
              <a:t>lulz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 test frameworks</a:t>
            </a:r>
          </a:p>
          <a:p>
            <a:pPr lvl="1"/>
            <a:r>
              <a:rPr lang="en-US" dirty="0" err="1" smtClean="0"/>
              <a:t>Qunit</a:t>
            </a:r>
            <a:endParaRPr lang="en-US" dirty="0"/>
          </a:p>
          <a:p>
            <a:pPr lvl="1"/>
            <a:r>
              <a:rPr lang="en-US" dirty="0" smtClean="0"/>
              <a:t>Jasmine</a:t>
            </a:r>
          </a:p>
          <a:p>
            <a:r>
              <a:rPr lang="en-US" dirty="0" smtClean="0"/>
              <a:t>Browser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Proliferation of great open source tools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Knockout</a:t>
            </a:r>
          </a:p>
          <a:p>
            <a:pPr lvl="1"/>
            <a:r>
              <a:rPr lang="en-US" dirty="0" smtClean="0"/>
              <a:t>Backbone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Content</a:t>
            </a:r>
          </a:p>
          <a:p>
            <a:r>
              <a:rPr lang="en-US" dirty="0" smtClean="0"/>
              <a:t>Openness and Enthusiasm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6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/Prototype/Underscore</a:t>
            </a:r>
          </a:p>
          <a:p>
            <a:r>
              <a:rPr lang="en-US" dirty="0" smtClean="0"/>
              <a:t>Full stack monoliths</a:t>
            </a:r>
          </a:p>
          <a:p>
            <a:pPr lvl="1"/>
            <a:r>
              <a:rPr lang="en-US" dirty="0" err="1" smtClean="0"/>
              <a:t>Backbone.js</a:t>
            </a:r>
            <a:endParaRPr lang="en-US" dirty="0" smtClean="0"/>
          </a:p>
          <a:p>
            <a:r>
              <a:rPr lang="en-US" dirty="0" smtClean="0"/>
              <a:t>With speed improvements and community maturity</a:t>
            </a:r>
          </a:p>
          <a:p>
            <a:pPr lvl="1"/>
            <a:r>
              <a:rPr lang="en-US" dirty="0" smtClean="0"/>
              <a:t>Smaller module style approaches (thank </a:t>
            </a:r>
            <a:r>
              <a:rPr lang="en-US" dirty="0" err="1" smtClean="0"/>
              <a:t>CommonJS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Focus on modularity (enable pick and choose)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8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Zeitgeist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Retreating to principles of HTTP and REST</a:t>
            </a:r>
          </a:p>
          <a:p>
            <a:pPr lvl="1"/>
            <a:r>
              <a:rPr lang="en-US" dirty="0" err="1" smtClean="0"/>
              <a:t>Misultin</a:t>
            </a:r>
            <a:r>
              <a:rPr lang="en-US" dirty="0" smtClean="0"/>
              <a:t>, Cowboy, </a:t>
            </a:r>
            <a:r>
              <a:rPr lang="en-US" dirty="0" err="1" smtClean="0"/>
              <a:t>WebMachine</a:t>
            </a:r>
            <a:r>
              <a:rPr lang="en-US" dirty="0" smtClean="0"/>
              <a:t> (Erlang)</a:t>
            </a:r>
          </a:p>
          <a:p>
            <a:pPr lvl="1"/>
            <a:r>
              <a:rPr lang="en-US" dirty="0" smtClean="0"/>
              <a:t>Sinatra (Ruby)</a:t>
            </a:r>
          </a:p>
          <a:p>
            <a:pPr lvl="1"/>
            <a:r>
              <a:rPr lang="en-US" dirty="0" smtClean="0"/>
              <a:t>Express / Express-Resource (Node)</a:t>
            </a:r>
          </a:p>
          <a:p>
            <a:pPr lvl="1"/>
            <a:r>
              <a:rPr lang="en-US" dirty="0" smtClean="0"/>
              <a:t>Nancy, Kayak, OWIN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Focus </a:t>
            </a:r>
          </a:p>
          <a:p>
            <a:pPr lvl="1"/>
            <a:r>
              <a:rPr lang="en-US" dirty="0" smtClean="0"/>
              <a:t>server-side resources</a:t>
            </a:r>
          </a:p>
          <a:p>
            <a:pPr lvl="1"/>
            <a:r>
              <a:rPr lang="en-US" b="1" i="1" dirty="0" smtClean="0"/>
              <a:t>any </a:t>
            </a:r>
            <a:r>
              <a:rPr lang="en-US" dirty="0" smtClean="0"/>
              <a:t>client can consume</a:t>
            </a:r>
          </a:p>
          <a:p>
            <a:pPr lvl="1"/>
            <a:r>
              <a:rPr lang="en-US" b="1" i="1" dirty="0" smtClean="0"/>
              <a:t>OPEN STANDARDS!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642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This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Proliferation of powerful clients</a:t>
            </a:r>
          </a:p>
          <a:p>
            <a:pPr lvl="1"/>
            <a:r>
              <a:rPr lang="en-US" dirty="0" smtClean="0"/>
              <a:t>PC (duh)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Users expectations have shifted</a:t>
            </a:r>
          </a:p>
          <a:p>
            <a:pPr lvl="1"/>
            <a:r>
              <a:rPr lang="en-US" dirty="0" smtClean="0"/>
              <a:t>Consistency of experience</a:t>
            </a:r>
          </a:p>
          <a:p>
            <a:pPr lvl="1"/>
            <a:r>
              <a:rPr lang="en-US" dirty="0" smtClean="0"/>
              <a:t>Fluid device transition (Continuous Client)</a:t>
            </a:r>
          </a:p>
          <a:p>
            <a:r>
              <a:rPr lang="en-US" b="1" dirty="0" smtClean="0"/>
              <a:t>You can’t afford to write the server-side multiple times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376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Challenging The Reigning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web frameworks are not your best friend</a:t>
            </a:r>
          </a:p>
          <a:p>
            <a:pPr lvl="1"/>
            <a:r>
              <a:rPr lang="en-US" dirty="0" smtClean="0"/>
              <a:t>Adding overhead</a:t>
            </a:r>
          </a:p>
          <a:p>
            <a:pPr lvl="1"/>
            <a:r>
              <a:rPr lang="en-US" dirty="0" smtClean="0"/>
              <a:t>Providing poor abstractions</a:t>
            </a:r>
          </a:p>
          <a:p>
            <a:pPr lvl="1"/>
            <a:r>
              <a:rPr lang="en-US" dirty="0" smtClean="0"/>
              <a:t>Myopic world view, “Everything is a web client!”</a:t>
            </a:r>
          </a:p>
          <a:p>
            <a:pPr lvl="1"/>
            <a:r>
              <a:rPr lang="en-US" dirty="0" smtClean="0"/>
              <a:t>Tight coupling of server and client</a:t>
            </a:r>
          </a:p>
          <a:p>
            <a:r>
              <a:rPr lang="en-US" dirty="0" smtClean="0"/>
              <a:t>What if your server just provided access to state and governed access and operations?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1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354</Words>
  <Application>Microsoft Macintosh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Recent Developments</vt:lpstr>
      <vt:lpstr>Recent Runtime Improvements</vt:lpstr>
      <vt:lpstr>Richer Environment</vt:lpstr>
      <vt:lpstr>Community!</vt:lpstr>
      <vt:lpstr>JavaScript Progression</vt:lpstr>
      <vt:lpstr>Server Side Zeitgeist</vt:lpstr>
      <vt:lpstr>Where’s This Going?</vt:lpstr>
      <vt:lpstr>Challenging The Reigning Assumption</vt:lpstr>
      <vt:lpstr>REST: More than just a pretty URL</vt:lpstr>
      <vt:lpstr>Throughput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Cowart</dc:creator>
  <cp:lastModifiedBy>Jim Cowart</cp:lastModifiedBy>
  <cp:revision>8</cp:revision>
  <dcterms:created xsi:type="dcterms:W3CDTF">2011-08-09T16:48:22Z</dcterms:created>
  <dcterms:modified xsi:type="dcterms:W3CDTF">2011-08-11T04:18:20Z</dcterms:modified>
</cp:coreProperties>
</file>