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9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6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6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4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5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0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1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1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6FA4-2565-40A2-80F2-9F2BE0B01EEF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61E1-7A33-47BD-9085-6BA47E8CD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7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0F03C-67DE-45E4-A323-8DB1DC56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746" y="2369574"/>
            <a:ext cx="9106208" cy="1673124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в банковской сфере</a:t>
            </a:r>
          </a:p>
        </p:txBody>
      </p:sp>
    </p:spTree>
    <p:extLst>
      <p:ext uri="{BB962C8B-B14F-4D97-AF65-F5344CB8AC3E}">
        <p14:creationId xmlns:p14="http://schemas.microsoft.com/office/powerpoint/2010/main" val="169146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9AE76-F3A6-4877-A35E-EBB443D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ис?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C2456-F74F-494D-A2A3-F55E6C834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432" y="2249486"/>
            <a:ext cx="5400367" cy="3541714"/>
          </a:xfrm>
        </p:spPr>
        <p:txBody>
          <a:bodyPr>
            <a:noAutofit/>
          </a:bodyPr>
          <a:lstStyle/>
          <a:p>
            <a:r>
              <a:rPr lang="ru-RU" sz="1800" b="1" i="1" dirty="0"/>
              <a:t>Информационная система (ИС) </a:t>
            </a:r>
            <a:r>
              <a:rPr lang="ru-RU" sz="1800" dirty="0"/>
              <a:t>— это система, предназначенная для поиска, хранения и обработки информации, а также соответствующие ей организационные ресурсы (человеческие, технические, финансовые и пр.), обеспечивающие и распространяющие информацию. Информационные системы предназначены для своевременного обеспечения определённой категории людей определённой информацией, то есть для удовлетворения конкретных информационных потребностей в определённой предметной области.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BB358-FDC2-416A-8124-A8FDF93A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400368" cy="3989996"/>
          </a:xfrm>
        </p:spPr>
        <p:txBody>
          <a:bodyPr>
            <a:normAutofit/>
          </a:bodyPr>
          <a:lstStyle/>
          <a:p>
            <a:r>
              <a:rPr lang="ru-RU" sz="1800" b="1" i="1" dirty="0"/>
              <a:t>Информационная система банка </a:t>
            </a:r>
            <a:r>
              <a:rPr lang="ru-RU" sz="1800" dirty="0"/>
              <a:t>— это совокупность всех средств и информационных технологий, используемых в банке, автоматизирующих выполняемые предметные технологии. Такая система предназначена для сбора, регистрации, передачи, хранения и обработки информации, используемой в финансово-кредитной деятельности банков.</a:t>
            </a:r>
          </a:p>
        </p:txBody>
      </p:sp>
    </p:spTree>
    <p:extLst>
      <p:ext uri="{BB962C8B-B14F-4D97-AF65-F5344CB8AC3E}">
        <p14:creationId xmlns:p14="http://schemas.microsoft.com/office/powerpoint/2010/main" val="39695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6EAA5-EA06-4A60-BD0B-F6EC8771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6" y="-48617"/>
            <a:ext cx="4098174" cy="114764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D89D4B9-1FF7-4FBC-A821-DD3B4C692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651" y="1099027"/>
            <a:ext cx="5891213" cy="426863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E7D98DE-1D70-400B-9E6B-7B996117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36" y="1099027"/>
            <a:ext cx="4098174" cy="5293306"/>
          </a:xfrm>
        </p:spPr>
        <p:txBody>
          <a:bodyPr>
            <a:noAutofit/>
          </a:bodyPr>
          <a:lstStyle/>
          <a:p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графическое изображение возможных видов взаимодействия пользователя с системой.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показывает: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представлена прямоугольником или рамкой с границами.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Действующих лиц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показаны в виде иконок людей за пределами рамки с границами.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представлены в виде текста в овалах внутри рамки.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элементами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сплошные и пунктирные линии представляют связи между действующими лицами и прецедентами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28761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BD318-F13E-4AE0-AD35-C05D7FD8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235975"/>
            <a:ext cx="3675387" cy="112087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2550BC-4ACC-4A8A-A14E-650791E3F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720384"/>
            <a:ext cx="5891213" cy="494256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DA10A7F-E469-4EFD-8166-BB2D797D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84671"/>
            <a:ext cx="3856037" cy="4306529"/>
          </a:xfrm>
        </p:spPr>
        <p:txBody>
          <a:bodyPr>
            <a:normAutofit/>
          </a:bodyPr>
          <a:lstStyle/>
          <a:p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структурная диаграмма языка моделирования UML, демонстрирующая общую структуру иерархии классов системы, их коопераций, атрибутов (полей), методов, интерфейсов и взаимосвязей (отношений) между ними.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предназначена для представления внутренней структуры программы в виде классов и связей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239468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68215-8A17-4DB6-82E7-5D85DC2F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334298"/>
            <a:ext cx="3856037" cy="97339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3AC0506-3BDC-4EC6-8EED-49171D7AD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063" y="326668"/>
            <a:ext cx="5418587" cy="61195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0D286EC-6136-4E88-A8AC-BF770A0A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1406013"/>
            <a:ext cx="3856037" cy="4483509"/>
          </a:xfrm>
        </p:spPr>
        <p:txBody>
          <a:bodyPr>
            <a:normAutofit lnSpcReduction="10000"/>
          </a:bodyPr>
          <a:lstStyle/>
          <a:p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UML-диаграмма, на которой показаны действия, состояния которых описаны на диаграммах состояний.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деятельностью понимается спецификация исполняемого поведения в виде координированного последовательного и параллельного выполнения подчинённых элементов — вложенных видов деятельности и отдельных действий, соединённых между собой потоками, которые идут от выходов одного узла ко входам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123628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6388-85D7-4395-A57D-97B351D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206478"/>
            <a:ext cx="3856037" cy="105978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04967B-A019-4B8A-B51C-7799DD24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663939"/>
            <a:ext cx="6422189" cy="333084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CA39C29-7072-4DCC-B0F5-1366E538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226" y="1354750"/>
            <a:ext cx="4019516" cy="4524940"/>
          </a:xfrm>
        </p:spPr>
        <p:txBody>
          <a:bodyPr>
            <a:norm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один из типов диаграмм в унифицированном языке моделирования  Она используется для описания всех состояний системы и переходов между ними. Также диаграмма помогает визуализировать жизненный цикл объектов и лучше понять системы, основанные на состоянии.  На диаграмме состояний состояния обычно представляются в виде прямоугольников с названиями, а переходы — стрелками. Дополнительные аннотации могут использоваться для указания условий переходов или действий, выполняемых в определённых состояниях. </a:t>
            </a:r>
          </a:p>
        </p:txBody>
      </p:sp>
    </p:spTree>
    <p:extLst>
      <p:ext uri="{BB962C8B-B14F-4D97-AF65-F5344CB8AC3E}">
        <p14:creationId xmlns:p14="http://schemas.microsoft.com/office/powerpoint/2010/main" val="18298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D947D-F431-44AE-B073-FD23201D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61" y="565354"/>
            <a:ext cx="4591664" cy="100289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F0D0CCC-5E53-4E94-9CF5-30C5A19B7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361" y="668593"/>
            <a:ext cx="5430278" cy="519906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B1D2302-51B5-41E6-A159-9BAD2ED53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582994"/>
            <a:ext cx="3856037" cy="4208206"/>
          </a:xfrm>
        </p:spPr>
        <p:txBody>
          <a:bodyPr>
            <a:normAutofit/>
          </a:bodyPr>
          <a:lstStyle/>
          <a:p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UML-диаграмма, на которой для некоторого набора объектов на единой временной оси показан жизненный цикл объекта (создание-деятельность-уничтожение некой сущности) и взаимодействие актёров (действующих лиц) информационной системы в рамках прецедента.</a:t>
            </a:r>
          </a:p>
        </p:txBody>
      </p:sp>
    </p:spTree>
    <p:extLst>
      <p:ext uri="{BB962C8B-B14F-4D97-AF65-F5344CB8AC3E}">
        <p14:creationId xmlns:p14="http://schemas.microsoft.com/office/powerpoint/2010/main" val="422940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355</TotalTime>
  <Words>410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Контур</vt:lpstr>
      <vt:lpstr>Презентация на тему:  ИС в банковской сфере</vt:lpstr>
      <vt:lpstr>Что такое ис?</vt:lpstr>
      <vt:lpstr>Use-case диаграмма</vt:lpstr>
      <vt:lpstr>Диаграмма классов</vt:lpstr>
      <vt:lpstr>Диаграмма деятельности</vt:lpstr>
      <vt:lpstr>Диаграмма состояний 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 Банковская система </dc:title>
  <dc:creator>korkeshkovarvara0@gmail.com</dc:creator>
  <cp:lastModifiedBy>korkeshkovarvara0@gmail.com</cp:lastModifiedBy>
  <cp:revision>6</cp:revision>
  <dcterms:created xsi:type="dcterms:W3CDTF">2024-10-31T04:51:00Z</dcterms:created>
  <dcterms:modified xsi:type="dcterms:W3CDTF">2024-10-31T10:46:53Z</dcterms:modified>
</cp:coreProperties>
</file>