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0A28-2C29-453B-BD60-00A414AFDB4C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C516-41FE-4D1D-ABB4-4B2751DBC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646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0A28-2C29-453B-BD60-00A414AFDB4C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C516-41FE-4D1D-ABB4-4B2751DBC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96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0A28-2C29-453B-BD60-00A414AFDB4C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C516-41FE-4D1D-ABB4-4B2751DBC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01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0A28-2C29-453B-BD60-00A414AFDB4C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C516-41FE-4D1D-ABB4-4B2751DBC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81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0A28-2C29-453B-BD60-00A414AFDB4C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C516-41FE-4D1D-ABB4-4B2751DBC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109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0A28-2C29-453B-BD60-00A414AFDB4C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C516-41FE-4D1D-ABB4-4B2751DBC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8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0A28-2C29-453B-BD60-00A414AFDB4C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C516-41FE-4D1D-ABB4-4B2751DBC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868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0A28-2C29-453B-BD60-00A414AFDB4C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C516-41FE-4D1D-ABB4-4B2751DBC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60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0A28-2C29-453B-BD60-00A414AFDB4C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C516-41FE-4D1D-ABB4-4B2751DBC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59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0A28-2C29-453B-BD60-00A414AFDB4C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C516-41FE-4D1D-ABB4-4B2751DBC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31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0A28-2C29-453B-BD60-00A414AFDB4C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C516-41FE-4D1D-ABB4-4B2751DBC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79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80A28-2C29-453B-BD60-00A414AFDB4C}" type="datetimeFigureOut">
              <a:rPr lang="es-MX" smtClean="0"/>
              <a:t>10/06/2020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C516-41FE-4D1D-ABB4-4B2751DBC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67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32" y="2545727"/>
            <a:ext cx="9999133" cy="37719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4467" y="1871134"/>
            <a:ext cx="435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Primer pantalla debería ser inventario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141132"/>
            <a:ext cx="1337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Inventario</a:t>
            </a:r>
          </a:p>
          <a:p>
            <a:r>
              <a:rPr lang="es-MX" dirty="0"/>
              <a:t>Histórico</a:t>
            </a:r>
          </a:p>
          <a:p>
            <a:r>
              <a:rPr lang="es-MX" dirty="0"/>
              <a:t>Productos</a:t>
            </a:r>
          </a:p>
          <a:p>
            <a:r>
              <a:rPr lang="es-MX" dirty="0"/>
              <a:t>Usuarios</a:t>
            </a:r>
          </a:p>
        </p:txBody>
      </p:sp>
    </p:spTree>
    <p:extLst>
      <p:ext uri="{BB962C8B-B14F-4D97-AF65-F5344CB8AC3E}">
        <p14:creationId xmlns:p14="http://schemas.microsoft.com/office/powerpoint/2010/main" val="345569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33" y="2280371"/>
            <a:ext cx="7972425" cy="40156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00867" y="1718733"/>
            <a:ext cx="4995333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Asignación de productos, poner un texto informativo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03600" y="2159000"/>
            <a:ext cx="296333" cy="85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51532" y="2401986"/>
            <a:ext cx="1845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0 - No Registrado</a:t>
            </a:r>
          </a:p>
          <a:p>
            <a:r>
              <a:rPr lang="es-MX" dirty="0"/>
              <a:t>1 - Registrado</a:t>
            </a:r>
          </a:p>
          <a:p>
            <a:r>
              <a:rPr lang="es-MX" dirty="0"/>
              <a:t>2 - Entrada</a:t>
            </a:r>
          </a:p>
          <a:p>
            <a:r>
              <a:rPr lang="es-MX" dirty="0"/>
              <a:t>3 – Salida</a:t>
            </a:r>
          </a:p>
          <a:p>
            <a:r>
              <a:rPr lang="es-MX" dirty="0"/>
              <a:t>4 – Re localizado</a:t>
            </a:r>
          </a:p>
        </p:txBody>
      </p:sp>
      <p:sp>
        <p:nvSpPr>
          <p:cNvPr id="8" name="Left Brace 7"/>
          <p:cNvSpPr/>
          <p:nvPr/>
        </p:nvSpPr>
        <p:spPr>
          <a:xfrm>
            <a:off x="9956801" y="2401986"/>
            <a:ext cx="296332" cy="13995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angle 1"/>
          <p:cNvSpPr/>
          <p:nvPr/>
        </p:nvSpPr>
        <p:spPr>
          <a:xfrm>
            <a:off x="7696200" y="3879314"/>
            <a:ext cx="414867" cy="24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001000" y="1405467"/>
            <a:ext cx="795867" cy="247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14833" y="1036135"/>
            <a:ext cx="9736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Estatus</a:t>
            </a:r>
          </a:p>
        </p:txBody>
      </p:sp>
    </p:spTree>
    <p:extLst>
      <p:ext uri="{BB962C8B-B14F-4D97-AF65-F5344CB8AC3E}">
        <p14:creationId xmlns:p14="http://schemas.microsoft.com/office/powerpoint/2010/main" val="41263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6" y="1542669"/>
            <a:ext cx="7770283" cy="41379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2868" y="778278"/>
            <a:ext cx="29379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Buscar historial </a:t>
            </a:r>
            <a:r>
              <a:rPr lang="es-MX" dirty="0" err="1"/>
              <a:t>Tag</a:t>
            </a:r>
            <a:endParaRPr lang="es-MX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06135" y="1147610"/>
            <a:ext cx="1616072" cy="140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68400" y="673150"/>
            <a:ext cx="1676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Historial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871134" y="1079550"/>
            <a:ext cx="16933" cy="117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608" y="2401986"/>
            <a:ext cx="1209675" cy="15144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22467" y="2552751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46608" y="3716867"/>
            <a:ext cx="1685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Falta campo de puerta</a:t>
            </a:r>
          </a:p>
          <a:p>
            <a:r>
              <a:rPr lang="es-MX" dirty="0"/>
              <a:t>Debe poder buscarse por cualquier campo</a:t>
            </a:r>
          </a:p>
        </p:txBody>
      </p:sp>
    </p:spTree>
    <p:extLst>
      <p:ext uri="{BB962C8B-B14F-4D97-AF65-F5344CB8AC3E}">
        <p14:creationId xmlns:p14="http://schemas.microsoft.com/office/powerpoint/2010/main" val="176034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67" y="2715868"/>
            <a:ext cx="7051145" cy="3506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3800" y="1583267"/>
            <a:ext cx="2971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Búsqueda por Producto, no por </a:t>
            </a:r>
            <a:r>
              <a:rPr lang="es-MX" dirty="0" err="1"/>
              <a:t>Tag</a:t>
            </a:r>
            <a:endParaRPr lang="es-MX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82533" y="2229598"/>
            <a:ext cx="152400" cy="170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5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5" y="2869412"/>
            <a:ext cx="11052175" cy="97762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0905067" y="3564467"/>
            <a:ext cx="67733" cy="120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227733" y="4605867"/>
            <a:ext cx="1591734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Cambiar logo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905" y="3088226"/>
            <a:ext cx="1153161" cy="5400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7" idx="1"/>
          </p:cNvCxnSpPr>
          <p:nvPr/>
        </p:nvCxnSpPr>
        <p:spPr>
          <a:xfrm flipH="1" flipV="1">
            <a:off x="6510867" y="3462867"/>
            <a:ext cx="3716866" cy="147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78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59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de los Angeles</dc:creator>
  <cp:lastModifiedBy>victor adrian reyes</cp:lastModifiedBy>
  <cp:revision>6</cp:revision>
  <dcterms:created xsi:type="dcterms:W3CDTF">2020-06-09T23:57:26Z</dcterms:created>
  <dcterms:modified xsi:type="dcterms:W3CDTF">2020-06-11T04:39:07Z</dcterms:modified>
</cp:coreProperties>
</file>