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8DF1-81E4-9D0D-1868-A2FBBEE0B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3B01E-4103-28A8-6895-D7414AE23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B5E0-3AE5-7D09-880D-4703F358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96BF-6695-F272-EDF6-932613BD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1A9C-261D-C3DB-CF00-5640EEB3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1C0E-8B2C-0D2A-06BF-15AF2275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5405C-F4E2-C0A3-262A-B0C39BF0F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DCE8-3BF7-493F-0FB0-7904D262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A38E-835C-8F54-5EAB-A5691129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9B2D-9FFE-C804-BC6A-B8A3C1E9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BDA3C-07BA-8A3F-FFDD-71C039028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AD437-8BFE-B010-1FBA-373D79147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304C-6336-BB78-74AE-B08385C7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AED3-F7AF-0B01-9471-21DB1755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BCFC-E9C1-3F23-71E1-46532CB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7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E44-A688-9949-5930-F4501020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E46F-52AE-F7F6-1DFC-36954961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D917-01B2-D656-1DDD-EC937843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69DF-7EA3-DF6A-125A-E5A0DC65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DC06-6492-262C-B82E-91E235C0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2886-A825-DAE3-1DA7-E2DF5A1A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13F1-059E-E49C-A5BD-1FB1C735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5272-CE1F-99A7-2154-C5C337A7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D8E6-CB8F-B0B1-A438-73FA19A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524F-0D0F-1A76-B188-9DBF098F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7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A91-10F6-0A3B-0A5F-3632920E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1A41-2F25-C45D-03E6-A038228A9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35DD8-29D8-D3C0-FD48-FB4B953D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85EB-F759-2FAB-BC19-149665FD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79167-2264-DEA6-6AF4-C5F24416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35908-19EC-E9DB-F2DB-2DFE26C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0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1BEF-7EA3-2077-24B6-03B951FA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B4AD-7568-10CC-AB2D-9826FD43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F3B65-F47F-31F8-C07F-6498CBDB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833CD-8456-95BA-1B3F-B5B464903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7E7CF-A714-0FF1-5A08-8D23CD58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4AB5E-3D59-58D2-3E82-95C9D03F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51BBB-BBFB-A19D-0C0C-7B7C1D0B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F6FA9-B7AD-5097-9568-4DBEB9AE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BF32-1788-6E34-2A84-5AB8918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F24F8-B40F-4E07-9E1D-7845DD7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08F93-73F2-1ED4-4CFE-E1319163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E3C5E-A4FE-6371-106B-13CCEC4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92E09-39FA-9029-5CC8-88507E9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8E592-4C58-667B-8ECD-D1725457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6029B-5442-AF11-28FE-E0A5CC84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3B19-1DDF-3E39-B81E-89C95A7C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54EA-B6DB-D5B4-1818-BE0BD67D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AE57F-C9A1-3E98-A907-16F43E01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F626-48B9-527F-1132-B48FF543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F080F-BD5A-00F0-4FBF-9EC2D03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4544-ED43-4F19-CF8B-0DA0596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1E97-EE47-F6E6-A9C1-2332E6F7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C69B4-FB5F-4902-D77A-4AFCBF585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817B7-FF2C-F332-35E6-4489C07A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1D953-E6A9-6544-FA02-A9C89711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DB096-4CDD-C69B-4E8A-95A49FEA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3426E-DB57-232A-E607-131FEE5F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01FF9-98ED-31F8-28CA-7E530013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ED83-4313-9E0A-A174-59303C6D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A233-4780-F288-900A-97F7421F4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C3DB-B97D-402A-B72E-FF17BCF609E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5C31-468B-586D-3D04-B91F05A9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75E6-971B-F24B-FEF5-3E138FC3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E999-7631-4772-A2E2-15856F1AC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1250D-F519-5548-0B1F-93B9E48B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340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30E1A-DA26-589C-BF8C-7F5D4D00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9473"/>
            <a:ext cx="12134084" cy="1522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BF91C-5971-0E4A-6ECD-58A9AA06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573689"/>
            <a:ext cx="12176229" cy="11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5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Aneesh Varadan</dc:creator>
  <cp:lastModifiedBy>Aneesh Varadan</cp:lastModifiedBy>
  <cp:revision>1</cp:revision>
  <dcterms:created xsi:type="dcterms:W3CDTF">2024-01-07T15:42:19Z</dcterms:created>
  <dcterms:modified xsi:type="dcterms:W3CDTF">2024-01-07T16:17:21Z</dcterms:modified>
</cp:coreProperties>
</file>