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1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6E64-70C8-49EA-99DC-8B809B11B6D0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107A-AB62-47BF-9F01-E6396320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326673" y="5156821"/>
            <a:ext cx="1538653" cy="160020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2364" y="3879982"/>
            <a:ext cx="12007272" cy="74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Server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692076" y="1662543"/>
            <a:ext cx="12877" cy="221743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496536" y="983674"/>
            <a:ext cx="2407317" cy="8543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Operator / Admin  Web Application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92319" y="983673"/>
            <a:ext cx="2407317" cy="8543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Operator / Admin  Web Application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094428" y="129310"/>
            <a:ext cx="2407317" cy="8543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Operator / Admin  Web Application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7693891" y="1838036"/>
            <a:ext cx="6303" cy="2041944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895977" y="1838036"/>
            <a:ext cx="0" cy="204194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298086" y="983673"/>
            <a:ext cx="26999" cy="2896305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" idx="2"/>
            <a:endCxn id="4" idx="1"/>
          </p:cNvCxnSpPr>
          <p:nvPr/>
        </p:nvCxnSpPr>
        <p:spPr>
          <a:xfrm>
            <a:off x="6096000" y="4627328"/>
            <a:ext cx="0" cy="529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Diagonal Corner Rectangle 54"/>
          <p:cNvSpPr/>
          <p:nvPr/>
        </p:nvSpPr>
        <p:spPr>
          <a:xfrm>
            <a:off x="7891006" y="2567710"/>
            <a:ext cx="1209963" cy="912089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Mobile Web App</a:t>
            </a:r>
            <a:endParaRPr lang="en-US" dirty="0"/>
          </a:p>
        </p:txBody>
      </p:sp>
      <p:sp>
        <p:nvSpPr>
          <p:cNvPr id="56" name="Snip Diagonal Corner Rectangle 55"/>
          <p:cNvSpPr/>
          <p:nvPr/>
        </p:nvSpPr>
        <p:spPr>
          <a:xfrm>
            <a:off x="9488896" y="2567709"/>
            <a:ext cx="1209963" cy="912089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Mobile Web App</a:t>
            </a:r>
            <a:endParaRPr lang="en-US" dirty="0"/>
          </a:p>
        </p:txBody>
      </p:sp>
      <p:cxnSp>
        <p:nvCxnSpPr>
          <p:cNvPr id="61" name="Straight Connector 60"/>
          <p:cNvCxnSpPr>
            <a:stCxn id="56" idx="1"/>
          </p:cNvCxnSpPr>
          <p:nvPr/>
        </p:nvCxnSpPr>
        <p:spPr>
          <a:xfrm>
            <a:off x="10093878" y="3479798"/>
            <a:ext cx="1467" cy="400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95987" y="3479798"/>
            <a:ext cx="1467" cy="400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92363" y="129309"/>
            <a:ext cx="1948873" cy="1708727"/>
            <a:chOff x="92363" y="129309"/>
            <a:chExt cx="1948873" cy="1708727"/>
          </a:xfrm>
        </p:grpSpPr>
        <p:grpSp>
          <p:nvGrpSpPr>
            <p:cNvPr id="16" name="Group 15"/>
            <p:cNvGrpSpPr/>
            <p:nvPr/>
          </p:nvGrpSpPr>
          <p:grpSpPr>
            <a:xfrm>
              <a:off x="92363" y="129309"/>
              <a:ext cx="1948873" cy="1708727"/>
              <a:chOff x="1283854" y="87745"/>
              <a:chExt cx="1948873" cy="170872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041234" y="1140690"/>
                <a:ext cx="1099129" cy="4802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Desktop Application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283854" y="87745"/>
                <a:ext cx="1948873" cy="1708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Client PC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04" name="Round Diagonal Corner Rectangle 103"/>
            <p:cNvSpPr/>
            <p:nvPr/>
          </p:nvSpPr>
          <p:spPr>
            <a:xfrm>
              <a:off x="187879" y="556491"/>
              <a:ext cx="1341939" cy="568745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Application</a:t>
              </a: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38992" y="1125236"/>
            <a:ext cx="1" cy="275474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199940" y="129309"/>
            <a:ext cx="1948873" cy="1708727"/>
            <a:chOff x="92363" y="129309"/>
            <a:chExt cx="1948873" cy="1708727"/>
          </a:xfrm>
        </p:grpSpPr>
        <p:grpSp>
          <p:nvGrpSpPr>
            <p:cNvPr id="115" name="Group 114"/>
            <p:cNvGrpSpPr/>
            <p:nvPr/>
          </p:nvGrpSpPr>
          <p:grpSpPr>
            <a:xfrm>
              <a:off x="92363" y="129309"/>
              <a:ext cx="1948873" cy="1708727"/>
              <a:chOff x="1283854" y="87745"/>
              <a:chExt cx="1948873" cy="1708727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2041234" y="1140690"/>
                <a:ext cx="1099129" cy="4802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Desktop Application</a:t>
                </a:r>
                <a:endParaRPr lang="en-US" dirty="0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283854" y="87745"/>
                <a:ext cx="1948873" cy="1708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Client PC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16" name="Round Diagonal Corner Rectangle 115"/>
            <p:cNvSpPr/>
            <p:nvPr/>
          </p:nvSpPr>
          <p:spPr>
            <a:xfrm>
              <a:off x="187879" y="556491"/>
              <a:ext cx="1341939" cy="568745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Application</a:t>
              </a:r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272793" y="129309"/>
            <a:ext cx="1948873" cy="1708727"/>
            <a:chOff x="92363" y="129309"/>
            <a:chExt cx="1948873" cy="170872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363" y="129309"/>
              <a:ext cx="1948873" cy="1708727"/>
              <a:chOff x="1283854" y="87745"/>
              <a:chExt cx="1948873" cy="170872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041234" y="1140690"/>
                <a:ext cx="1099129" cy="4802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Desktop Application</a:t>
                </a:r>
                <a:endParaRPr lang="en-US" dirty="0"/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1283854" y="87745"/>
                <a:ext cx="1948873" cy="1708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Client PC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21" name="Round Diagonal Corner Rectangle 120"/>
            <p:cNvSpPr/>
            <p:nvPr/>
          </p:nvSpPr>
          <p:spPr>
            <a:xfrm>
              <a:off x="187879" y="556491"/>
              <a:ext cx="1341939" cy="568745"/>
            </a:xfrm>
            <a:prstGeom prst="round2Diag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Application</a:t>
              </a:r>
              <a:endParaRPr lang="en-US" dirty="0"/>
            </a:p>
          </p:txBody>
        </p:sp>
      </p:grpSp>
      <p:cxnSp>
        <p:nvCxnSpPr>
          <p:cNvPr id="124" name="Straight Connector 123"/>
          <p:cNvCxnSpPr/>
          <p:nvPr/>
        </p:nvCxnSpPr>
        <p:spPr>
          <a:xfrm>
            <a:off x="2636756" y="1125236"/>
            <a:ext cx="1" cy="275474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722307" y="1106316"/>
            <a:ext cx="1" cy="275474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722307" y="1134923"/>
            <a:ext cx="0" cy="274505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3801492" y="1662544"/>
            <a:ext cx="12877" cy="221743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881830" y="1643624"/>
            <a:ext cx="12877" cy="221743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881830" y="1662544"/>
            <a:ext cx="12877" cy="221743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the database</a:t>
            </a:r>
          </a:p>
          <a:p>
            <a:r>
              <a:rPr lang="en-US" dirty="0" smtClean="0"/>
              <a:t>Calculates time and bill, sets state and behavior of client PCs</a:t>
            </a:r>
          </a:p>
          <a:p>
            <a:r>
              <a:rPr lang="en-US" dirty="0" smtClean="0"/>
              <a:t>Provides client PCs with requested information (credit, offers, games list, friend list, cafeteria etc.)</a:t>
            </a:r>
          </a:p>
          <a:p>
            <a:r>
              <a:rPr lang="en-US" dirty="0" smtClean="0"/>
              <a:t>Pushes security policies to client PCs (allowed / denied applications and drives etc.)</a:t>
            </a:r>
          </a:p>
          <a:p>
            <a:r>
              <a:rPr lang="en-US" dirty="0" smtClean="0"/>
              <a:t>Allows operators and administrators to manage PCs states and system settings</a:t>
            </a:r>
          </a:p>
          <a:p>
            <a:r>
              <a:rPr lang="en-US" dirty="0" smtClean="0"/>
              <a:t>Allows users to see information of free PCs from mobile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automatically with Windows, eventually as a shell</a:t>
            </a:r>
          </a:p>
          <a:p>
            <a:r>
              <a:rPr lang="en-US" dirty="0" smtClean="0"/>
              <a:t>Manages common parts of the user interface like start menu, task bar and system tray (if acts as a shell)</a:t>
            </a:r>
          </a:p>
          <a:p>
            <a:r>
              <a:rPr lang="en-US" dirty="0" smtClean="0"/>
              <a:t>Discovers the application server</a:t>
            </a:r>
          </a:p>
          <a:p>
            <a:r>
              <a:rPr lang="en-US" dirty="0" smtClean="0"/>
              <a:t>Applies security policies</a:t>
            </a:r>
          </a:p>
          <a:p>
            <a:r>
              <a:rPr lang="en-US" dirty="0" smtClean="0"/>
              <a:t>Authenticates the user</a:t>
            </a:r>
          </a:p>
          <a:p>
            <a:r>
              <a:rPr lang="en-US" dirty="0" smtClean="0"/>
              <a:t>Provides server endpoint and authentication ticket to 3D application</a:t>
            </a:r>
          </a:p>
          <a:p>
            <a:r>
              <a:rPr lang="en-US" dirty="0" smtClean="0"/>
              <a:t>Executes tasks pushed by the application server like log off, restart etc.</a:t>
            </a:r>
          </a:p>
        </p:txBody>
      </p:sp>
    </p:spTree>
    <p:extLst>
      <p:ext uri="{BB962C8B-B14F-4D97-AF65-F5344CB8AC3E}">
        <p14:creationId xmlns:p14="http://schemas.microsoft.com/office/powerpoint/2010/main" val="22360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application server endpoint and authentication ticket </a:t>
            </a:r>
            <a:r>
              <a:rPr lang="en-US" dirty="0" smtClean="0"/>
              <a:t>provided by the desktop application to </a:t>
            </a:r>
            <a:r>
              <a:rPr lang="en-US" dirty="0" smtClean="0"/>
              <a:t>request </a:t>
            </a:r>
            <a:r>
              <a:rPr lang="en-US" dirty="0" smtClean="0"/>
              <a:t>data from the application server</a:t>
            </a:r>
            <a:endParaRPr lang="en-US" dirty="0" smtClean="0"/>
          </a:p>
          <a:p>
            <a:r>
              <a:rPr lang="en-US" dirty="0" smtClean="0"/>
              <a:t>Provides user with profile information, games list, cafeteria menu, offers menu, chat, custom tools like mouse sensitivity, volume, microphone, video settings etc.</a:t>
            </a:r>
          </a:p>
          <a:p>
            <a:r>
              <a:rPr lang="en-US" dirty="0" smtClean="0"/>
              <a:t>Controls user avatar and 3D environment</a:t>
            </a:r>
          </a:p>
          <a:p>
            <a:r>
              <a:rPr lang="en-US" dirty="0" smtClean="0"/>
              <a:t>Shows banners and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/ Admin Web Applicatio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for operators and admins</a:t>
            </a:r>
          </a:p>
          <a:p>
            <a:r>
              <a:rPr lang="en-US" dirty="0" smtClean="0"/>
              <a:t>Shows and changes state of all PCs</a:t>
            </a:r>
          </a:p>
          <a:p>
            <a:r>
              <a:rPr lang="en-US" dirty="0" smtClean="0"/>
              <a:t>Maintains users, employees, cafeteria, system settings like security policies etc.</a:t>
            </a:r>
          </a:p>
        </p:txBody>
      </p:sp>
    </p:spTree>
    <p:extLst>
      <p:ext uri="{BB962C8B-B14F-4D97-AF65-F5344CB8AC3E}">
        <p14:creationId xmlns:p14="http://schemas.microsoft.com/office/powerpoint/2010/main" val="238700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Mobile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limited information about PCs availability and logged in users</a:t>
            </a:r>
          </a:p>
          <a:p>
            <a:r>
              <a:rPr lang="en-US" dirty="0" smtClean="0"/>
              <a:t>Generates </a:t>
            </a:r>
            <a:r>
              <a:rPr lang="en-US" dirty="0" smtClean="0"/>
              <a:t>one-time pass codes for additional log-in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7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302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Application Server</vt:lpstr>
      <vt:lpstr>Desktop Application</vt:lpstr>
      <vt:lpstr>3D Application</vt:lpstr>
      <vt:lpstr>Operator / Admin Web Application</vt:lpstr>
      <vt:lpstr>User Mobile Web App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Svincho</dc:creator>
  <cp:lastModifiedBy>Svincho</cp:lastModifiedBy>
  <cp:revision>20</cp:revision>
  <dcterms:created xsi:type="dcterms:W3CDTF">2017-08-10T18:24:55Z</dcterms:created>
  <dcterms:modified xsi:type="dcterms:W3CDTF">2017-08-10T22:59:36Z</dcterms:modified>
</cp:coreProperties>
</file>