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ermanent Marker"/>
      <p:regular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Shriya Nagrath"/>
  <p:cmAuthor clrIdx="1" id="1" initials="" lastIdx="1" name="Varad Bhatnag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ermanentMarker-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15T11:03:25.106">
    <p:pos x="311" y="500"/>
    <p:text>Speech to text?</p:text>
  </p:cm>
  <p:cm authorId="1" idx="1" dt="2019-12-15T11:03:25.106">
    <p:pos x="311" y="500"/>
    <p:text>Corrected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6c6278b13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6c6278b13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Google Shape;888;g6c6278b13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6c6278b13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3" name="Shape 893"/>
        <p:cNvGrpSpPr/>
        <p:nvPr/>
      </p:nvGrpSpPr>
      <p:grpSpPr>
        <a:xfrm>
          <a:off x="0" y="0"/>
          <a:ext cx="0" cy="0"/>
          <a:chOff x="0" y="0"/>
          <a:chExt cx="0" cy="0"/>
        </a:xfrm>
      </p:grpSpPr>
      <p:sp>
        <p:nvSpPr>
          <p:cNvPr id="894" name="Google Shape;894;g6c816719d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6c816719d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6039a3cf85_1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6039a3cf85_1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0" name="Shape 990"/>
        <p:cNvGrpSpPr/>
        <p:nvPr/>
      </p:nvGrpSpPr>
      <p:grpSpPr>
        <a:xfrm>
          <a:off x="0" y="0"/>
          <a:ext cx="0" cy="0"/>
          <a:chOff x="0" y="0"/>
          <a:chExt cx="0" cy="0"/>
        </a:xfrm>
      </p:grpSpPr>
      <p:sp>
        <p:nvSpPr>
          <p:cNvPr id="991" name="Google Shape;991;g7b88d67c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7b88d67c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g6039a3cf85_1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6039a3cf85_1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4" name="Shape 1024"/>
        <p:cNvGrpSpPr/>
        <p:nvPr/>
      </p:nvGrpSpPr>
      <p:grpSpPr>
        <a:xfrm>
          <a:off x="0" y="0"/>
          <a:ext cx="0" cy="0"/>
          <a:chOff x="0" y="0"/>
          <a:chExt cx="0" cy="0"/>
        </a:xfrm>
      </p:grpSpPr>
      <p:sp>
        <p:nvSpPr>
          <p:cNvPr id="1025" name="Google Shape;1025;g61f1f213bd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61f1f213bd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g6c816719d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6c816719d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Google Shape;1067;g6039a3cf85_1_14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6039a3cf85_1_14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6018115d82_1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6018115d82_1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6018115d82_1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6018115d82_1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6018115d82_1_1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6018115d82_1_1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6039a3cf85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6039a3cf85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6039a3cf85_1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6039a3cf85_1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6c6278b1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6c6278b1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6c816719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6c816719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g6c6278b1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6c6278b1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rgbClr val="F3F3F3"/>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rgbClr val="F3F3F3"/>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hyperlink" Target="mailto:varadhbhatnagar@cse.iitb.ac.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262250"/>
            <a:ext cx="8520600" cy="264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Smart Content</a:t>
            </a:r>
            <a:endParaRPr/>
          </a:p>
          <a:p>
            <a:pPr indent="0" lvl="0" marL="0" rtl="0" algn="ctr">
              <a:spcBef>
                <a:spcPts val="0"/>
              </a:spcBef>
              <a:spcAft>
                <a:spcPts val="0"/>
              </a:spcAft>
              <a:buNone/>
            </a:pPr>
            <a:r>
              <a:rPr lang="en"/>
              <a:t>Delivery And</a:t>
            </a:r>
            <a:endParaRPr/>
          </a:p>
          <a:p>
            <a:pPr indent="0" lvl="0" marL="0" rtl="0" algn="ctr">
              <a:spcBef>
                <a:spcPts val="0"/>
              </a:spcBef>
              <a:spcAft>
                <a:spcPts val="0"/>
              </a:spcAft>
              <a:buNone/>
            </a:pPr>
            <a:r>
              <a:rPr lang="en"/>
              <a:t>Absorption</a:t>
            </a:r>
            <a:endParaRPr/>
          </a:p>
        </p:txBody>
      </p:sp>
      <p:grpSp>
        <p:nvGrpSpPr>
          <p:cNvPr id="325" name="Google Shape;325;p21"/>
          <p:cNvGrpSpPr/>
          <p:nvPr/>
        </p:nvGrpSpPr>
        <p:grpSpPr>
          <a:xfrm>
            <a:off x="-75881" y="2283499"/>
            <a:ext cx="772313" cy="497910"/>
            <a:chOff x="-75881" y="2283499"/>
            <a:chExt cx="772313" cy="497910"/>
          </a:xfrm>
        </p:grpSpPr>
        <p:sp>
          <p:nvSpPr>
            <p:cNvPr id="326" name="Google Shape;326;p21"/>
            <p:cNvSpPr/>
            <p:nvPr/>
          </p:nvSpPr>
          <p:spPr>
            <a:xfrm>
              <a:off x="36336" y="2283499"/>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75881" y="22836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21"/>
          <p:cNvGrpSpPr/>
          <p:nvPr/>
        </p:nvGrpSpPr>
        <p:grpSpPr>
          <a:xfrm>
            <a:off x="5350141" y="100301"/>
            <a:ext cx="420904" cy="498241"/>
            <a:chOff x="5350141" y="100301"/>
            <a:chExt cx="420904" cy="498241"/>
          </a:xfrm>
        </p:grpSpPr>
        <p:sp>
          <p:nvSpPr>
            <p:cNvPr id="329" name="Google Shape;329;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21"/>
          <p:cNvGrpSpPr/>
          <p:nvPr/>
        </p:nvGrpSpPr>
        <p:grpSpPr>
          <a:xfrm>
            <a:off x="7281641" y="1136546"/>
            <a:ext cx="892968" cy="986057"/>
            <a:chOff x="7281641" y="1136546"/>
            <a:chExt cx="892968" cy="986057"/>
          </a:xfrm>
        </p:grpSpPr>
        <p:sp>
          <p:nvSpPr>
            <p:cNvPr id="332" name="Google Shape;332;p21"/>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21"/>
          <p:cNvGrpSpPr/>
          <p:nvPr/>
        </p:nvGrpSpPr>
        <p:grpSpPr>
          <a:xfrm>
            <a:off x="8084663" y="3138245"/>
            <a:ext cx="1026629" cy="1056842"/>
            <a:chOff x="8084663" y="3138245"/>
            <a:chExt cx="1026629" cy="1056842"/>
          </a:xfrm>
        </p:grpSpPr>
        <p:sp>
          <p:nvSpPr>
            <p:cNvPr id="337" name="Google Shape;337;p21"/>
            <p:cNvSpPr/>
            <p:nvPr/>
          </p:nvSpPr>
          <p:spPr>
            <a:xfrm>
              <a:off x="8084663" y="3138245"/>
              <a:ext cx="1026629" cy="1056842"/>
            </a:xfrm>
            <a:custGeom>
              <a:rect b="b" l="l" r="r" t="t"/>
              <a:pathLst>
                <a:path extrusionOk="0" h="31936" w="31023">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8533166" y="3299372"/>
              <a:ext cx="302929" cy="174232"/>
            </a:xfrm>
            <a:custGeom>
              <a:rect b="b" l="l" r="r" t="t"/>
              <a:pathLst>
                <a:path extrusionOk="0" h="5265" w="9154">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8481443" y="3415692"/>
              <a:ext cx="443539" cy="302796"/>
            </a:xfrm>
            <a:custGeom>
              <a:rect b="b" l="l" r="r" t="t"/>
              <a:pathLst>
                <a:path extrusionOk="0" h="9150" w="13403">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8416515" y="3524964"/>
              <a:ext cx="456577" cy="285423"/>
            </a:xfrm>
            <a:custGeom>
              <a:rect b="b" l="l" r="r" t="t"/>
              <a:pathLst>
                <a:path extrusionOk="0" h="8625" w="13797">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8364659" y="3646678"/>
              <a:ext cx="443539" cy="268612"/>
            </a:xfrm>
            <a:custGeom>
              <a:rect b="b" l="l" r="r" t="t"/>
              <a:pathLst>
                <a:path extrusionOk="0" h="8117" w="13403">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8307773" y="3769087"/>
              <a:ext cx="428051" cy="257559"/>
            </a:xfrm>
            <a:custGeom>
              <a:rect b="b" l="l" r="r" t="t"/>
              <a:pathLst>
                <a:path extrusionOk="0" h="7783" w="12935">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21"/>
          <p:cNvGrpSpPr/>
          <p:nvPr/>
        </p:nvGrpSpPr>
        <p:grpSpPr>
          <a:xfrm>
            <a:off x="1726774" y="1535777"/>
            <a:ext cx="690310" cy="1154730"/>
            <a:chOff x="1960499" y="1511252"/>
            <a:chExt cx="690310" cy="1154730"/>
          </a:xfrm>
        </p:grpSpPr>
        <p:sp>
          <p:nvSpPr>
            <p:cNvPr id="344" name="Google Shape;344;p21"/>
            <p:cNvSpPr/>
            <p:nvPr/>
          </p:nvSpPr>
          <p:spPr>
            <a:xfrm>
              <a:off x="2276433" y="1802367"/>
              <a:ext cx="230886" cy="126347"/>
            </a:xfrm>
            <a:custGeom>
              <a:rect b="b" l="l" r="r" t="t"/>
              <a:pathLst>
                <a:path extrusionOk="0" h="3818" w="6977">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1960499" y="1705670"/>
              <a:ext cx="614064" cy="960311"/>
            </a:xfrm>
            <a:custGeom>
              <a:rect b="b" l="l" r="r" t="t"/>
              <a:pathLst>
                <a:path extrusionOk="0" h="29019" w="18556">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040749" y="2214401"/>
              <a:ext cx="274932" cy="375269"/>
            </a:xfrm>
            <a:custGeom>
              <a:rect b="b" l="l" r="r" t="t"/>
              <a:pathLst>
                <a:path extrusionOk="0" h="11340" w="8308">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2175965" y="2156390"/>
              <a:ext cx="75252" cy="67840"/>
            </a:xfrm>
            <a:custGeom>
              <a:rect b="b" l="l" r="r" t="t"/>
              <a:pathLst>
                <a:path extrusionOk="0" h="2050" w="2274">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2269285" y="2051322"/>
              <a:ext cx="103977" cy="101064"/>
            </a:xfrm>
            <a:custGeom>
              <a:rect b="b" l="l" r="r" t="t"/>
              <a:pathLst>
                <a:path extrusionOk="0" h="3054" w="3142">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330209" y="1578331"/>
              <a:ext cx="118570" cy="102487"/>
            </a:xfrm>
            <a:custGeom>
              <a:rect b="b" l="l" r="r" t="t"/>
              <a:pathLst>
                <a:path extrusionOk="0" h="3097" w="3583">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2512912" y="1511252"/>
              <a:ext cx="137896" cy="132072"/>
            </a:xfrm>
            <a:custGeom>
              <a:rect b="b" l="l" r="r" t="t"/>
              <a:pathLst>
                <a:path extrusionOk="0" h="3991" w="4167">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21"/>
          <p:cNvGrpSpPr/>
          <p:nvPr/>
        </p:nvGrpSpPr>
        <p:grpSpPr>
          <a:xfrm>
            <a:off x="734290" y="251983"/>
            <a:ext cx="800177" cy="752193"/>
            <a:chOff x="734290" y="251983"/>
            <a:chExt cx="800177" cy="752193"/>
          </a:xfrm>
        </p:grpSpPr>
        <p:sp>
          <p:nvSpPr>
            <p:cNvPr id="352" name="Google Shape;352;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21"/>
          <p:cNvGrpSpPr/>
          <p:nvPr/>
        </p:nvGrpSpPr>
        <p:grpSpPr>
          <a:xfrm>
            <a:off x="2661521" y="834142"/>
            <a:ext cx="152954" cy="60030"/>
            <a:chOff x="2857571" y="1302505"/>
            <a:chExt cx="152954" cy="60030"/>
          </a:xfrm>
        </p:grpSpPr>
        <p:sp>
          <p:nvSpPr>
            <p:cNvPr id="355" name="Google Shape;355;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21"/>
          <p:cNvGrpSpPr/>
          <p:nvPr/>
        </p:nvGrpSpPr>
        <p:grpSpPr>
          <a:xfrm>
            <a:off x="3168309" y="474596"/>
            <a:ext cx="1088181" cy="608604"/>
            <a:chOff x="3168309" y="474596"/>
            <a:chExt cx="1088181" cy="608604"/>
          </a:xfrm>
        </p:grpSpPr>
        <p:grpSp>
          <p:nvGrpSpPr>
            <p:cNvPr id="358" name="Google Shape;358;p21"/>
            <p:cNvGrpSpPr/>
            <p:nvPr/>
          </p:nvGrpSpPr>
          <p:grpSpPr>
            <a:xfrm>
              <a:off x="3168309" y="517749"/>
              <a:ext cx="1084309" cy="565452"/>
              <a:chOff x="3168309" y="517749"/>
              <a:chExt cx="1084309" cy="565452"/>
            </a:xfrm>
          </p:grpSpPr>
          <p:sp>
            <p:nvSpPr>
              <p:cNvPr id="359" name="Google Shape;359;p21"/>
              <p:cNvSpPr/>
              <p:nvPr/>
            </p:nvSpPr>
            <p:spPr>
              <a:xfrm>
                <a:off x="3179726" y="531913"/>
                <a:ext cx="1066571" cy="534378"/>
              </a:xfrm>
              <a:custGeom>
                <a:rect b="b" l="l" r="r" t="t"/>
                <a:pathLst>
                  <a:path extrusionOk="0" h="16148" w="3223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3168309" y="517749"/>
                <a:ext cx="1084309" cy="565452"/>
              </a:xfrm>
              <a:custGeom>
                <a:rect b="b" l="l" r="r" t="t"/>
                <a:pathLst>
                  <a:path extrusionOk="0" h="17087" w="32766">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21"/>
            <p:cNvGrpSpPr/>
            <p:nvPr/>
          </p:nvGrpSpPr>
          <p:grpSpPr>
            <a:xfrm>
              <a:off x="4114622" y="474596"/>
              <a:ext cx="141868" cy="100403"/>
              <a:chOff x="4114622" y="474596"/>
              <a:chExt cx="141868" cy="100403"/>
            </a:xfrm>
          </p:grpSpPr>
          <p:sp>
            <p:nvSpPr>
              <p:cNvPr id="362" name="Google Shape;362;p21"/>
              <p:cNvSpPr/>
              <p:nvPr/>
            </p:nvSpPr>
            <p:spPr>
              <a:xfrm>
                <a:off x="4114622" y="474596"/>
                <a:ext cx="70851" cy="90839"/>
              </a:xfrm>
              <a:custGeom>
                <a:rect b="b" l="l" r="r" t="t"/>
                <a:pathLst>
                  <a:path extrusionOk="0" h="2745" w="2141">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4199339" y="480752"/>
                <a:ext cx="57151" cy="94247"/>
              </a:xfrm>
              <a:custGeom>
                <a:rect b="b" l="l" r="r" t="t"/>
                <a:pathLst>
                  <a:path extrusionOk="0" h="2848" w="1727">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4" name="Google Shape;364;p21"/>
          <p:cNvGrpSpPr/>
          <p:nvPr/>
        </p:nvGrpSpPr>
        <p:grpSpPr>
          <a:xfrm>
            <a:off x="4554058" y="287028"/>
            <a:ext cx="820760" cy="899951"/>
            <a:chOff x="4554058" y="287028"/>
            <a:chExt cx="820760" cy="899951"/>
          </a:xfrm>
        </p:grpSpPr>
        <p:grpSp>
          <p:nvGrpSpPr>
            <p:cNvPr id="365" name="Google Shape;365;p21"/>
            <p:cNvGrpSpPr/>
            <p:nvPr/>
          </p:nvGrpSpPr>
          <p:grpSpPr>
            <a:xfrm>
              <a:off x="4554058" y="287028"/>
              <a:ext cx="820760" cy="807258"/>
              <a:chOff x="4554058" y="287028"/>
              <a:chExt cx="820760" cy="807258"/>
            </a:xfrm>
          </p:grpSpPr>
          <p:sp>
            <p:nvSpPr>
              <p:cNvPr id="366" name="Google Shape;366;p21"/>
              <p:cNvSpPr/>
              <p:nvPr/>
            </p:nvSpPr>
            <p:spPr>
              <a:xfrm>
                <a:off x="4642315" y="348977"/>
                <a:ext cx="463924" cy="360179"/>
              </a:xfrm>
              <a:custGeom>
                <a:rect b="b" l="l" r="r" t="t"/>
                <a:pathLst>
                  <a:path extrusionOk="0" h="10884" w="14019">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4554058" y="287028"/>
                <a:ext cx="820760" cy="807258"/>
              </a:xfrm>
              <a:custGeom>
                <a:rect b="b" l="l" r="r" t="t"/>
                <a:pathLst>
                  <a:path extrusionOk="0" h="24394" w="24802">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21"/>
            <p:cNvGrpSpPr/>
            <p:nvPr/>
          </p:nvGrpSpPr>
          <p:grpSpPr>
            <a:xfrm>
              <a:off x="5063947" y="1041305"/>
              <a:ext cx="89912" cy="145673"/>
              <a:chOff x="5063947" y="1041305"/>
              <a:chExt cx="89912" cy="145673"/>
            </a:xfrm>
          </p:grpSpPr>
          <p:sp>
            <p:nvSpPr>
              <p:cNvPr id="369" name="Google Shape;369;p21"/>
              <p:cNvSpPr/>
              <p:nvPr/>
            </p:nvSpPr>
            <p:spPr>
              <a:xfrm>
                <a:off x="5063947" y="1041305"/>
                <a:ext cx="81110" cy="80481"/>
              </a:xfrm>
              <a:custGeom>
                <a:rect b="b" l="l" r="r" t="t"/>
                <a:pathLst>
                  <a:path extrusionOk="0" h="2432" w="2451">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5073643" y="1111958"/>
                <a:ext cx="80216" cy="75021"/>
              </a:xfrm>
              <a:custGeom>
                <a:rect b="b" l="l" r="r" t="t"/>
                <a:pathLst>
                  <a:path extrusionOk="0" h="2267" w="2424">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1" name="Google Shape;371;p21"/>
          <p:cNvGrpSpPr/>
          <p:nvPr/>
        </p:nvGrpSpPr>
        <p:grpSpPr>
          <a:xfrm>
            <a:off x="7100592" y="-366483"/>
            <a:ext cx="638917" cy="1022558"/>
            <a:chOff x="7100592" y="-366483"/>
            <a:chExt cx="638917" cy="1022558"/>
          </a:xfrm>
        </p:grpSpPr>
        <p:sp>
          <p:nvSpPr>
            <p:cNvPr id="372" name="Google Shape;372;p21"/>
            <p:cNvSpPr/>
            <p:nvPr/>
          </p:nvSpPr>
          <p:spPr>
            <a:xfrm>
              <a:off x="7100592" y="-366483"/>
              <a:ext cx="638917" cy="1022558"/>
            </a:xfrm>
            <a:custGeom>
              <a:rect b="b" l="l" r="r" t="t"/>
              <a:pathLst>
                <a:path extrusionOk="0" h="30900" w="19307">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7316454" y="-154591"/>
              <a:ext cx="302929" cy="469417"/>
            </a:xfrm>
            <a:custGeom>
              <a:rect b="b" l="l" r="r" t="t"/>
              <a:pathLst>
                <a:path extrusionOk="0" h="14185" w="9154">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7166347" y="-209426"/>
              <a:ext cx="119332" cy="80183"/>
            </a:xfrm>
            <a:custGeom>
              <a:rect b="b" l="l" r="r" t="t"/>
              <a:pathLst>
                <a:path extrusionOk="0" h="2423" w="3606">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7173991" y="-234708"/>
              <a:ext cx="72870" cy="53643"/>
            </a:xfrm>
            <a:custGeom>
              <a:rect b="b" l="l" r="r" t="t"/>
              <a:pathLst>
                <a:path extrusionOk="0" h="1621" w="2202">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1"/>
          <p:cNvGrpSpPr/>
          <p:nvPr/>
        </p:nvGrpSpPr>
        <p:grpSpPr>
          <a:xfrm>
            <a:off x="5910718" y="-131360"/>
            <a:ext cx="105830" cy="85015"/>
            <a:chOff x="5910718" y="-131360"/>
            <a:chExt cx="105830" cy="85015"/>
          </a:xfrm>
        </p:grpSpPr>
        <p:sp>
          <p:nvSpPr>
            <p:cNvPr id="377" name="Google Shape;377;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21"/>
          <p:cNvGrpSpPr/>
          <p:nvPr/>
        </p:nvGrpSpPr>
        <p:grpSpPr>
          <a:xfrm>
            <a:off x="3894690" y="-306155"/>
            <a:ext cx="432221" cy="578920"/>
            <a:chOff x="3894690" y="-306155"/>
            <a:chExt cx="432221" cy="578920"/>
          </a:xfrm>
        </p:grpSpPr>
        <p:sp>
          <p:nvSpPr>
            <p:cNvPr id="380" name="Google Shape;380;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21"/>
            <p:cNvGrpSpPr/>
            <p:nvPr/>
          </p:nvGrpSpPr>
          <p:grpSpPr>
            <a:xfrm>
              <a:off x="3894690" y="-306155"/>
              <a:ext cx="98086" cy="107551"/>
              <a:chOff x="3894690" y="-306155"/>
              <a:chExt cx="98086" cy="107551"/>
            </a:xfrm>
          </p:grpSpPr>
          <p:sp>
            <p:nvSpPr>
              <p:cNvPr id="382" name="Google Shape;382;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4" name="Google Shape;384;p21"/>
          <p:cNvGrpSpPr/>
          <p:nvPr/>
        </p:nvGrpSpPr>
        <p:grpSpPr>
          <a:xfrm>
            <a:off x="2775700" y="-243577"/>
            <a:ext cx="641763" cy="660328"/>
            <a:chOff x="2775700" y="-243577"/>
            <a:chExt cx="641763" cy="660328"/>
          </a:xfrm>
        </p:grpSpPr>
        <p:grpSp>
          <p:nvGrpSpPr>
            <p:cNvPr id="385" name="Google Shape;385;p21"/>
            <p:cNvGrpSpPr/>
            <p:nvPr/>
          </p:nvGrpSpPr>
          <p:grpSpPr>
            <a:xfrm>
              <a:off x="2880967" y="-159588"/>
              <a:ext cx="536496" cy="576339"/>
              <a:chOff x="2880967" y="-159588"/>
              <a:chExt cx="536496" cy="576339"/>
            </a:xfrm>
          </p:grpSpPr>
          <p:sp>
            <p:nvSpPr>
              <p:cNvPr id="386" name="Google Shape;386;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1"/>
            <p:cNvGrpSpPr/>
            <p:nvPr/>
          </p:nvGrpSpPr>
          <p:grpSpPr>
            <a:xfrm>
              <a:off x="2775700" y="-243577"/>
              <a:ext cx="100965" cy="123965"/>
              <a:chOff x="2775700" y="-243577"/>
              <a:chExt cx="100965" cy="123965"/>
            </a:xfrm>
          </p:grpSpPr>
          <p:sp>
            <p:nvSpPr>
              <p:cNvPr id="389" name="Google Shape;389;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1" name="Google Shape;391;p21"/>
          <p:cNvGrpSpPr/>
          <p:nvPr/>
        </p:nvGrpSpPr>
        <p:grpSpPr>
          <a:xfrm>
            <a:off x="1588573" y="-296128"/>
            <a:ext cx="730914" cy="557013"/>
            <a:chOff x="1588573" y="-296128"/>
            <a:chExt cx="730914" cy="557013"/>
          </a:xfrm>
        </p:grpSpPr>
        <p:sp>
          <p:nvSpPr>
            <p:cNvPr id="392" name="Google Shape;392;p21"/>
            <p:cNvSpPr/>
            <p:nvPr/>
          </p:nvSpPr>
          <p:spPr>
            <a:xfrm>
              <a:off x="1588573" y="-164387"/>
              <a:ext cx="730914" cy="425272"/>
            </a:xfrm>
            <a:custGeom>
              <a:rect b="b" l="l" r="r" t="t"/>
              <a:pathLst>
                <a:path extrusionOk="0" h="12851" w="22087">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21"/>
            <p:cNvGrpSpPr/>
            <p:nvPr/>
          </p:nvGrpSpPr>
          <p:grpSpPr>
            <a:xfrm>
              <a:off x="2028140" y="-296128"/>
              <a:ext cx="162319" cy="81341"/>
              <a:chOff x="2028140" y="-296128"/>
              <a:chExt cx="162319" cy="81341"/>
            </a:xfrm>
          </p:grpSpPr>
          <p:sp>
            <p:nvSpPr>
              <p:cNvPr id="394" name="Google Shape;394;p21"/>
              <p:cNvSpPr/>
              <p:nvPr/>
            </p:nvSpPr>
            <p:spPr>
              <a:xfrm>
                <a:off x="2028140" y="-264690"/>
                <a:ext cx="106194" cy="43153"/>
              </a:xfrm>
              <a:custGeom>
                <a:rect b="b" l="l" r="r" t="t"/>
                <a:pathLst>
                  <a:path extrusionOk="0" h="1304" w="3209">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2090619" y="-296128"/>
                <a:ext cx="99840" cy="81341"/>
              </a:xfrm>
              <a:custGeom>
                <a:rect b="b" l="l" r="r" t="t"/>
                <a:pathLst>
                  <a:path extrusionOk="0" h="2458" w="3017">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6" name="Google Shape;396;p21"/>
          <p:cNvGrpSpPr/>
          <p:nvPr/>
        </p:nvGrpSpPr>
        <p:grpSpPr>
          <a:xfrm>
            <a:off x="1739309" y="566891"/>
            <a:ext cx="853058" cy="594507"/>
            <a:chOff x="1739309" y="566891"/>
            <a:chExt cx="853058" cy="594507"/>
          </a:xfrm>
        </p:grpSpPr>
        <p:grpSp>
          <p:nvGrpSpPr>
            <p:cNvPr id="397" name="Google Shape;397;p21"/>
            <p:cNvGrpSpPr/>
            <p:nvPr/>
          </p:nvGrpSpPr>
          <p:grpSpPr>
            <a:xfrm>
              <a:off x="1753572" y="566891"/>
              <a:ext cx="838796" cy="594507"/>
              <a:chOff x="1753572" y="566891"/>
              <a:chExt cx="838796" cy="594507"/>
            </a:xfrm>
          </p:grpSpPr>
          <p:sp>
            <p:nvSpPr>
              <p:cNvPr id="398" name="Google Shape;398;p21"/>
              <p:cNvSpPr/>
              <p:nvPr/>
            </p:nvSpPr>
            <p:spPr>
              <a:xfrm>
                <a:off x="1753572" y="566891"/>
                <a:ext cx="838796" cy="594507"/>
              </a:xfrm>
              <a:custGeom>
                <a:rect b="b" l="l" r="r" t="t"/>
                <a:pathLst>
                  <a:path extrusionOk="0" h="17965" w="25347">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1978502" y="690823"/>
                <a:ext cx="424312" cy="302234"/>
              </a:xfrm>
              <a:custGeom>
                <a:rect b="b" l="l" r="r" t="t"/>
                <a:pathLst>
                  <a:path extrusionOk="0" h="9133" w="12822">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1"/>
            <p:cNvGrpSpPr/>
            <p:nvPr/>
          </p:nvGrpSpPr>
          <p:grpSpPr>
            <a:xfrm>
              <a:off x="1739309" y="617821"/>
              <a:ext cx="85081" cy="113673"/>
              <a:chOff x="1739309" y="617821"/>
              <a:chExt cx="85081" cy="113673"/>
            </a:xfrm>
          </p:grpSpPr>
          <p:sp>
            <p:nvSpPr>
              <p:cNvPr id="401" name="Google Shape;401;p21"/>
              <p:cNvSpPr/>
              <p:nvPr/>
            </p:nvSpPr>
            <p:spPr>
              <a:xfrm>
                <a:off x="1764923" y="657466"/>
                <a:ext cx="59467" cy="74028"/>
              </a:xfrm>
              <a:custGeom>
                <a:rect b="b" l="l" r="r" t="t"/>
                <a:pathLst>
                  <a:path extrusionOk="0" h="2237" w="1797">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1739309" y="617821"/>
                <a:ext cx="55298" cy="57449"/>
              </a:xfrm>
              <a:custGeom>
                <a:rect b="b" l="l" r="r" t="t"/>
                <a:pathLst>
                  <a:path extrusionOk="0" h="1736" w="1671">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3" name="Google Shape;403;p21"/>
          <p:cNvGrpSpPr/>
          <p:nvPr/>
        </p:nvGrpSpPr>
        <p:grpSpPr>
          <a:xfrm>
            <a:off x="291413" y="-295003"/>
            <a:ext cx="420937" cy="645006"/>
            <a:chOff x="291413" y="-295003"/>
            <a:chExt cx="420937" cy="645006"/>
          </a:xfrm>
        </p:grpSpPr>
        <p:sp>
          <p:nvSpPr>
            <p:cNvPr id="404" name="Google Shape;404;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21"/>
            <p:cNvGrpSpPr/>
            <p:nvPr/>
          </p:nvGrpSpPr>
          <p:grpSpPr>
            <a:xfrm>
              <a:off x="317622" y="261977"/>
              <a:ext cx="171618" cy="88026"/>
              <a:chOff x="317622" y="261977"/>
              <a:chExt cx="171618" cy="88026"/>
            </a:xfrm>
          </p:grpSpPr>
          <p:sp>
            <p:nvSpPr>
              <p:cNvPr id="406" name="Google Shape;406;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8" name="Google Shape;408;p21"/>
          <p:cNvGrpSpPr/>
          <p:nvPr/>
        </p:nvGrpSpPr>
        <p:grpSpPr>
          <a:xfrm>
            <a:off x="1214230" y="1280862"/>
            <a:ext cx="693917" cy="709106"/>
            <a:chOff x="1214230" y="1280862"/>
            <a:chExt cx="693917" cy="709106"/>
          </a:xfrm>
        </p:grpSpPr>
        <p:sp>
          <p:nvSpPr>
            <p:cNvPr id="409" name="Google Shape;409;p21"/>
            <p:cNvSpPr/>
            <p:nvPr/>
          </p:nvSpPr>
          <p:spPr>
            <a:xfrm>
              <a:off x="1265424" y="1280862"/>
              <a:ext cx="642723" cy="709106"/>
            </a:xfrm>
            <a:custGeom>
              <a:rect b="b" l="l" r="r" t="t"/>
              <a:pathLst>
                <a:path extrusionOk="0" h="21428" w="19422">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1216414" y="1365116"/>
              <a:ext cx="83195" cy="91600"/>
            </a:xfrm>
            <a:custGeom>
              <a:rect b="b" l="l" r="r" t="t"/>
              <a:pathLst>
                <a:path extrusionOk="0" h="2768" w="2514">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1214230" y="1326463"/>
              <a:ext cx="63538" cy="48745"/>
            </a:xfrm>
            <a:custGeom>
              <a:rect b="b" l="l" r="r" t="t"/>
              <a:pathLst>
                <a:path extrusionOk="0" h="1473" w="192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1"/>
          <p:cNvGrpSpPr/>
          <p:nvPr/>
        </p:nvGrpSpPr>
        <p:grpSpPr>
          <a:xfrm>
            <a:off x="-182869" y="835238"/>
            <a:ext cx="1277205" cy="1131333"/>
            <a:chOff x="-182869" y="835238"/>
            <a:chExt cx="1277205" cy="1131333"/>
          </a:xfrm>
        </p:grpSpPr>
        <p:sp>
          <p:nvSpPr>
            <p:cNvPr id="413" name="Google Shape;413;p21"/>
            <p:cNvSpPr/>
            <p:nvPr/>
          </p:nvSpPr>
          <p:spPr>
            <a:xfrm>
              <a:off x="-182869" y="851983"/>
              <a:ext cx="1277205" cy="1076929"/>
            </a:xfrm>
            <a:custGeom>
              <a:rect b="b" l="l" r="r" t="t"/>
              <a:pathLst>
                <a:path extrusionOk="0" h="32543" w="38595">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21"/>
            <p:cNvGrpSpPr/>
            <p:nvPr/>
          </p:nvGrpSpPr>
          <p:grpSpPr>
            <a:xfrm>
              <a:off x="454360" y="835238"/>
              <a:ext cx="112382" cy="56555"/>
              <a:chOff x="454360" y="835238"/>
              <a:chExt cx="112382" cy="56555"/>
            </a:xfrm>
          </p:grpSpPr>
          <p:sp>
            <p:nvSpPr>
              <p:cNvPr id="415" name="Google Shape;415;p21"/>
              <p:cNvSpPr/>
              <p:nvPr/>
            </p:nvSpPr>
            <p:spPr>
              <a:xfrm>
                <a:off x="454360" y="840897"/>
                <a:ext cx="72870" cy="50896"/>
              </a:xfrm>
              <a:custGeom>
                <a:rect b="b" l="l" r="r" t="t"/>
                <a:pathLst>
                  <a:path extrusionOk="0" h="1538" w="2202">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509095" y="835238"/>
                <a:ext cx="57647" cy="54934"/>
              </a:xfrm>
              <a:custGeom>
                <a:rect b="b" l="l" r="r" t="t"/>
                <a:pathLst>
                  <a:path extrusionOk="0" h="1660" w="1742">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1"/>
            <p:cNvGrpSpPr/>
            <p:nvPr/>
          </p:nvGrpSpPr>
          <p:grpSpPr>
            <a:xfrm>
              <a:off x="588484" y="1891352"/>
              <a:ext cx="127241" cy="75219"/>
              <a:chOff x="588484" y="1891352"/>
              <a:chExt cx="127241" cy="75219"/>
            </a:xfrm>
          </p:grpSpPr>
          <p:sp>
            <p:nvSpPr>
              <p:cNvPr id="418" name="Google Shape;418;p21"/>
              <p:cNvSpPr/>
              <p:nvPr/>
            </p:nvSpPr>
            <p:spPr>
              <a:xfrm>
                <a:off x="588484" y="1891352"/>
                <a:ext cx="82268" cy="56919"/>
              </a:xfrm>
              <a:custGeom>
                <a:rect b="b" l="l" r="r" t="t"/>
                <a:pathLst>
                  <a:path extrusionOk="0" h="1720" w="2486">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652849" y="1914782"/>
                <a:ext cx="62876" cy="51790"/>
              </a:xfrm>
              <a:custGeom>
                <a:rect b="b" l="l" r="r" t="t"/>
                <a:pathLst>
                  <a:path extrusionOk="0" h="1565" w="190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0" name="Google Shape;420;p21"/>
          <p:cNvGrpSpPr/>
          <p:nvPr/>
        </p:nvGrpSpPr>
        <p:grpSpPr>
          <a:xfrm>
            <a:off x="1004821" y="2303619"/>
            <a:ext cx="413557" cy="605096"/>
            <a:chOff x="1004821" y="2303619"/>
            <a:chExt cx="413557" cy="605096"/>
          </a:xfrm>
        </p:grpSpPr>
        <p:grpSp>
          <p:nvGrpSpPr>
            <p:cNvPr id="421" name="Google Shape;421;p21"/>
            <p:cNvGrpSpPr/>
            <p:nvPr/>
          </p:nvGrpSpPr>
          <p:grpSpPr>
            <a:xfrm>
              <a:off x="1004821" y="2303619"/>
              <a:ext cx="344559" cy="605096"/>
              <a:chOff x="1004821" y="2303619"/>
              <a:chExt cx="344559" cy="605096"/>
            </a:xfrm>
          </p:grpSpPr>
          <p:sp>
            <p:nvSpPr>
              <p:cNvPr id="422" name="Google Shape;422;p21"/>
              <p:cNvSpPr/>
              <p:nvPr/>
            </p:nvSpPr>
            <p:spPr>
              <a:xfrm>
                <a:off x="1004821" y="2303619"/>
                <a:ext cx="344559" cy="605096"/>
              </a:xfrm>
              <a:custGeom>
                <a:rect b="b" l="l" r="r" t="t"/>
                <a:pathLst>
                  <a:path extrusionOk="0" h="18285" w="10412">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1099896" y="2690900"/>
                <a:ext cx="119960" cy="115691"/>
              </a:xfrm>
              <a:custGeom>
                <a:rect b="b" l="l" r="r" t="t"/>
                <a:pathLst>
                  <a:path extrusionOk="0" h="3496" w="3625">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1100160" y="2414181"/>
                <a:ext cx="100006" cy="87298"/>
              </a:xfrm>
              <a:custGeom>
                <a:rect b="b" l="l" r="r" t="t"/>
                <a:pathLst>
                  <a:path extrusionOk="0" h="2638" w="3022">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21"/>
            <p:cNvGrpSpPr/>
            <p:nvPr/>
          </p:nvGrpSpPr>
          <p:grpSpPr>
            <a:xfrm>
              <a:off x="1332668" y="2362060"/>
              <a:ext cx="85710" cy="97126"/>
              <a:chOff x="1332668" y="2362060"/>
              <a:chExt cx="85710" cy="97126"/>
            </a:xfrm>
          </p:grpSpPr>
          <p:sp>
            <p:nvSpPr>
              <p:cNvPr id="426" name="Google Shape;426;p21"/>
              <p:cNvSpPr/>
              <p:nvPr/>
            </p:nvSpPr>
            <p:spPr>
              <a:xfrm>
                <a:off x="1332668" y="2362060"/>
                <a:ext cx="23926" cy="80911"/>
              </a:xfrm>
              <a:custGeom>
                <a:rect b="b" l="l" r="r" t="t"/>
                <a:pathLst>
                  <a:path extrusionOk="0" h="2445" w="723">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1385980" y="2383736"/>
                <a:ext cx="32398" cy="75451"/>
              </a:xfrm>
              <a:custGeom>
                <a:rect b="b" l="l" r="r" t="t"/>
                <a:pathLst>
                  <a:path extrusionOk="0" h="2280" w="979">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8" name="Google Shape;428;p21"/>
          <p:cNvGrpSpPr/>
          <p:nvPr/>
        </p:nvGrpSpPr>
        <p:grpSpPr>
          <a:xfrm>
            <a:off x="2040465" y="2857026"/>
            <a:ext cx="62909" cy="137996"/>
            <a:chOff x="2647665" y="2892963"/>
            <a:chExt cx="62909" cy="137996"/>
          </a:xfrm>
        </p:grpSpPr>
        <p:sp>
          <p:nvSpPr>
            <p:cNvPr id="429" name="Google Shape;429;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21"/>
          <p:cNvGrpSpPr/>
          <p:nvPr/>
        </p:nvGrpSpPr>
        <p:grpSpPr>
          <a:xfrm>
            <a:off x="2248437" y="2591126"/>
            <a:ext cx="134753" cy="99377"/>
            <a:chOff x="2248437" y="2591126"/>
            <a:chExt cx="134753" cy="99377"/>
          </a:xfrm>
        </p:grpSpPr>
        <p:sp>
          <p:nvSpPr>
            <p:cNvPr id="432" name="Google Shape;432;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1"/>
          <p:cNvGrpSpPr/>
          <p:nvPr/>
        </p:nvGrpSpPr>
        <p:grpSpPr>
          <a:xfrm>
            <a:off x="319707" y="3143540"/>
            <a:ext cx="638983" cy="1054658"/>
            <a:chOff x="319707" y="3143540"/>
            <a:chExt cx="638983" cy="1054658"/>
          </a:xfrm>
        </p:grpSpPr>
        <p:sp>
          <p:nvSpPr>
            <p:cNvPr id="435" name="Google Shape;435;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1"/>
          <p:cNvGrpSpPr/>
          <p:nvPr/>
        </p:nvGrpSpPr>
        <p:grpSpPr>
          <a:xfrm>
            <a:off x="1344284" y="3702273"/>
            <a:ext cx="388340" cy="497513"/>
            <a:chOff x="1344284" y="3702273"/>
            <a:chExt cx="388340" cy="497513"/>
          </a:xfrm>
        </p:grpSpPr>
        <p:sp>
          <p:nvSpPr>
            <p:cNvPr id="440" name="Google Shape;440;p21"/>
            <p:cNvSpPr/>
            <p:nvPr/>
          </p:nvSpPr>
          <p:spPr>
            <a:xfrm>
              <a:off x="1344284" y="3702273"/>
              <a:ext cx="388340" cy="424411"/>
            </a:xfrm>
            <a:custGeom>
              <a:rect b="b" l="l" r="r" t="t"/>
              <a:pathLst>
                <a:path extrusionOk="0" h="12825" w="11735">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1494921" y="4110304"/>
              <a:ext cx="98450" cy="66549"/>
            </a:xfrm>
            <a:custGeom>
              <a:rect b="b" l="l" r="r" t="t"/>
              <a:pathLst>
                <a:path extrusionOk="0" h="2011" w="2975">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1556539" y="4135587"/>
              <a:ext cx="72936" cy="64199"/>
            </a:xfrm>
            <a:custGeom>
              <a:rect b="b" l="l" r="r" t="t"/>
              <a:pathLst>
                <a:path extrusionOk="0" h="1940" w="2204">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21"/>
          <p:cNvGrpSpPr/>
          <p:nvPr/>
        </p:nvGrpSpPr>
        <p:grpSpPr>
          <a:xfrm>
            <a:off x="4368" y="4500332"/>
            <a:ext cx="1550979" cy="1347924"/>
            <a:chOff x="4368" y="4500332"/>
            <a:chExt cx="1550979" cy="1347924"/>
          </a:xfrm>
        </p:grpSpPr>
        <p:grpSp>
          <p:nvGrpSpPr>
            <p:cNvPr id="444" name="Google Shape;444;p21"/>
            <p:cNvGrpSpPr/>
            <p:nvPr/>
          </p:nvGrpSpPr>
          <p:grpSpPr>
            <a:xfrm>
              <a:off x="4368" y="4500332"/>
              <a:ext cx="1507264" cy="1347924"/>
              <a:chOff x="4368" y="4500332"/>
              <a:chExt cx="1507264" cy="1347924"/>
            </a:xfrm>
          </p:grpSpPr>
          <p:sp>
            <p:nvSpPr>
              <p:cNvPr id="445" name="Google Shape;445;p21"/>
              <p:cNvSpPr/>
              <p:nvPr/>
            </p:nvSpPr>
            <p:spPr>
              <a:xfrm>
                <a:off x="4368" y="4500332"/>
                <a:ext cx="1507264" cy="1347924"/>
              </a:xfrm>
              <a:custGeom>
                <a:rect b="b" l="l" r="r" t="t"/>
                <a:pathLst>
                  <a:path extrusionOk="0" h="40732" w="45547">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454890" y="5262949"/>
                <a:ext cx="305477" cy="214175"/>
              </a:xfrm>
              <a:custGeom>
                <a:rect b="b" l="l" r="r" t="t"/>
                <a:pathLst>
                  <a:path extrusionOk="0" h="6472" w="9231">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384105" y="5156755"/>
                <a:ext cx="306900" cy="223209"/>
              </a:xfrm>
              <a:custGeom>
                <a:rect b="b" l="l" r="r" t="t"/>
                <a:pathLst>
                  <a:path extrusionOk="0" h="6745" w="9274">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323910" y="5058404"/>
                <a:ext cx="287441" cy="225989"/>
              </a:xfrm>
              <a:custGeom>
                <a:rect b="b" l="l" r="r" t="t"/>
                <a:pathLst>
                  <a:path extrusionOk="0" h="6829" w="8686">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251239" y="4971867"/>
                <a:ext cx="284331" cy="227345"/>
              </a:xfrm>
              <a:custGeom>
                <a:rect b="b" l="l" r="r" t="t"/>
                <a:pathLst>
                  <a:path extrusionOk="0" h="6870" w="8592">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157223" y="4893206"/>
                <a:ext cx="328873" cy="206530"/>
              </a:xfrm>
              <a:custGeom>
                <a:rect b="b" l="l" r="r" t="t"/>
                <a:pathLst>
                  <a:path extrusionOk="0" h="6241" w="9938">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856798" y="4962469"/>
                <a:ext cx="304054" cy="210667"/>
              </a:xfrm>
              <a:custGeom>
                <a:rect b="b" l="l" r="r" t="t"/>
                <a:pathLst>
                  <a:path extrusionOk="0" h="6366" w="9188">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797894" y="4865475"/>
                <a:ext cx="315338" cy="236280"/>
              </a:xfrm>
              <a:custGeom>
                <a:rect b="b" l="l" r="r" t="t"/>
                <a:pathLst>
                  <a:path extrusionOk="0" h="7140" w="9529">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732437" y="4757031"/>
                <a:ext cx="309216" cy="243098"/>
              </a:xfrm>
              <a:custGeom>
                <a:rect b="b" l="l" r="r" t="t"/>
                <a:pathLst>
                  <a:path extrusionOk="0" h="7346" w="9344">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647422" y="4663743"/>
                <a:ext cx="319740" cy="244719"/>
              </a:xfrm>
              <a:custGeom>
                <a:rect b="b" l="l" r="r" t="t"/>
                <a:pathLst>
                  <a:path extrusionOk="0" h="7395" w="9662">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585241" y="4582997"/>
                <a:ext cx="320335" cy="251768"/>
              </a:xfrm>
              <a:custGeom>
                <a:rect b="b" l="l" r="r" t="t"/>
                <a:pathLst>
                  <a:path extrusionOk="0" h="7608" w="968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21"/>
            <p:cNvSpPr/>
            <p:nvPr/>
          </p:nvSpPr>
          <p:spPr>
            <a:xfrm>
              <a:off x="1364603" y="5136171"/>
              <a:ext cx="119166" cy="46296"/>
            </a:xfrm>
            <a:custGeom>
              <a:rect b="b" l="l" r="r" t="t"/>
              <a:pathLst>
                <a:path extrusionOk="0" h="1399" w="3601">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1437505" y="5176610"/>
              <a:ext cx="117842" cy="27599"/>
            </a:xfrm>
            <a:custGeom>
              <a:rect b="b" l="l" r="r" t="t"/>
              <a:pathLst>
                <a:path extrusionOk="0" h="834" w="3561">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21"/>
          <p:cNvGrpSpPr/>
          <p:nvPr/>
        </p:nvGrpSpPr>
        <p:grpSpPr>
          <a:xfrm>
            <a:off x="6856757" y="3702279"/>
            <a:ext cx="72969" cy="114666"/>
            <a:chOff x="6416107" y="3473604"/>
            <a:chExt cx="72969" cy="114666"/>
          </a:xfrm>
        </p:grpSpPr>
        <p:sp>
          <p:nvSpPr>
            <p:cNvPr id="459" name="Google Shape;459;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21"/>
          <p:cNvGrpSpPr/>
          <p:nvPr/>
        </p:nvGrpSpPr>
        <p:grpSpPr>
          <a:xfrm>
            <a:off x="5902134" y="85587"/>
            <a:ext cx="1480128" cy="1386642"/>
            <a:chOff x="5751609" y="213662"/>
            <a:chExt cx="1480128" cy="1386642"/>
          </a:xfrm>
        </p:grpSpPr>
        <p:grpSp>
          <p:nvGrpSpPr>
            <p:cNvPr id="462" name="Google Shape;462;p21"/>
            <p:cNvGrpSpPr/>
            <p:nvPr/>
          </p:nvGrpSpPr>
          <p:grpSpPr>
            <a:xfrm>
              <a:off x="5751609" y="213662"/>
              <a:ext cx="1480128" cy="1386642"/>
              <a:chOff x="5751609" y="213662"/>
              <a:chExt cx="1480128" cy="1386642"/>
            </a:xfrm>
          </p:grpSpPr>
          <p:sp>
            <p:nvSpPr>
              <p:cNvPr id="463" name="Google Shape;463;p21"/>
              <p:cNvSpPr/>
              <p:nvPr/>
            </p:nvSpPr>
            <p:spPr>
              <a:xfrm>
                <a:off x="5751609" y="213662"/>
                <a:ext cx="1480128" cy="1386642"/>
              </a:xfrm>
              <a:custGeom>
                <a:rect b="b" l="l" r="r" t="t"/>
                <a:pathLst>
                  <a:path extrusionOk="0" h="41902" w="44727">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6084917" y="757670"/>
                <a:ext cx="306734" cy="212917"/>
              </a:xfrm>
              <a:custGeom>
                <a:rect b="b" l="l" r="r" t="t"/>
                <a:pathLst>
                  <a:path extrusionOk="0" h="6434" w="9269">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1"/>
              <p:cNvSpPr/>
              <p:nvPr/>
            </p:nvSpPr>
            <p:spPr>
              <a:xfrm>
                <a:off x="6151201" y="657234"/>
                <a:ext cx="315769" cy="210303"/>
              </a:xfrm>
              <a:custGeom>
                <a:rect b="b" l="l" r="r" t="t"/>
                <a:pathLst>
                  <a:path extrusionOk="0" h="6355" w="9542">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6219041" y="566924"/>
                <a:ext cx="312360" cy="191639"/>
              </a:xfrm>
              <a:custGeom>
                <a:rect b="b" l="l" r="r" t="t"/>
                <a:pathLst>
                  <a:path extrusionOk="0" h="5791" w="9439">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6273213" y="468805"/>
                <a:ext cx="310474" cy="188892"/>
              </a:xfrm>
              <a:custGeom>
                <a:rect b="b" l="l" r="r" t="t"/>
                <a:pathLst>
                  <a:path extrusionOk="0" h="5708" w="9382">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6333508" y="346065"/>
                <a:ext cx="307429" cy="236744"/>
              </a:xfrm>
              <a:custGeom>
                <a:rect b="b" l="l" r="r" t="t"/>
                <a:pathLst>
                  <a:path extrusionOk="0" h="7154" w="929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6511281" y="1026679"/>
                <a:ext cx="302565" cy="211891"/>
              </a:xfrm>
              <a:custGeom>
                <a:rect b="b" l="l" r="r" t="t"/>
                <a:pathLst>
                  <a:path extrusionOk="0" h="6403" w="9143">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6557047" y="945271"/>
                <a:ext cx="330098" cy="214439"/>
              </a:xfrm>
              <a:custGeom>
                <a:rect b="b" l="l" r="r" t="t"/>
                <a:pathLst>
                  <a:path extrusionOk="0" h="6480" w="9975">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6628097" y="845795"/>
                <a:ext cx="335426" cy="208781"/>
              </a:xfrm>
              <a:custGeom>
                <a:rect b="b" l="l" r="r" t="t"/>
                <a:pathLst>
                  <a:path extrusionOk="0" h="6309" w="10136">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6685380" y="737715"/>
                <a:ext cx="339066" cy="214274"/>
              </a:xfrm>
              <a:custGeom>
                <a:rect b="b" l="l" r="r" t="t"/>
                <a:pathLst>
                  <a:path extrusionOk="0" h="6475" w="10246">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6732305" y="653428"/>
                <a:ext cx="348100" cy="213016"/>
              </a:xfrm>
              <a:custGeom>
                <a:rect b="b" l="l" r="r" t="t"/>
                <a:pathLst>
                  <a:path extrusionOk="0" h="6437" w="10519">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1"/>
            <p:cNvGrpSpPr/>
            <p:nvPr/>
          </p:nvGrpSpPr>
          <p:grpSpPr>
            <a:xfrm>
              <a:off x="6864708" y="521224"/>
              <a:ext cx="165992" cy="77337"/>
              <a:chOff x="6864708" y="521224"/>
              <a:chExt cx="165992" cy="77337"/>
            </a:xfrm>
          </p:grpSpPr>
          <p:sp>
            <p:nvSpPr>
              <p:cNvPr id="475" name="Google Shape;475;p21"/>
              <p:cNvSpPr/>
              <p:nvPr/>
            </p:nvSpPr>
            <p:spPr>
              <a:xfrm>
                <a:off x="6864708" y="537869"/>
                <a:ext cx="108576" cy="60692"/>
              </a:xfrm>
              <a:custGeom>
                <a:rect b="b" l="l" r="r" t="t"/>
                <a:pathLst>
                  <a:path extrusionOk="0" h="1834" w="3281">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6937711" y="521224"/>
                <a:ext cx="92990" cy="69196"/>
              </a:xfrm>
              <a:custGeom>
                <a:rect b="b" l="l" r="r" t="t"/>
                <a:pathLst>
                  <a:path extrusionOk="0" h="2091" w="281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1"/>
            <p:cNvGrpSpPr/>
            <p:nvPr/>
          </p:nvGrpSpPr>
          <p:grpSpPr>
            <a:xfrm>
              <a:off x="6567637" y="1421737"/>
              <a:ext cx="96663" cy="114037"/>
              <a:chOff x="6567637" y="1421737"/>
              <a:chExt cx="96663" cy="114037"/>
            </a:xfrm>
          </p:grpSpPr>
          <p:sp>
            <p:nvSpPr>
              <p:cNvPr id="478" name="Google Shape;478;p21"/>
              <p:cNvSpPr/>
              <p:nvPr/>
            </p:nvSpPr>
            <p:spPr>
              <a:xfrm>
                <a:off x="6576407" y="1421737"/>
                <a:ext cx="87894" cy="75484"/>
              </a:xfrm>
              <a:custGeom>
                <a:rect b="b" l="l" r="r" t="t"/>
                <a:pathLst>
                  <a:path extrusionOk="0" h="2281" w="2656">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6567637" y="1464823"/>
                <a:ext cx="73862" cy="70950"/>
              </a:xfrm>
              <a:custGeom>
                <a:rect b="b" l="l" r="r" t="t"/>
                <a:pathLst>
                  <a:path extrusionOk="0" h="2144" w="2232">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0" name="Google Shape;480;p21"/>
          <p:cNvGrpSpPr/>
          <p:nvPr/>
        </p:nvGrpSpPr>
        <p:grpSpPr>
          <a:xfrm>
            <a:off x="6856743" y="1930323"/>
            <a:ext cx="884232" cy="497711"/>
            <a:chOff x="6451118" y="1964685"/>
            <a:chExt cx="884232" cy="497711"/>
          </a:xfrm>
        </p:grpSpPr>
        <p:sp>
          <p:nvSpPr>
            <p:cNvPr id="481" name="Google Shape;481;p21"/>
            <p:cNvSpPr/>
            <p:nvPr/>
          </p:nvSpPr>
          <p:spPr>
            <a:xfrm>
              <a:off x="6451118" y="1964685"/>
              <a:ext cx="772346" cy="497711"/>
            </a:xfrm>
            <a:custGeom>
              <a:rect b="b" l="l" r="r" t="t"/>
              <a:pathLst>
                <a:path extrusionOk="0" h="15040" w="23339">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7237231" y="2177603"/>
              <a:ext cx="59732" cy="78098"/>
            </a:xfrm>
            <a:custGeom>
              <a:rect b="b" l="l" r="r" t="t"/>
              <a:pathLst>
                <a:path extrusionOk="0" h="2360" w="1805">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7278166" y="2184420"/>
              <a:ext cx="57184" cy="84287"/>
            </a:xfrm>
            <a:custGeom>
              <a:rect b="b" l="l" r="r" t="t"/>
              <a:pathLst>
                <a:path extrusionOk="0" h="2547" w="1728">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1"/>
          <p:cNvGrpSpPr/>
          <p:nvPr/>
        </p:nvGrpSpPr>
        <p:grpSpPr>
          <a:xfrm>
            <a:off x="7346204" y="3514142"/>
            <a:ext cx="540037" cy="623992"/>
            <a:chOff x="7346204" y="3514142"/>
            <a:chExt cx="540037" cy="623992"/>
          </a:xfrm>
        </p:grpSpPr>
        <p:sp>
          <p:nvSpPr>
            <p:cNvPr id="485" name="Google Shape;485;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1"/>
          <p:cNvGrpSpPr/>
          <p:nvPr/>
        </p:nvGrpSpPr>
        <p:grpSpPr>
          <a:xfrm>
            <a:off x="7485292" y="4430739"/>
            <a:ext cx="1375953" cy="924075"/>
            <a:chOff x="7485292" y="4430739"/>
            <a:chExt cx="1375953" cy="924075"/>
          </a:xfrm>
        </p:grpSpPr>
        <p:sp>
          <p:nvSpPr>
            <p:cNvPr id="489" name="Google Shape;489;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1"/>
          <p:cNvGrpSpPr/>
          <p:nvPr/>
        </p:nvGrpSpPr>
        <p:grpSpPr>
          <a:xfrm>
            <a:off x="8490510" y="1991557"/>
            <a:ext cx="536463" cy="705466"/>
            <a:chOff x="8490510" y="1991557"/>
            <a:chExt cx="536463" cy="705466"/>
          </a:xfrm>
        </p:grpSpPr>
        <p:grpSp>
          <p:nvGrpSpPr>
            <p:cNvPr id="493" name="Google Shape;493;p21"/>
            <p:cNvGrpSpPr/>
            <p:nvPr/>
          </p:nvGrpSpPr>
          <p:grpSpPr>
            <a:xfrm>
              <a:off x="8490510" y="1991557"/>
              <a:ext cx="536463" cy="576273"/>
              <a:chOff x="8490510" y="1991557"/>
              <a:chExt cx="536463" cy="576273"/>
            </a:xfrm>
          </p:grpSpPr>
          <p:sp>
            <p:nvSpPr>
              <p:cNvPr id="494" name="Google Shape;494;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21"/>
          <p:cNvGrpSpPr/>
          <p:nvPr/>
        </p:nvGrpSpPr>
        <p:grpSpPr>
          <a:xfrm>
            <a:off x="6765365" y="2520242"/>
            <a:ext cx="1413745" cy="811560"/>
            <a:chOff x="6765365" y="2520242"/>
            <a:chExt cx="1413745" cy="811560"/>
          </a:xfrm>
        </p:grpSpPr>
        <p:sp>
          <p:nvSpPr>
            <p:cNvPr id="499" name="Google Shape;499;p21"/>
            <p:cNvSpPr/>
            <p:nvPr/>
          </p:nvSpPr>
          <p:spPr>
            <a:xfrm>
              <a:off x="6765365" y="2520242"/>
              <a:ext cx="1413745" cy="811560"/>
            </a:xfrm>
            <a:custGeom>
              <a:rect b="b" l="l" r="r" t="t"/>
              <a:pathLst>
                <a:path extrusionOk="0" h="24524" w="42721">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6863484" y="3117827"/>
              <a:ext cx="66317" cy="60361"/>
            </a:xfrm>
            <a:custGeom>
              <a:rect b="b" l="l" r="r" t="t"/>
              <a:pathLst>
                <a:path extrusionOk="0" h="1824" w="2004">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7444754" y="2556545"/>
              <a:ext cx="102653" cy="56588"/>
            </a:xfrm>
            <a:custGeom>
              <a:rect b="b" l="l" r="r" t="t"/>
              <a:pathLst>
                <a:path extrusionOk="0" h="1710" w="3102">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7490388" y="2588082"/>
              <a:ext cx="121085" cy="54536"/>
            </a:xfrm>
            <a:custGeom>
              <a:rect b="b" l="l" r="r" t="t"/>
              <a:pathLst>
                <a:path extrusionOk="0" h="1648" w="3659">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21"/>
          <p:cNvGrpSpPr/>
          <p:nvPr/>
        </p:nvGrpSpPr>
        <p:grpSpPr>
          <a:xfrm>
            <a:off x="8454538" y="1064636"/>
            <a:ext cx="841873" cy="594507"/>
            <a:chOff x="8454538" y="1064636"/>
            <a:chExt cx="841873" cy="594507"/>
          </a:xfrm>
        </p:grpSpPr>
        <p:sp>
          <p:nvSpPr>
            <p:cNvPr id="504" name="Google Shape;504;p21"/>
            <p:cNvSpPr/>
            <p:nvPr/>
          </p:nvSpPr>
          <p:spPr>
            <a:xfrm>
              <a:off x="8457550" y="1064636"/>
              <a:ext cx="838862" cy="594507"/>
            </a:xfrm>
            <a:custGeom>
              <a:rect b="b" l="l" r="r" t="t"/>
              <a:pathLst>
                <a:path extrusionOk="0" h="17965" w="25349">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8682546" y="1188600"/>
              <a:ext cx="424312" cy="302234"/>
            </a:xfrm>
            <a:custGeom>
              <a:rect b="b" l="l" r="r" t="t"/>
              <a:pathLst>
                <a:path extrusionOk="0" h="9133" w="12822">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8470754" y="1133435"/>
              <a:ext cx="70983" cy="92990"/>
            </a:xfrm>
            <a:custGeom>
              <a:rect b="b" l="l" r="r" t="t"/>
              <a:pathLst>
                <a:path extrusionOk="0" h="2810" w="2145">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8454538" y="1100574"/>
              <a:ext cx="79852" cy="60625"/>
            </a:xfrm>
            <a:custGeom>
              <a:rect b="b" l="l" r="r" t="t"/>
              <a:pathLst>
                <a:path extrusionOk="0" h="1832" w="2413">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1"/>
          <p:cNvGrpSpPr/>
          <p:nvPr/>
        </p:nvGrpSpPr>
        <p:grpSpPr>
          <a:xfrm>
            <a:off x="7961559" y="-202278"/>
            <a:ext cx="1015476" cy="922487"/>
            <a:chOff x="7961559" y="-202278"/>
            <a:chExt cx="1015476" cy="922487"/>
          </a:xfrm>
        </p:grpSpPr>
        <p:grpSp>
          <p:nvGrpSpPr>
            <p:cNvPr id="509" name="Google Shape;509;p21"/>
            <p:cNvGrpSpPr/>
            <p:nvPr/>
          </p:nvGrpSpPr>
          <p:grpSpPr>
            <a:xfrm>
              <a:off x="7961559" y="-121102"/>
              <a:ext cx="1015476" cy="841311"/>
              <a:chOff x="7961559" y="-121102"/>
              <a:chExt cx="1015476" cy="841311"/>
            </a:xfrm>
          </p:grpSpPr>
          <p:sp>
            <p:nvSpPr>
              <p:cNvPr id="510" name="Google Shape;510;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1"/>
            <p:cNvGrpSpPr/>
            <p:nvPr/>
          </p:nvGrpSpPr>
          <p:grpSpPr>
            <a:xfrm>
              <a:off x="8502092" y="-202278"/>
              <a:ext cx="136937" cy="83459"/>
              <a:chOff x="8502092" y="-202278"/>
              <a:chExt cx="136937" cy="83459"/>
            </a:xfrm>
          </p:grpSpPr>
          <p:sp>
            <p:nvSpPr>
              <p:cNvPr id="517" name="Google Shape;517;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9" name="Google Shape;519;p21"/>
          <p:cNvGrpSpPr/>
          <p:nvPr/>
        </p:nvGrpSpPr>
        <p:grpSpPr>
          <a:xfrm>
            <a:off x="1637980" y="2854741"/>
            <a:ext cx="851139" cy="910474"/>
            <a:chOff x="1637980" y="2854741"/>
            <a:chExt cx="851139" cy="910474"/>
          </a:xfrm>
        </p:grpSpPr>
        <p:grpSp>
          <p:nvGrpSpPr>
            <p:cNvPr id="520" name="Google Shape;520;p21"/>
            <p:cNvGrpSpPr/>
            <p:nvPr/>
          </p:nvGrpSpPr>
          <p:grpSpPr>
            <a:xfrm>
              <a:off x="1637980" y="2854741"/>
              <a:ext cx="851139" cy="910474"/>
              <a:chOff x="1637980" y="2854741"/>
              <a:chExt cx="851139" cy="910474"/>
            </a:xfrm>
          </p:grpSpPr>
          <p:sp>
            <p:nvSpPr>
              <p:cNvPr id="521" name="Google Shape;521;p21"/>
              <p:cNvSpPr/>
              <p:nvPr/>
            </p:nvSpPr>
            <p:spPr>
              <a:xfrm>
                <a:off x="1659027" y="2860301"/>
                <a:ext cx="177475" cy="191539"/>
              </a:xfrm>
              <a:custGeom>
                <a:rect b="b" l="l" r="r" t="t"/>
                <a:pathLst>
                  <a:path extrusionOk="0" h="5788" w="5363">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1977310" y="3359865"/>
                <a:ext cx="481198" cy="382053"/>
              </a:xfrm>
              <a:custGeom>
                <a:rect b="b" l="l" r="r" t="t"/>
                <a:pathLst>
                  <a:path extrusionOk="0" h="11545" w="14541">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1637980" y="2854741"/>
                <a:ext cx="851139" cy="910474"/>
              </a:xfrm>
              <a:custGeom>
                <a:rect b="b" l="l" r="r" t="t"/>
                <a:pathLst>
                  <a:path extrusionOk="0" h="27513" w="2572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1"/>
            <p:cNvGrpSpPr/>
            <p:nvPr/>
          </p:nvGrpSpPr>
          <p:grpSpPr>
            <a:xfrm>
              <a:off x="2299466" y="3346165"/>
              <a:ext cx="124295" cy="108279"/>
              <a:chOff x="2299466" y="3346165"/>
              <a:chExt cx="124295" cy="108279"/>
            </a:xfrm>
          </p:grpSpPr>
          <p:sp>
            <p:nvSpPr>
              <p:cNvPr id="525" name="Google Shape;525;p21"/>
              <p:cNvSpPr/>
              <p:nvPr/>
            </p:nvSpPr>
            <p:spPr>
              <a:xfrm>
                <a:off x="2299466" y="3346165"/>
                <a:ext cx="89581" cy="92924"/>
              </a:xfrm>
              <a:custGeom>
                <a:rect b="b" l="l" r="r" t="t"/>
                <a:pathLst>
                  <a:path extrusionOk="0" h="2808" w="2707">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2361680" y="3363936"/>
                <a:ext cx="62082" cy="90508"/>
              </a:xfrm>
              <a:custGeom>
                <a:rect b="b" l="l" r="r" t="t"/>
                <a:pathLst>
                  <a:path extrusionOk="0" h="2735" w="1876">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7" name="Google Shape;527;p21"/>
          <p:cNvSpPr txBox="1"/>
          <p:nvPr/>
        </p:nvSpPr>
        <p:spPr>
          <a:xfrm>
            <a:off x="1908150" y="4430775"/>
            <a:ext cx="5192400" cy="5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Team Synchrony : Shriya Nagrath ( Oracle )</a:t>
            </a:r>
            <a:endParaRPr b="1">
              <a:latin typeface="Comfortaa"/>
              <a:ea typeface="Comfortaa"/>
              <a:cs typeface="Comfortaa"/>
              <a:sym typeface="Comfortaa"/>
            </a:endParaRPr>
          </a:p>
          <a:p>
            <a:pPr indent="0" lvl="0" marL="1371600" rtl="0" algn="l">
              <a:spcBef>
                <a:spcPts val="0"/>
              </a:spcBef>
              <a:spcAft>
                <a:spcPts val="0"/>
              </a:spcAft>
              <a:buNone/>
            </a:pPr>
            <a:r>
              <a:rPr b="1" lang="en">
                <a:latin typeface="Comfortaa"/>
                <a:ea typeface="Comfortaa"/>
                <a:cs typeface="Comfortaa"/>
                <a:sym typeface="Comfortaa"/>
              </a:rPr>
              <a:t>      Varad Bhatnagar ( IIT Bombay )</a:t>
            </a:r>
            <a:endParaRPr b="1">
              <a:latin typeface="Comfortaa"/>
              <a:ea typeface="Comfortaa"/>
              <a:cs typeface="Comfortaa"/>
              <a:sym typeface="Comfortaa"/>
            </a:endParaRPr>
          </a:p>
          <a:p>
            <a:pPr indent="0" lvl="0" marL="0" rtl="0" algn="l">
              <a:spcBef>
                <a:spcPts val="0"/>
              </a:spcBef>
              <a:spcAft>
                <a:spcPts val="0"/>
              </a:spcAft>
              <a:buNone/>
            </a:pPr>
            <a:r>
              <a:t/>
            </a:r>
            <a:endParaRPr b="1">
              <a:latin typeface="Comfortaa"/>
              <a:ea typeface="Comfortaa"/>
              <a:cs typeface="Comfortaa"/>
              <a:sym typeface="Comfortaa"/>
            </a:endParaRPr>
          </a:p>
          <a:p>
            <a:pPr indent="0" lvl="0" marL="0" rtl="0" algn="l">
              <a:spcBef>
                <a:spcPts val="0"/>
              </a:spcBef>
              <a:spcAft>
                <a:spcPts val="0"/>
              </a:spcAft>
              <a:buNone/>
            </a:pPr>
            <a:r>
              <a:t/>
            </a:r>
            <a:endParaRPr b="1">
              <a:latin typeface="Comfortaa"/>
              <a:ea typeface="Comfortaa"/>
              <a:cs typeface="Comfortaa"/>
              <a:sym typeface="Comfortaa"/>
            </a:endParaRPr>
          </a:p>
          <a:p>
            <a:pPr indent="0" lvl="0" marL="0" rtl="0" algn="l">
              <a:spcBef>
                <a:spcPts val="0"/>
              </a:spcBef>
              <a:spcAft>
                <a:spcPts val="0"/>
              </a:spcAft>
              <a:buNone/>
            </a:pPr>
            <a:r>
              <a:t/>
            </a:r>
            <a:endParaRPr b="1">
              <a:latin typeface="Comfortaa"/>
              <a:ea typeface="Comfortaa"/>
              <a:cs typeface="Comfortaa"/>
              <a:sym typeface="Comfortaa"/>
            </a:endParaRPr>
          </a:p>
        </p:txBody>
      </p:sp>
      <p:sp>
        <p:nvSpPr>
          <p:cNvPr id="528" name="Google Shape;528;p21"/>
          <p:cNvSpPr txBox="1"/>
          <p:nvPr/>
        </p:nvSpPr>
        <p:spPr>
          <a:xfrm>
            <a:off x="2592375" y="2834925"/>
            <a:ext cx="4173000" cy="20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Summary : A smart way to Detect and Quantify the Teaching Learning Experience in rural schools using Deep Learning, Speech and Text Processing, giving a one stop solution to education boards in ensuring uniformity and improving quality of imparted education.</a:t>
            </a:r>
            <a:endParaRPr b="1">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30"/>
          <p:cNvSpPr txBox="1"/>
          <p:nvPr>
            <p:ph type="ctrTitle"/>
          </p:nvPr>
        </p:nvSpPr>
        <p:spPr>
          <a:xfrm>
            <a:off x="2445275" y="-16550"/>
            <a:ext cx="3890700" cy="7329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a:t>2. BOARD ANALYSIS</a:t>
            </a:r>
            <a:endParaRPr/>
          </a:p>
        </p:txBody>
      </p:sp>
      <p:sp>
        <p:nvSpPr>
          <p:cNvPr id="886" name="Google Shape;886;p30"/>
          <p:cNvSpPr txBox="1"/>
          <p:nvPr/>
        </p:nvSpPr>
        <p:spPr>
          <a:xfrm>
            <a:off x="397500" y="609050"/>
            <a:ext cx="8335500" cy="4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Comfortaa"/>
                <a:ea typeface="Comfortaa"/>
                <a:cs typeface="Comfortaa"/>
                <a:sym typeface="Comfortaa"/>
              </a:rPr>
              <a:t>Problem : </a:t>
            </a:r>
            <a:r>
              <a:rPr lang="en">
                <a:latin typeface="Comfortaa"/>
                <a:ea typeface="Comfortaa"/>
                <a:cs typeface="Comfortaa"/>
                <a:sym typeface="Comfortaa"/>
              </a:rPr>
              <a:t> Some topics need extensive work on the blackboard, to be understood properly by the students. Labelled Diagrams in Biology and definitions in Physics and Chemistry are some things which are explained better on the board. Some teachers hesitate to take these efforts due to lack of knowledge or lethargy</a:t>
            </a:r>
            <a:endParaRPr b="1" u="sng">
              <a:latin typeface="Comfortaa"/>
              <a:ea typeface="Comfortaa"/>
              <a:cs typeface="Comfortaa"/>
              <a:sym typeface="Comfortaa"/>
            </a:endParaRPr>
          </a:p>
          <a:p>
            <a:pPr indent="0" lvl="0" marL="0" rtl="0" algn="l">
              <a:spcBef>
                <a:spcPts val="0"/>
              </a:spcBef>
              <a:spcAft>
                <a:spcPts val="0"/>
              </a:spcAft>
              <a:buNone/>
            </a:pPr>
            <a:r>
              <a:t/>
            </a:r>
            <a:endParaRPr b="1" u="sng">
              <a:latin typeface="Comfortaa"/>
              <a:ea typeface="Comfortaa"/>
              <a:cs typeface="Comfortaa"/>
              <a:sym typeface="Comfortaa"/>
            </a:endParaRPr>
          </a:p>
          <a:p>
            <a:pPr indent="0" lvl="0" marL="0" rtl="0" algn="l">
              <a:spcBef>
                <a:spcPts val="0"/>
              </a:spcBef>
              <a:spcAft>
                <a:spcPts val="0"/>
              </a:spcAft>
              <a:buNone/>
            </a:pPr>
            <a:r>
              <a:rPr b="1" lang="en" u="sng">
                <a:latin typeface="Comfortaa"/>
                <a:ea typeface="Comfortaa"/>
                <a:cs typeface="Comfortaa"/>
                <a:sym typeface="Comfortaa"/>
              </a:rPr>
              <a:t>Solution :  </a:t>
            </a:r>
            <a:r>
              <a:rPr lang="en">
                <a:solidFill>
                  <a:schemeClr val="dk1"/>
                </a:solidFill>
                <a:latin typeface="Comfortaa"/>
                <a:ea typeface="Comfortaa"/>
                <a:cs typeface="Comfortaa"/>
                <a:sym typeface="Comfortaa"/>
              </a:rPr>
              <a:t>Technique #1 would be used to capture the voice of the teacher. Whereas ,this technique will capture the text written on the black board by the teacher.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The content which is scheduled to be covered in a particular class will be </a:t>
            </a:r>
            <a:r>
              <a:rPr b="1" lang="en">
                <a:solidFill>
                  <a:schemeClr val="dk1"/>
                </a:solidFill>
                <a:latin typeface="Comfortaa"/>
                <a:ea typeface="Comfortaa"/>
                <a:cs typeface="Comfortaa"/>
                <a:sym typeface="Comfortaa"/>
              </a:rPr>
              <a:t>uploaded in pdf format to our application</a:t>
            </a:r>
            <a:r>
              <a:rPr lang="en">
                <a:solidFill>
                  <a:schemeClr val="dk1"/>
                </a:solidFill>
                <a:latin typeface="Comfortaa"/>
                <a:ea typeface="Comfortaa"/>
                <a:cs typeface="Comfortaa"/>
                <a:sym typeface="Comfortaa"/>
              </a:rPr>
              <a:t>. An Optical Character Recognition model will convert the images of the board into text. We will perform </a:t>
            </a:r>
            <a:r>
              <a:rPr b="1" lang="en">
                <a:solidFill>
                  <a:schemeClr val="dk1"/>
                </a:solidFill>
                <a:latin typeface="Comfortaa"/>
                <a:ea typeface="Comfortaa"/>
                <a:cs typeface="Comfortaa"/>
                <a:sym typeface="Comfortaa"/>
              </a:rPr>
              <a:t>Name Entity Recognition</a:t>
            </a:r>
            <a:r>
              <a:rPr lang="en">
                <a:solidFill>
                  <a:schemeClr val="dk1"/>
                </a:solidFill>
                <a:latin typeface="Comfortaa"/>
                <a:ea typeface="Comfortaa"/>
                <a:cs typeface="Comfortaa"/>
                <a:sym typeface="Comfortaa"/>
              </a:rPr>
              <a:t> on both these texts and compute a number on the scale of 0-100 which will give the </a:t>
            </a:r>
            <a:r>
              <a:rPr b="1" lang="en">
                <a:solidFill>
                  <a:schemeClr val="dk1"/>
                </a:solidFill>
                <a:latin typeface="Comfortaa"/>
                <a:ea typeface="Comfortaa"/>
                <a:cs typeface="Comfortaa"/>
                <a:sym typeface="Comfortaa"/>
              </a:rPr>
              <a:t>Percentage of Keywords Written </a:t>
            </a:r>
            <a:r>
              <a:rPr lang="en">
                <a:solidFill>
                  <a:schemeClr val="dk1"/>
                </a:solidFill>
                <a:latin typeface="Comfortaa"/>
                <a:ea typeface="Comfortaa"/>
                <a:cs typeface="Comfortaa"/>
                <a:sym typeface="Comfortaa"/>
              </a:rPr>
              <a:t>covered on the board against the contents of the chapter.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u="sng">
                <a:solidFill>
                  <a:schemeClr val="dk1"/>
                </a:solidFill>
                <a:latin typeface="Comfortaa"/>
                <a:ea typeface="Comfortaa"/>
                <a:cs typeface="Comfortaa"/>
                <a:sym typeface="Comfortaa"/>
              </a:rPr>
              <a:t>Impact : </a:t>
            </a:r>
            <a:r>
              <a:rPr lang="en">
                <a:solidFill>
                  <a:schemeClr val="dk1"/>
                </a:solidFill>
                <a:latin typeface="Comfortaa"/>
                <a:ea typeface="Comfortaa"/>
                <a:cs typeface="Comfortaa"/>
                <a:sym typeface="Comfortaa"/>
              </a:rPr>
              <a:t>The </a:t>
            </a:r>
            <a:r>
              <a:rPr b="1" lang="en">
                <a:solidFill>
                  <a:schemeClr val="dk1"/>
                </a:solidFill>
                <a:latin typeface="Comfortaa"/>
                <a:ea typeface="Comfortaa"/>
                <a:cs typeface="Comfortaa"/>
                <a:sym typeface="Comfortaa"/>
              </a:rPr>
              <a:t>Percentage of Keywords</a:t>
            </a:r>
            <a:r>
              <a:rPr lang="en">
                <a:solidFill>
                  <a:schemeClr val="dk1"/>
                </a:solidFill>
                <a:latin typeface="Comfortaa"/>
                <a:ea typeface="Comfortaa"/>
                <a:cs typeface="Comfortaa"/>
                <a:sym typeface="Comfortaa"/>
              </a:rPr>
              <a:t> </a:t>
            </a:r>
            <a:r>
              <a:rPr b="1" lang="en">
                <a:solidFill>
                  <a:schemeClr val="dk1"/>
                </a:solidFill>
                <a:latin typeface="Comfortaa"/>
                <a:ea typeface="Comfortaa"/>
                <a:cs typeface="Comfortaa"/>
                <a:sym typeface="Comfortaa"/>
              </a:rPr>
              <a:t>Written (PKW)</a:t>
            </a:r>
            <a:r>
              <a:rPr lang="en">
                <a:solidFill>
                  <a:schemeClr val="dk1"/>
                </a:solidFill>
                <a:latin typeface="Comfortaa"/>
                <a:ea typeface="Comfortaa"/>
                <a:cs typeface="Comfortaa"/>
                <a:sym typeface="Comfortaa"/>
              </a:rPr>
              <a:t> in a class will give us a good estimate of the quality of teaching. It will encourage the teacher to write </a:t>
            </a:r>
            <a:r>
              <a:rPr b="1" lang="en">
                <a:solidFill>
                  <a:schemeClr val="dk1"/>
                </a:solidFill>
                <a:latin typeface="Comfortaa"/>
                <a:ea typeface="Comfortaa"/>
                <a:cs typeface="Comfortaa"/>
                <a:sym typeface="Comfortaa"/>
              </a:rPr>
              <a:t>important definitions / dates</a:t>
            </a:r>
            <a:r>
              <a:rPr lang="en">
                <a:solidFill>
                  <a:schemeClr val="dk1"/>
                </a:solidFill>
                <a:latin typeface="Comfortaa"/>
                <a:ea typeface="Comfortaa"/>
                <a:cs typeface="Comfortaa"/>
                <a:sym typeface="Comfortaa"/>
              </a:rPr>
              <a:t>, i</a:t>
            </a:r>
            <a:r>
              <a:rPr b="1" lang="en">
                <a:solidFill>
                  <a:schemeClr val="dk1"/>
                </a:solidFill>
                <a:latin typeface="Comfortaa"/>
                <a:ea typeface="Comfortaa"/>
                <a:cs typeface="Comfortaa"/>
                <a:sym typeface="Comfortaa"/>
              </a:rPr>
              <a:t>llustrative diagrams</a:t>
            </a:r>
            <a:r>
              <a:rPr lang="en">
                <a:solidFill>
                  <a:schemeClr val="dk1"/>
                </a:solidFill>
                <a:latin typeface="Comfortaa"/>
                <a:ea typeface="Comfortaa"/>
                <a:cs typeface="Comfortaa"/>
                <a:sym typeface="Comfortaa"/>
              </a:rPr>
              <a:t> and </a:t>
            </a:r>
            <a:r>
              <a:rPr b="1" lang="en">
                <a:solidFill>
                  <a:schemeClr val="dk1"/>
                </a:solidFill>
                <a:latin typeface="Comfortaa"/>
                <a:ea typeface="Comfortaa"/>
                <a:cs typeface="Comfortaa"/>
                <a:sym typeface="Comfortaa"/>
              </a:rPr>
              <a:t>facts and figures on the blackboard</a:t>
            </a:r>
            <a:r>
              <a:rPr lang="en">
                <a:solidFill>
                  <a:schemeClr val="dk1"/>
                </a:solidFill>
                <a:latin typeface="Comfortaa"/>
                <a:ea typeface="Comfortaa"/>
                <a:cs typeface="Comfortaa"/>
                <a:sym typeface="Comfortaa"/>
              </a:rPr>
              <a:t> for students to note down.Also,using the blackboard while teaching has been proven to be one of the most effective ways of making things lucid to pupils and enabling them to remember concepts easily.</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0" name="Shape 890"/>
        <p:cNvGrpSpPr/>
        <p:nvPr/>
      </p:nvGrpSpPr>
      <p:grpSpPr>
        <a:xfrm>
          <a:off x="0" y="0"/>
          <a:ext cx="0" cy="0"/>
          <a:chOff x="0" y="0"/>
          <a:chExt cx="0" cy="0"/>
        </a:xfrm>
      </p:grpSpPr>
      <p:sp>
        <p:nvSpPr>
          <p:cNvPr id="891" name="Google Shape;891;p31"/>
          <p:cNvSpPr txBox="1"/>
          <p:nvPr>
            <p:ph type="ctrTitle"/>
          </p:nvPr>
        </p:nvSpPr>
        <p:spPr>
          <a:xfrm>
            <a:off x="2445275" y="-16550"/>
            <a:ext cx="3890700" cy="732900"/>
          </a:xfrm>
          <a:prstGeom prst="rect">
            <a:avLst/>
          </a:prstGeom>
        </p:spPr>
        <p:txBody>
          <a:bodyPr anchorCtr="0" anchor="b" bIns="91425" lIns="91425" spcFirstLastPara="1" rIns="91425" wrap="square" tIns="91425">
            <a:noAutofit/>
          </a:bodyPr>
          <a:lstStyle/>
          <a:p>
            <a:pPr indent="0" lvl="0" marL="457200" rtl="0" algn="ctr">
              <a:spcBef>
                <a:spcPts val="0"/>
              </a:spcBef>
              <a:spcAft>
                <a:spcPts val="0"/>
              </a:spcAft>
              <a:buNone/>
            </a:pPr>
            <a:r>
              <a:rPr lang="en"/>
              <a:t>3. MOOD DETECTION</a:t>
            </a:r>
            <a:endParaRPr/>
          </a:p>
        </p:txBody>
      </p:sp>
      <p:sp>
        <p:nvSpPr>
          <p:cNvPr id="892" name="Google Shape;892;p31"/>
          <p:cNvSpPr txBox="1"/>
          <p:nvPr/>
        </p:nvSpPr>
        <p:spPr>
          <a:xfrm>
            <a:off x="493875" y="795025"/>
            <a:ext cx="8239200" cy="3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Comfortaa"/>
                <a:ea typeface="Comfortaa"/>
                <a:cs typeface="Comfortaa"/>
                <a:sym typeface="Comfortaa"/>
              </a:rPr>
              <a:t>Problem :</a:t>
            </a:r>
            <a:r>
              <a:rPr lang="en">
                <a:latin typeface="Comfortaa"/>
                <a:ea typeface="Comfortaa"/>
                <a:cs typeface="Comfortaa"/>
                <a:sym typeface="Comfortaa"/>
              </a:rPr>
              <a:t> At times students are </a:t>
            </a:r>
            <a:r>
              <a:rPr lang="en">
                <a:latin typeface="Comfortaa"/>
                <a:ea typeface="Comfortaa"/>
                <a:cs typeface="Comfortaa"/>
                <a:sym typeface="Comfortaa"/>
              </a:rPr>
              <a:t>distracted,or just plain naughty and don’t concentrate in the class</a:t>
            </a:r>
            <a:r>
              <a:rPr lang="en">
                <a:latin typeface="Comfortaa"/>
                <a:ea typeface="Comfortaa"/>
                <a:cs typeface="Comfortaa"/>
                <a:sym typeface="Comfortaa"/>
              </a:rPr>
              <a:t>. In such a scenario, a sincere effort to teach is not met with much success. It becomes important to understand such nuances, if we are to succeed in improving the overall rural education scenario. (PS : We are not against a bit of fun in class,afterall we all remember doing that at school fondly,but there ought to be learning as well)</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b="1" lang="en" u="sng">
                <a:latin typeface="Comfortaa"/>
                <a:ea typeface="Comfortaa"/>
                <a:cs typeface="Comfortaa"/>
                <a:sym typeface="Comfortaa"/>
              </a:rPr>
              <a:t>Solution : </a:t>
            </a:r>
            <a:r>
              <a:rPr lang="en">
                <a:latin typeface="Comfortaa"/>
                <a:ea typeface="Comfortaa"/>
                <a:cs typeface="Comfortaa"/>
                <a:sym typeface="Comfortaa"/>
              </a:rPr>
              <a:t> We will detect the mood of the students using a </a:t>
            </a:r>
            <a:r>
              <a:rPr b="1" lang="en">
                <a:latin typeface="Comfortaa"/>
                <a:ea typeface="Comfortaa"/>
                <a:cs typeface="Comfortaa"/>
                <a:sym typeface="Comfortaa"/>
              </a:rPr>
              <a:t>Mood Detection from Facial Expressions Mode</a:t>
            </a:r>
            <a:r>
              <a:rPr lang="en">
                <a:latin typeface="Comfortaa"/>
                <a:ea typeface="Comfortaa"/>
                <a:cs typeface="Comfortaa"/>
                <a:sym typeface="Comfortaa"/>
              </a:rPr>
              <a:t>l. Using a camera aimed at the class, </a:t>
            </a:r>
            <a:r>
              <a:rPr b="1" lang="en">
                <a:latin typeface="Comfortaa"/>
                <a:ea typeface="Comfortaa"/>
                <a:cs typeface="Comfortaa"/>
                <a:sym typeface="Comfortaa"/>
              </a:rPr>
              <a:t>we will be able to detect the mood of the class</a:t>
            </a:r>
            <a:r>
              <a:rPr lang="en">
                <a:latin typeface="Comfortaa"/>
                <a:ea typeface="Comfortaa"/>
                <a:cs typeface="Comfortaa"/>
                <a:sym typeface="Comfortaa"/>
              </a:rPr>
              <a:t> and also </a:t>
            </a:r>
            <a:r>
              <a:rPr b="1" lang="en">
                <a:latin typeface="Comfortaa"/>
                <a:ea typeface="Comfortaa"/>
                <a:cs typeface="Comfortaa"/>
                <a:sym typeface="Comfortaa"/>
              </a:rPr>
              <a:t>count the number of people attending the class.</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Basic moods can easily be detected and this technique will give us an idea if the students are </a:t>
            </a:r>
            <a:r>
              <a:rPr b="1" lang="en">
                <a:latin typeface="Comfortaa"/>
                <a:ea typeface="Comfortaa"/>
                <a:cs typeface="Comfortaa"/>
                <a:sym typeface="Comfortaa"/>
              </a:rPr>
              <a:t>sleepy or attentive or happy or sad</a:t>
            </a:r>
            <a:r>
              <a:rPr lang="en">
                <a:latin typeface="Comfortaa"/>
                <a:ea typeface="Comfortaa"/>
                <a:cs typeface="Comfortaa"/>
                <a:sym typeface="Comfortaa"/>
              </a:rPr>
              <a:t>. This technique will also give us a</a:t>
            </a:r>
            <a:r>
              <a:rPr b="1" lang="en">
                <a:latin typeface="Comfortaa"/>
                <a:ea typeface="Comfortaa"/>
                <a:cs typeface="Comfortaa"/>
                <a:sym typeface="Comfortaa"/>
              </a:rPr>
              <a:t> number on the scale of 0 - 100</a:t>
            </a:r>
            <a:r>
              <a:rPr lang="en">
                <a:latin typeface="Comfortaa"/>
                <a:ea typeface="Comfortaa"/>
                <a:cs typeface="Comfortaa"/>
                <a:sym typeface="Comfortaa"/>
              </a:rPr>
              <a:t> representing the </a:t>
            </a:r>
            <a:r>
              <a:rPr b="1" lang="en">
                <a:latin typeface="Comfortaa"/>
                <a:ea typeface="Comfortaa"/>
                <a:cs typeface="Comfortaa"/>
                <a:sym typeface="Comfortaa"/>
              </a:rPr>
              <a:t>Mood (M) </a:t>
            </a:r>
            <a:r>
              <a:rPr lang="en">
                <a:latin typeface="Comfortaa"/>
                <a:ea typeface="Comfortaa"/>
                <a:cs typeface="Comfortaa"/>
                <a:sym typeface="Comfortaa"/>
              </a:rPr>
              <a:t>of the class, 100 being most favorable.</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b="1" lang="en" u="sng">
                <a:latin typeface="Comfortaa"/>
                <a:ea typeface="Comfortaa"/>
                <a:cs typeface="Comfortaa"/>
                <a:sym typeface="Comfortaa"/>
              </a:rPr>
              <a:t>Impact : </a:t>
            </a:r>
            <a:r>
              <a:rPr lang="en">
                <a:solidFill>
                  <a:schemeClr val="dk1"/>
                </a:solidFill>
                <a:latin typeface="Comfortaa"/>
                <a:ea typeface="Comfortaa"/>
                <a:cs typeface="Comfortaa"/>
                <a:sym typeface="Comfortaa"/>
              </a:rPr>
              <a:t>The subject co-ordinator / principal can then make subtle changes in curriculum to improve the response of the class.</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6" name="Shape 896"/>
        <p:cNvGrpSpPr/>
        <p:nvPr/>
      </p:nvGrpSpPr>
      <p:grpSpPr>
        <a:xfrm>
          <a:off x="0" y="0"/>
          <a:ext cx="0" cy="0"/>
          <a:chOff x="0" y="0"/>
          <a:chExt cx="0" cy="0"/>
        </a:xfrm>
      </p:grpSpPr>
      <p:sp>
        <p:nvSpPr>
          <p:cNvPr id="897" name="Google Shape;897;p32"/>
          <p:cNvSpPr txBox="1"/>
          <p:nvPr>
            <p:ph type="ctrTitle"/>
          </p:nvPr>
        </p:nvSpPr>
        <p:spPr>
          <a:xfrm>
            <a:off x="3312600" y="299225"/>
            <a:ext cx="25188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CADS SCORE</a:t>
            </a:r>
            <a:endParaRPr/>
          </a:p>
        </p:txBody>
      </p:sp>
      <p:sp>
        <p:nvSpPr>
          <p:cNvPr id="898" name="Google Shape;898;p32"/>
          <p:cNvSpPr txBox="1"/>
          <p:nvPr/>
        </p:nvSpPr>
        <p:spPr>
          <a:xfrm>
            <a:off x="566125" y="1204575"/>
            <a:ext cx="8154900" cy="3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Using the 3 measures listed in the previous slides, namely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en">
                <a:latin typeface="Comfortaa"/>
                <a:ea typeface="Comfortaa"/>
                <a:cs typeface="Comfortaa"/>
                <a:sym typeface="Comfortaa"/>
              </a:rPr>
              <a:t>Percentage of Keywords Spoken (PKS)</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en">
                <a:latin typeface="Comfortaa"/>
                <a:ea typeface="Comfortaa"/>
                <a:cs typeface="Comfortaa"/>
                <a:sym typeface="Comfortaa"/>
              </a:rPr>
              <a:t>Percentage of Keywords Written (PKW)</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en">
                <a:latin typeface="Comfortaa"/>
                <a:ea typeface="Comfortaa"/>
                <a:cs typeface="Comfortaa"/>
                <a:sym typeface="Comfortaa"/>
              </a:rPr>
              <a:t>Mood (M)</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Based on this, we will compute a measure </a:t>
            </a:r>
            <a:r>
              <a:rPr b="1" lang="en">
                <a:latin typeface="Comfortaa"/>
                <a:ea typeface="Comfortaa"/>
                <a:cs typeface="Comfortaa"/>
                <a:sym typeface="Comfortaa"/>
              </a:rPr>
              <a:t>Content Absorption and Delivery Score (CADS</a:t>
            </a:r>
            <a:r>
              <a:rPr lang="en">
                <a:latin typeface="Comfortaa"/>
                <a:ea typeface="Comfortaa"/>
                <a:cs typeface="Comfortaa"/>
                <a:sym typeface="Comfortaa"/>
              </a:rPr>
              <a:t>) which will be a representative of the overall Teaching Learning Experience of a subject in a school. This score will be on a scale 0 - 100, where 0 represents a poor experience and 100 represents the ideal experience.</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b="1" lang="en">
                <a:latin typeface="Comfortaa"/>
                <a:ea typeface="Comfortaa"/>
                <a:cs typeface="Comfortaa"/>
                <a:sym typeface="Comfortaa"/>
              </a:rPr>
              <a:t>CADS Score = 0.8 * (PKS+PKW) + 0.2 *M</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b="1" lang="en">
                <a:latin typeface="Comfortaa"/>
                <a:ea typeface="Comfortaa"/>
                <a:cs typeface="Comfortaa"/>
                <a:sym typeface="Comfortaa"/>
              </a:rPr>
              <a:t>This score will be </a:t>
            </a:r>
            <a:r>
              <a:rPr b="1" lang="en">
                <a:latin typeface="Comfortaa"/>
                <a:ea typeface="Comfortaa"/>
                <a:cs typeface="Comfortaa"/>
                <a:sym typeface="Comfortaa"/>
              </a:rPr>
              <a:t>available</a:t>
            </a:r>
            <a:r>
              <a:rPr b="1" lang="en">
                <a:latin typeface="Comfortaa"/>
                <a:ea typeface="Comfortaa"/>
                <a:cs typeface="Comfortaa"/>
                <a:sym typeface="Comfortaa"/>
              </a:rPr>
              <a:t> to the coordinator / principal of the school as a measure of the quality of education being imparted at the school.</a:t>
            </a:r>
            <a:endParaRPr b="1">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b="1" lang="en">
                <a:latin typeface="Comfortaa"/>
                <a:ea typeface="Comfortaa"/>
                <a:cs typeface="Comfortaa"/>
                <a:sym typeface="Comfortaa"/>
              </a:rPr>
              <a:t>This score will be extensible and open to changes, if new techniques of measuring education quality are added in the future.</a:t>
            </a:r>
            <a:endParaRPr b="1">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33"/>
          <p:cNvSpPr txBox="1"/>
          <p:nvPr>
            <p:ph type="ctrTitle"/>
          </p:nvPr>
        </p:nvSpPr>
        <p:spPr>
          <a:xfrm>
            <a:off x="3360725" y="312375"/>
            <a:ext cx="25188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MODULES</a:t>
            </a:r>
            <a:endParaRPr/>
          </a:p>
        </p:txBody>
      </p:sp>
      <p:grpSp>
        <p:nvGrpSpPr>
          <p:cNvPr id="904" name="Google Shape;904;p33"/>
          <p:cNvGrpSpPr/>
          <p:nvPr/>
        </p:nvGrpSpPr>
        <p:grpSpPr>
          <a:xfrm>
            <a:off x="6779088" y="2164513"/>
            <a:ext cx="1089202" cy="357272"/>
            <a:chOff x="6550488" y="2469313"/>
            <a:chExt cx="1089202" cy="357272"/>
          </a:xfrm>
        </p:grpSpPr>
        <p:sp>
          <p:nvSpPr>
            <p:cNvPr id="905" name="Google Shape;905;p33"/>
            <p:cNvSpPr/>
            <p:nvPr/>
          </p:nvSpPr>
          <p:spPr>
            <a:xfrm>
              <a:off x="6550488" y="2469313"/>
              <a:ext cx="1089202" cy="357272"/>
            </a:xfrm>
            <a:custGeom>
              <a:rect b="b" l="l" r="r" t="t"/>
              <a:pathLst>
                <a:path extrusionOk="0" h="19203" w="46231">
                  <a:moveTo>
                    <a:pt x="17101" y="1"/>
                  </a:moveTo>
                  <a:cubicBezTo>
                    <a:pt x="16480" y="1"/>
                    <a:pt x="15861" y="16"/>
                    <a:pt x="15249" y="49"/>
                  </a:cubicBezTo>
                  <a:cubicBezTo>
                    <a:pt x="14904" y="68"/>
                    <a:pt x="14556" y="71"/>
                    <a:pt x="14210" y="71"/>
                  </a:cubicBezTo>
                  <a:cubicBezTo>
                    <a:pt x="14003" y="71"/>
                    <a:pt x="13796" y="70"/>
                    <a:pt x="13590" y="70"/>
                  </a:cubicBezTo>
                  <a:cubicBezTo>
                    <a:pt x="12637" y="70"/>
                    <a:pt x="11719" y="97"/>
                    <a:pt x="10923" y="407"/>
                  </a:cubicBezTo>
                  <a:cubicBezTo>
                    <a:pt x="10626" y="407"/>
                    <a:pt x="10416" y="372"/>
                    <a:pt x="10255" y="372"/>
                  </a:cubicBezTo>
                  <a:cubicBezTo>
                    <a:pt x="10162" y="372"/>
                    <a:pt x="10085" y="384"/>
                    <a:pt x="10016" y="421"/>
                  </a:cubicBezTo>
                  <a:cubicBezTo>
                    <a:pt x="8543" y="1206"/>
                    <a:pt x="6895" y="807"/>
                    <a:pt x="5397" y="1580"/>
                  </a:cubicBezTo>
                  <a:cubicBezTo>
                    <a:pt x="4196" y="2200"/>
                    <a:pt x="2843" y="2378"/>
                    <a:pt x="1735" y="3300"/>
                  </a:cubicBezTo>
                  <a:cubicBezTo>
                    <a:pt x="771" y="4104"/>
                    <a:pt x="175" y="5198"/>
                    <a:pt x="326" y="6750"/>
                  </a:cubicBezTo>
                  <a:cubicBezTo>
                    <a:pt x="377" y="7278"/>
                    <a:pt x="499" y="7880"/>
                    <a:pt x="427" y="8326"/>
                  </a:cubicBezTo>
                  <a:cubicBezTo>
                    <a:pt x="1" y="11018"/>
                    <a:pt x="768" y="13463"/>
                    <a:pt x="1343" y="15933"/>
                  </a:cubicBezTo>
                  <a:cubicBezTo>
                    <a:pt x="1544" y="16800"/>
                    <a:pt x="2087" y="17736"/>
                    <a:pt x="2860" y="17825"/>
                  </a:cubicBezTo>
                  <a:cubicBezTo>
                    <a:pt x="3740" y="17927"/>
                    <a:pt x="4536" y="18543"/>
                    <a:pt x="5445" y="18543"/>
                  </a:cubicBezTo>
                  <a:cubicBezTo>
                    <a:pt x="5654" y="18543"/>
                    <a:pt x="5869" y="18510"/>
                    <a:pt x="6093" y="18432"/>
                  </a:cubicBezTo>
                  <a:cubicBezTo>
                    <a:pt x="6215" y="18389"/>
                    <a:pt x="6353" y="18371"/>
                    <a:pt x="6501" y="18371"/>
                  </a:cubicBezTo>
                  <a:cubicBezTo>
                    <a:pt x="6891" y="18371"/>
                    <a:pt x="7346" y="18494"/>
                    <a:pt x="7739" y="18589"/>
                  </a:cubicBezTo>
                  <a:cubicBezTo>
                    <a:pt x="9249" y="18953"/>
                    <a:pt x="10785" y="18825"/>
                    <a:pt x="12304" y="19015"/>
                  </a:cubicBezTo>
                  <a:cubicBezTo>
                    <a:pt x="12435" y="19031"/>
                    <a:pt x="12566" y="19037"/>
                    <a:pt x="12698" y="19037"/>
                  </a:cubicBezTo>
                  <a:cubicBezTo>
                    <a:pt x="13239" y="19037"/>
                    <a:pt x="13788" y="18929"/>
                    <a:pt x="14342" y="18929"/>
                  </a:cubicBezTo>
                  <a:cubicBezTo>
                    <a:pt x="14489" y="18929"/>
                    <a:pt x="14636" y="18936"/>
                    <a:pt x="14784" y="18956"/>
                  </a:cubicBezTo>
                  <a:cubicBezTo>
                    <a:pt x="15399" y="19037"/>
                    <a:pt x="16031" y="19142"/>
                    <a:pt x="16649" y="19142"/>
                  </a:cubicBezTo>
                  <a:cubicBezTo>
                    <a:pt x="16940" y="19142"/>
                    <a:pt x="17229" y="19118"/>
                    <a:pt x="17511" y="19058"/>
                  </a:cubicBezTo>
                  <a:cubicBezTo>
                    <a:pt x="18140" y="18925"/>
                    <a:pt x="18769" y="18881"/>
                    <a:pt x="19396" y="18881"/>
                  </a:cubicBezTo>
                  <a:cubicBezTo>
                    <a:pt x="20141" y="18881"/>
                    <a:pt x="20883" y="18943"/>
                    <a:pt x="21616" y="18992"/>
                  </a:cubicBezTo>
                  <a:cubicBezTo>
                    <a:pt x="23912" y="19142"/>
                    <a:pt x="26218" y="19170"/>
                    <a:pt x="28508" y="19197"/>
                  </a:cubicBezTo>
                  <a:cubicBezTo>
                    <a:pt x="28815" y="19200"/>
                    <a:pt x="29122" y="19202"/>
                    <a:pt x="29431" y="19202"/>
                  </a:cubicBezTo>
                  <a:cubicBezTo>
                    <a:pt x="30993" y="19202"/>
                    <a:pt x="32571" y="19153"/>
                    <a:pt x="34142" y="18996"/>
                  </a:cubicBezTo>
                  <a:cubicBezTo>
                    <a:pt x="36614" y="18749"/>
                    <a:pt x="39112" y="18806"/>
                    <a:pt x="41508" y="17873"/>
                  </a:cubicBezTo>
                  <a:cubicBezTo>
                    <a:pt x="42253" y="17584"/>
                    <a:pt x="43006" y="17620"/>
                    <a:pt x="43743" y="16831"/>
                  </a:cubicBezTo>
                  <a:cubicBezTo>
                    <a:pt x="45532" y="14917"/>
                    <a:pt x="45962" y="12346"/>
                    <a:pt x="46114" y="9798"/>
                  </a:cubicBezTo>
                  <a:cubicBezTo>
                    <a:pt x="46212" y="8177"/>
                    <a:pt x="46231" y="6424"/>
                    <a:pt x="45920" y="4720"/>
                  </a:cubicBezTo>
                  <a:cubicBezTo>
                    <a:pt x="45679" y="3395"/>
                    <a:pt x="45187" y="2266"/>
                    <a:pt x="44356" y="1709"/>
                  </a:cubicBezTo>
                  <a:cubicBezTo>
                    <a:pt x="43112" y="873"/>
                    <a:pt x="41631" y="964"/>
                    <a:pt x="40225" y="769"/>
                  </a:cubicBezTo>
                  <a:cubicBezTo>
                    <a:pt x="39153" y="621"/>
                    <a:pt x="38081" y="723"/>
                    <a:pt x="37011" y="499"/>
                  </a:cubicBezTo>
                  <a:cubicBezTo>
                    <a:pt x="35748" y="234"/>
                    <a:pt x="34453" y="138"/>
                    <a:pt x="33170" y="85"/>
                  </a:cubicBezTo>
                  <a:cubicBezTo>
                    <a:pt x="32701" y="66"/>
                    <a:pt x="32232" y="57"/>
                    <a:pt x="31763" y="57"/>
                  </a:cubicBezTo>
                  <a:cubicBezTo>
                    <a:pt x="30844" y="57"/>
                    <a:pt x="29924" y="90"/>
                    <a:pt x="29005" y="139"/>
                  </a:cubicBezTo>
                  <a:cubicBezTo>
                    <a:pt x="28704" y="155"/>
                    <a:pt x="28402" y="162"/>
                    <a:pt x="28101" y="162"/>
                  </a:cubicBezTo>
                  <a:cubicBezTo>
                    <a:pt x="26933" y="162"/>
                    <a:pt x="25768" y="65"/>
                    <a:pt x="24599" y="65"/>
                  </a:cubicBezTo>
                  <a:cubicBezTo>
                    <a:pt x="24403" y="65"/>
                    <a:pt x="24207" y="67"/>
                    <a:pt x="24010" y="74"/>
                  </a:cubicBezTo>
                  <a:cubicBezTo>
                    <a:pt x="23189" y="101"/>
                    <a:pt x="22364" y="121"/>
                    <a:pt x="21540" y="121"/>
                  </a:cubicBezTo>
                  <a:cubicBezTo>
                    <a:pt x="20803" y="121"/>
                    <a:pt x="20067" y="105"/>
                    <a:pt x="19334" y="64"/>
                  </a:cubicBezTo>
                  <a:cubicBezTo>
                    <a:pt x="18591" y="23"/>
                    <a:pt x="17844" y="1"/>
                    <a:pt x="1710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6550488" y="2469313"/>
              <a:ext cx="1089202" cy="357272"/>
            </a:xfrm>
            <a:custGeom>
              <a:rect b="b" l="l" r="r" t="t"/>
              <a:pathLst>
                <a:path extrusionOk="0" h="19203" w="46231">
                  <a:moveTo>
                    <a:pt x="15818" y="1484"/>
                  </a:moveTo>
                  <a:cubicBezTo>
                    <a:pt x="16163" y="1484"/>
                    <a:pt x="16509" y="1495"/>
                    <a:pt x="16856" y="1521"/>
                  </a:cubicBezTo>
                  <a:cubicBezTo>
                    <a:pt x="17915" y="1598"/>
                    <a:pt x="18973" y="1559"/>
                    <a:pt x="20037" y="1685"/>
                  </a:cubicBezTo>
                  <a:cubicBezTo>
                    <a:pt x="20125" y="1696"/>
                    <a:pt x="20212" y="1700"/>
                    <a:pt x="20301" y="1700"/>
                  </a:cubicBezTo>
                  <a:cubicBezTo>
                    <a:pt x="20801" y="1700"/>
                    <a:pt x="21315" y="1559"/>
                    <a:pt x="21830" y="1559"/>
                  </a:cubicBezTo>
                  <a:cubicBezTo>
                    <a:pt x="22003" y="1559"/>
                    <a:pt x="22176" y="1575"/>
                    <a:pt x="22349" y="1617"/>
                  </a:cubicBezTo>
                  <a:cubicBezTo>
                    <a:pt x="22642" y="1689"/>
                    <a:pt x="22935" y="1713"/>
                    <a:pt x="23228" y="1713"/>
                  </a:cubicBezTo>
                  <a:cubicBezTo>
                    <a:pt x="23813" y="1713"/>
                    <a:pt x="24398" y="1618"/>
                    <a:pt x="24986" y="1618"/>
                  </a:cubicBezTo>
                  <a:cubicBezTo>
                    <a:pt x="25103" y="1618"/>
                    <a:pt x="25221" y="1622"/>
                    <a:pt x="25339" y="1631"/>
                  </a:cubicBezTo>
                  <a:cubicBezTo>
                    <a:pt x="25456" y="1640"/>
                    <a:pt x="25574" y="1644"/>
                    <a:pt x="25692" y="1644"/>
                  </a:cubicBezTo>
                  <a:cubicBezTo>
                    <a:pt x="26141" y="1644"/>
                    <a:pt x="26597" y="1591"/>
                    <a:pt x="27053" y="1591"/>
                  </a:cubicBezTo>
                  <a:cubicBezTo>
                    <a:pt x="27294" y="1591"/>
                    <a:pt x="27535" y="1606"/>
                    <a:pt x="27775" y="1651"/>
                  </a:cubicBezTo>
                  <a:cubicBezTo>
                    <a:pt x="28289" y="1747"/>
                    <a:pt x="28803" y="1775"/>
                    <a:pt x="29318" y="1775"/>
                  </a:cubicBezTo>
                  <a:cubicBezTo>
                    <a:pt x="30014" y="1775"/>
                    <a:pt x="30711" y="1724"/>
                    <a:pt x="31407" y="1724"/>
                  </a:cubicBezTo>
                  <a:cubicBezTo>
                    <a:pt x="31523" y="1724"/>
                    <a:pt x="31638" y="1726"/>
                    <a:pt x="31754" y="1729"/>
                  </a:cubicBezTo>
                  <a:cubicBezTo>
                    <a:pt x="32663" y="1755"/>
                    <a:pt x="33566" y="1901"/>
                    <a:pt x="34481" y="1901"/>
                  </a:cubicBezTo>
                  <a:cubicBezTo>
                    <a:pt x="34678" y="1901"/>
                    <a:pt x="34876" y="1895"/>
                    <a:pt x="35074" y="1878"/>
                  </a:cubicBezTo>
                  <a:cubicBezTo>
                    <a:pt x="35207" y="1868"/>
                    <a:pt x="35340" y="1863"/>
                    <a:pt x="35473" y="1863"/>
                  </a:cubicBezTo>
                  <a:cubicBezTo>
                    <a:pt x="36282" y="1863"/>
                    <a:pt x="37107" y="2045"/>
                    <a:pt x="37924" y="2264"/>
                  </a:cubicBezTo>
                  <a:cubicBezTo>
                    <a:pt x="38377" y="2385"/>
                    <a:pt x="38856" y="2626"/>
                    <a:pt x="39359" y="2626"/>
                  </a:cubicBezTo>
                  <a:cubicBezTo>
                    <a:pt x="39560" y="2626"/>
                    <a:pt x="39765" y="2588"/>
                    <a:pt x="39974" y="2488"/>
                  </a:cubicBezTo>
                  <a:cubicBezTo>
                    <a:pt x="40118" y="2419"/>
                    <a:pt x="40265" y="2393"/>
                    <a:pt x="40414" y="2393"/>
                  </a:cubicBezTo>
                  <a:cubicBezTo>
                    <a:pt x="40846" y="2393"/>
                    <a:pt x="41292" y="2619"/>
                    <a:pt x="41713" y="2693"/>
                  </a:cubicBezTo>
                  <a:cubicBezTo>
                    <a:pt x="42449" y="2824"/>
                    <a:pt x="43260" y="2896"/>
                    <a:pt x="43915" y="3277"/>
                  </a:cubicBezTo>
                  <a:cubicBezTo>
                    <a:pt x="44425" y="3575"/>
                    <a:pt x="44804" y="4364"/>
                    <a:pt x="44993" y="5153"/>
                  </a:cubicBezTo>
                  <a:cubicBezTo>
                    <a:pt x="45209" y="6055"/>
                    <a:pt x="44979" y="6971"/>
                    <a:pt x="44937" y="7852"/>
                  </a:cubicBezTo>
                  <a:cubicBezTo>
                    <a:pt x="44853" y="9666"/>
                    <a:pt x="44580" y="11495"/>
                    <a:pt x="44187" y="13248"/>
                  </a:cubicBezTo>
                  <a:cubicBezTo>
                    <a:pt x="43916" y="14457"/>
                    <a:pt x="43330" y="15432"/>
                    <a:pt x="42200" y="15938"/>
                  </a:cubicBezTo>
                  <a:cubicBezTo>
                    <a:pt x="41363" y="16313"/>
                    <a:pt x="40447" y="16408"/>
                    <a:pt x="39666" y="16988"/>
                  </a:cubicBezTo>
                  <a:cubicBezTo>
                    <a:pt x="39598" y="17038"/>
                    <a:pt x="39520" y="17063"/>
                    <a:pt x="39436" y="17063"/>
                  </a:cubicBezTo>
                  <a:cubicBezTo>
                    <a:pt x="39319" y="17063"/>
                    <a:pt x="39190" y="17014"/>
                    <a:pt x="39061" y="16915"/>
                  </a:cubicBezTo>
                  <a:cubicBezTo>
                    <a:pt x="37849" y="17251"/>
                    <a:pt x="36533" y="16772"/>
                    <a:pt x="35321" y="17476"/>
                  </a:cubicBezTo>
                  <a:cubicBezTo>
                    <a:pt x="35261" y="17512"/>
                    <a:pt x="35180" y="17561"/>
                    <a:pt x="35120" y="17561"/>
                  </a:cubicBezTo>
                  <a:cubicBezTo>
                    <a:pt x="35107" y="17561"/>
                    <a:pt x="35094" y="17559"/>
                    <a:pt x="35083" y="17553"/>
                  </a:cubicBezTo>
                  <a:cubicBezTo>
                    <a:pt x="34733" y="17350"/>
                    <a:pt x="34376" y="17286"/>
                    <a:pt x="34018" y="17286"/>
                  </a:cubicBezTo>
                  <a:cubicBezTo>
                    <a:pt x="33400" y="17286"/>
                    <a:pt x="32775" y="17476"/>
                    <a:pt x="32157" y="17476"/>
                  </a:cubicBezTo>
                  <a:cubicBezTo>
                    <a:pt x="32090" y="17476"/>
                    <a:pt x="32022" y="17474"/>
                    <a:pt x="31955" y="17469"/>
                  </a:cubicBezTo>
                  <a:cubicBezTo>
                    <a:pt x="31495" y="17434"/>
                    <a:pt x="30993" y="17338"/>
                    <a:pt x="30487" y="17338"/>
                  </a:cubicBezTo>
                  <a:cubicBezTo>
                    <a:pt x="30132" y="17338"/>
                    <a:pt x="29774" y="17385"/>
                    <a:pt x="29427" y="17536"/>
                  </a:cubicBezTo>
                  <a:cubicBezTo>
                    <a:pt x="29258" y="17609"/>
                    <a:pt x="29085" y="17634"/>
                    <a:pt x="28911" y="17634"/>
                  </a:cubicBezTo>
                  <a:cubicBezTo>
                    <a:pt x="28547" y="17634"/>
                    <a:pt x="28177" y="17527"/>
                    <a:pt x="27821" y="17527"/>
                  </a:cubicBezTo>
                  <a:cubicBezTo>
                    <a:pt x="27800" y="17527"/>
                    <a:pt x="27780" y="17527"/>
                    <a:pt x="27759" y="17528"/>
                  </a:cubicBezTo>
                  <a:cubicBezTo>
                    <a:pt x="27577" y="17534"/>
                    <a:pt x="27396" y="17537"/>
                    <a:pt x="27214" y="17537"/>
                  </a:cubicBezTo>
                  <a:cubicBezTo>
                    <a:pt x="26419" y="17537"/>
                    <a:pt x="25629" y="17483"/>
                    <a:pt x="24836" y="17436"/>
                  </a:cubicBezTo>
                  <a:cubicBezTo>
                    <a:pt x="24031" y="17388"/>
                    <a:pt x="23220" y="17422"/>
                    <a:pt x="22416" y="17352"/>
                  </a:cubicBezTo>
                  <a:cubicBezTo>
                    <a:pt x="22013" y="17317"/>
                    <a:pt x="21611" y="17303"/>
                    <a:pt x="21210" y="17303"/>
                  </a:cubicBezTo>
                  <a:cubicBezTo>
                    <a:pt x="20462" y="17303"/>
                    <a:pt x="19715" y="17354"/>
                    <a:pt x="18966" y="17420"/>
                  </a:cubicBezTo>
                  <a:cubicBezTo>
                    <a:pt x="18822" y="17433"/>
                    <a:pt x="18678" y="17438"/>
                    <a:pt x="18533" y="17438"/>
                  </a:cubicBezTo>
                  <a:cubicBezTo>
                    <a:pt x="18019" y="17438"/>
                    <a:pt x="17502" y="17373"/>
                    <a:pt x="16987" y="17347"/>
                  </a:cubicBezTo>
                  <a:cubicBezTo>
                    <a:pt x="16836" y="17340"/>
                    <a:pt x="16685" y="17337"/>
                    <a:pt x="16535" y="17337"/>
                  </a:cubicBezTo>
                  <a:cubicBezTo>
                    <a:pt x="15546" y="17337"/>
                    <a:pt x="14558" y="17472"/>
                    <a:pt x="13575" y="17472"/>
                  </a:cubicBezTo>
                  <a:cubicBezTo>
                    <a:pt x="13547" y="17472"/>
                    <a:pt x="13519" y="17472"/>
                    <a:pt x="13491" y="17472"/>
                  </a:cubicBezTo>
                  <a:cubicBezTo>
                    <a:pt x="11503" y="17456"/>
                    <a:pt x="9518" y="17220"/>
                    <a:pt x="7533" y="17070"/>
                  </a:cubicBezTo>
                  <a:cubicBezTo>
                    <a:pt x="6368" y="16982"/>
                    <a:pt x="5203" y="16892"/>
                    <a:pt x="4039" y="16786"/>
                  </a:cubicBezTo>
                  <a:cubicBezTo>
                    <a:pt x="3347" y="16724"/>
                    <a:pt x="2059" y="15305"/>
                    <a:pt x="1949" y="14488"/>
                  </a:cubicBezTo>
                  <a:cubicBezTo>
                    <a:pt x="1611" y="11965"/>
                    <a:pt x="1392" y="9418"/>
                    <a:pt x="1513" y="6866"/>
                  </a:cubicBezTo>
                  <a:cubicBezTo>
                    <a:pt x="1609" y="4808"/>
                    <a:pt x="1933" y="4557"/>
                    <a:pt x="3280" y="3786"/>
                  </a:cubicBezTo>
                  <a:cubicBezTo>
                    <a:pt x="4262" y="3222"/>
                    <a:pt x="5354" y="3227"/>
                    <a:pt x="6295" y="2558"/>
                  </a:cubicBezTo>
                  <a:cubicBezTo>
                    <a:pt x="6643" y="2309"/>
                    <a:pt x="7121" y="2437"/>
                    <a:pt x="7538" y="2348"/>
                  </a:cubicBezTo>
                  <a:cubicBezTo>
                    <a:pt x="9078" y="2021"/>
                    <a:pt x="10649" y="1891"/>
                    <a:pt x="12213" y="1737"/>
                  </a:cubicBezTo>
                  <a:cubicBezTo>
                    <a:pt x="13418" y="1617"/>
                    <a:pt x="14614" y="1484"/>
                    <a:pt x="15818" y="1484"/>
                  </a:cubicBezTo>
                  <a:close/>
                  <a:moveTo>
                    <a:pt x="17101" y="1"/>
                  </a:moveTo>
                  <a:cubicBezTo>
                    <a:pt x="16480" y="1"/>
                    <a:pt x="15861" y="16"/>
                    <a:pt x="15249" y="49"/>
                  </a:cubicBezTo>
                  <a:cubicBezTo>
                    <a:pt x="14904" y="68"/>
                    <a:pt x="14556" y="71"/>
                    <a:pt x="14210" y="71"/>
                  </a:cubicBezTo>
                  <a:cubicBezTo>
                    <a:pt x="14003" y="71"/>
                    <a:pt x="13796" y="70"/>
                    <a:pt x="13590" y="70"/>
                  </a:cubicBezTo>
                  <a:cubicBezTo>
                    <a:pt x="12637" y="70"/>
                    <a:pt x="11719" y="97"/>
                    <a:pt x="10923" y="407"/>
                  </a:cubicBezTo>
                  <a:cubicBezTo>
                    <a:pt x="10626" y="407"/>
                    <a:pt x="10416" y="372"/>
                    <a:pt x="10255" y="372"/>
                  </a:cubicBezTo>
                  <a:cubicBezTo>
                    <a:pt x="10162" y="372"/>
                    <a:pt x="10085" y="384"/>
                    <a:pt x="10016" y="421"/>
                  </a:cubicBezTo>
                  <a:cubicBezTo>
                    <a:pt x="8543" y="1206"/>
                    <a:pt x="6895" y="807"/>
                    <a:pt x="5397" y="1580"/>
                  </a:cubicBezTo>
                  <a:cubicBezTo>
                    <a:pt x="4196" y="2200"/>
                    <a:pt x="2843" y="2378"/>
                    <a:pt x="1735" y="3300"/>
                  </a:cubicBezTo>
                  <a:cubicBezTo>
                    <a:pt x="771" y="4104"/>
                    <a:pt x="175" y="5198"/>
                    <a:pt x="326" y="6750"/>
                  </a:cubicBezTo>
                  <a:cubicBezTo>
                    <a:pt x="377" y="7278"/>
                    <a:pt x="499" y="7880"/>
                    <a:pt x="427" y="8326"/>
                  </a:cubicBezTo>
                  <a:cubicBezTo>
                    <a:pt x="1" y="11018"/>
                    <a:pt x="768" y="13463"/>
                    <a:pt x="1343" y="15933"/>
                  </a:cubicBezTo>
                  <a:cubicBezTo>
                    <a:pt x="1544" y="16800"/>
                    <a:pt x="2087" y="17736"/>
                    <a:pt x="2860" y="17825"/>
                  </a:cubicBezTo>
                  <a:cubicBezTo>
                    <a:pt x="3740" y="17927"/>
                    <a:pt x="4536" y="18543"/>
                    <a:pt x="5445" y="18543"/>
                  </a:cubicBezTo>
                  <a:cubicBezTo>
                    <a:pt x="5654" y="18543"/>
                    <a:pt x="5869" y="18510"/>
                    <a:pt x="6093" y="18432"/>
                  </a:cubicBezTo>
                  <a:cubicBezTo>
                    <a:pt x="6215" y="18389"/>
                    <a:pt x="6353" y="18371"/>
                    <a:pt x="6501" y="18371"/>
                  </a:cubicBezTo>
                  <a:cubicBezTo>
                    <a:pt x="6891" y="18371"/>
                    <a:pt x="7346" y="18494"/>
                    <a:pt x="7739" y="18589"/>
                  </a:cubicBezTo>
                  <a:cubicBezTo>
                    <a:pt x="9249" y="18953"/>
                    <a:pt x="10785" y="18825"/>
                    <a:pt x="12304" y="19015"/>
                  </a:cubicBezTo>
                  <a:cubicBezTo>
                    <a:pt x="12435" y="19031"/>
                    <a:pt x="12566" y="19037"/>
                    <a:pt x="12698" y="19037"/>
                  </a:cubicBezTo>
                  <a:cubicBezTo>
                    <a:pt x="13239" y="19037"/>
                    <a:pt x="13788" y="18929"/>
                    <a:pt x="14342" y="18929"/>
                  </a:cubicBezTo>
                  <a:cubicBezTo>
                    <a:pt x="14489" y="18929"/>
                    <a:pt x="14636" y="18936"/>
                    <a:pt x="14784" y="18956"/>
                  </a:cubicBezTo>
                  <a:cubicBezTo>
                    <a:pt x="15399" y="19037"/>
                    <a:pt x="16031" y="19142"/>
                    <a:pt x="16649" y="19142"/>
                  </a:cubicBezTo>
                  <a:cubicBezTo>
                    <a:pt x="16940" y="19142"/>
                    <a:pt x="17229" y="19118"/>
                    <a:pt x="17511" y="19058"/>
                  </a:cubicBezTo>
                  <a:cubicBezTo>
                    <a:pt x="18140" y="18925"/>
                    <a:pt x="18769" y="18881"/>
                    <a:pt x="19396" y="18881"/>
                  </a:cubicBezTo>
                  <a:cubicBezTo>
                    <a:pt x="20141" y="18881"/>
                    <a:pt x="20883" y="18943"/>
                    <a:pt x="21616" y="18992"/>
                  </a:cubicBezTo>
                  <a:cubicBezTo>
                    <a:pt x="23912" y="19142"/>
                    <a:pt x="26218" y="19170"/>
                    <a:pt x="28508" y="19197"/>
                  </a:cubicBezTo>
                  <a:cubicBezTo>
                    <a:pt x="28815" y="19200"/>
                    <a:pt x="29122" y="19202"/>
                    <a:pt x="29431" y="19202"/>
                  </a:cubicBezTo>
                  <a:cubicBezTo>
                    <a:pt x="30993" y="19202"/>
                    <a:pt x="32571" y="19153"/>
                    <a:pt x="34142" y="18996"/>
                  </a:cubicBezTo>
                  <a:cubicBezTo>
                    <a:pt x="36614" y="18749"/>
                    <a:pt x="39112" y="18806"/>
                    <a:pt x="41508" y="17873"/>
                  </a:cubicBezTo>
                  <a:cubicBezTo>
                    <a:pt x="42253" y="17584"/>
                    <a:pt x="43006" y="17620"/>
                    <a:pt x="43743" y="16831"/>
                  </a:cubicBezTo>
                  <a:cubicBezTo>
                    <a:pt x="45532" y="14917"/>
                    <a:pt x="45962" y="12346"/>
                    <a:pt x="46114" y="9798"/>
                  </a:cubicBezTo>
                  <a:cubicBezTo>
                    <a:pt x="46212" y="8177"/>
                    <a:pt x="46231" y="6424"/>
                    <a:pt x="45920" y="4720"/>
                  </a:cubicBezTo>
                  <a:cubicBezTo>
                    <a:pt x="45679" y="3395"/>
                    <a:pt x="45187" y="2266"/>
                    <a:pt x="44356" y="1709"/>
                  </a:cubicBezTo>
                  <a:cubicBezTo>
                    <a:pt x="43112" y="873"/>
                    <a:pt x="41631" y="964"/>
                    <a:pt x="40225" y="769"/>
                  </a:cubicBezTo>
                  <a:cubicBezTo>
                    <a:pt x="39153" y="621"/>
                    <a:pt x="38081" y="723"/>
                    <a:pt x="37011" y="499"/>
                  </a:cubicBezTo>
                  <a:cubicBezTo>
                    <a:pt x="35748" y="234"/>
                    <a:pt x="34453" y="138"/>
                    <a:pt x="33170" y="85"/>
                  </a:cubicBezTo>
                  <a:cubicBezTo>
                    <a:pt x="32701" y="66"/>
                    <a:pt x="32232" y="57"/>
                    <a:pt x="31763" y="57"/>
                  </a:cubicBezTo>
                  <a:cubicBezTo>
                    <a:pt x="30844" y="57"/>
                    <a:pt x="29924" y="90"/>
                    <a:pt x="29005" y="139"/>
                  </a:cubicBezTo>
                  <a:cubicBezTo>
                    <a:pt x="28704" y="155"/>
                    <a:pt x="28402" y="162"/>
                    <a:pt x="28101" y="162"/>
                  </a:cubicBezTo>
                  <a:cubicBezTo>
                    <a:pt x="26933" y="162"/>
                    <a:pt x="25768" y="65"/>
                    <a:pt x="24599" y="65"/>
                  </a:cubicBezTo>
                  <a:cubicBezTo>
                    <a:pt x="24403" y="65"/>
                    <a:pt x="24207" y="67"/>
                    <a:pt x="24010" y="74"/>
                  </a:cubicBezTo>
                  <a:cubicBezTo>
                    <a:pt x="23189" y="101"/>
                    <a:pt x="22364" y="121"/>
                    <a:pt x="21540" y="121"/>
                  </a:cubicBezTo>
                  <a:cubicBezTo>
                    <a:pt x="20803" y="121"/>
                    <a:pt x="20067" y="105"/>
                    <a:pt x="19334" y="64"/>
                  </a:cubicBezTo>
                  <a:cubicBezTo>
                    <a:pt x="18591" y="23"/>
                    <a:pt x="17844" y="1"/>
                    <a:pt x="171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33"/>
          <p:cNvGrpSpPr/>
          <p:nvPr/>
        </p:nvGrpSpPr>
        <p:grpSpPr>
          <a:xfrm>
            <a:off x="6827878" y="1148129"/>
            <a:ext cx="985865" cy="921982"/>
            <a:chOff x="6523078" y="1452929"/>
            <a:chExt cx="985865" cy="921982"/>
          </a:xfrm>
        </p:grpSpPr>
        <p:grpSp>
          <p:nvGrpSpPr>
            <p:cNvPr id="908" name="Google Shape;908;p33"/>
            <p:cNvGrpSpPr/>
            <p:nvPr/>
          </p:nvGrpSpPr>
          <p:grpSpPr>
            <a:xfrm>
              <a:off x="6523078" y="1452929"/>
              <a:ext cx="985865" cy="921982"/>
              <a:chOff x="6523078" y="1452929"/>
              <a:chExt cx="985865" cy="921982"/>
            </a:xfrm>
          </p:grpSpPr>
          <p:sp>
            <p:nvSpPr>
              <p:cNvPr id="909" name="Google Shape;909;p33"/>
              <p:cNvSpPr/>
              <p:nvPr/>
            </p:nvSpPr>
            <p:spPr>
              <a:xfrm>
                <a:off x="6523078" y="1452929"/>
                <a:ext cx="985865" cy="921982"/>
              </a:xfrm>
              <a:custGeom>
                <a:rect b="b" l="l" r="r" t="t"/>
                <a:pathLst>
                  <a:path extrusionOk="0" h="71223" w="76158">
                    <a:moveTo>
                      <a:pt x="41650" y="0"/>
                    </a:moveTo>
                    <a:cubicBezTo>
                      <a:pt x="41179" y="0"/>
                      <a:pt x="40707" y="11"/>
                      <a:pt x="40237" y="21"/>
                    </a:cubicBezTo>
                    <a:cubicBezTo>
                      <a:pt x="39263" y="41"/>
                      <a:pt x="38264" y="61"/>
                      <a:pt x="37330" y="295"/>
                    </a:cubicBezTo>
                    <a:cubicBezTo>
                      <a:pt x="36644" y="464"/>
                      <a:pt x="35869" y="648"/>
                      <a:pt x="35259" y="670"/>
                    </a:cubicBezTo>
                    <a:cubicBezTo>
                      <a:pt x="34444" y="698"/>
                      <a:pt x="33657" y="981"/>
                      <a:pt x="33087" y="1250"/>
                    </a:cubicBezTo>
                    <a:cubicBezTo>
                      <a:pt x="32107" y="1715"/>
                      <a:pt x="31043" y="1832"/>
                      <a:pt x="30063" y="2289"/>
                    </a:cubicBezTo>
                    <a:cubicBezTo>
                      <a:pt x="28473" y="3030"/>
                      <a:pt x="26804" y="3642"/>
                      <a:pt x="25389" y="4669"/>
                    </a:cubicBezTo>
                    <a:cubicBezTo>
                      <a:pt x="23592" y="5973"/>
                      <a:pt x="21750" y="7186"/>
                      <a:pt x="20260" y="8953"/>
                    </a:cubicBezTo>
                    <a:cubicBezTo>
                      <a:pt x="19091" y="10336"/>
                      <a:pt x="17945" y="11775"/>
                      <a:pt x="16714" y="13127"/>
                    </a:cubicBezTo>
                    <a:cubicBezTo>
                      <a:pt x="15254" y="14734"/>
                      <a:pt x="14165" y="16669"/>
                      <a:pt x="13046" y="18561"/>
                    </a:cubicBezTo>
                    <a:cubicBezTo>
                      <a:pt x="11919" y="20468"/>
                      <a:pt x="11288" y="22518"/>
                      <a:pt x="10747" y="24625"/>
                    </a:cubicBezTo>
                    <a:cubicBezTo>
                      <a:pt x="10571" y="25314"/>
                      <a:pt x="10396" y="26004"/>
                      <a:pt x="10220" y="26695"/>
                    </a:cubicBezTo>
                    <a:cubicBezTo>
                      <a:pt x="10146" y="26984"/>
                      <a:pt x="10057" y="27130"/>
                      <a:pt x="9804" y="27130"/>
                    </a:cubicBezTo>
                    <a:cubicBezTo>
                      <a:pt x="9726" y="27130"/>
                      <a:pt x="9633" y="27116"/>
                      <a:pt x="9520" y="27089"/>
                    </a:cubicBezTo>
                    <a:cubicBezTo>
                      <a:pt x="8330" y="26796"/>
                      <a:pt x="7273" y="26143"/>
                      <a:pt x="6108" y="25846"/>
                    </a:cubicBezTo>
                    <a:cubicBezTo>
                      <a:pt x="4802" y="25513"/>
                      <a:pt x="3582" y="24953"/>
                      <a:pt x="2285" y="24593"/>
                    </a:cubicBezTo>
                    <a:cubicBezTo>
                      <a:pt x="1923" y="24494"/>
                      <a:pt x="1620" y="24437"/>
                      <a:pt x="1366" y="24437"/>
                    </a:cubicBezTo>
                    <a:cubicBezTo>
                      <a:pt x="728" y="24437"/>
                      <a:pt x="409" y="24795"/>
                      <a:pt x="296" y="25724"/>
                    </a:cubicBezTo>
                    <a:cubicBezTo>
                      <a:pt x="83" y="27467"/>
                      <a:pt x="1" y="29217"/>
                      <a:pt x="83" y="30971"/>
                    </a:cubicBezTo>
                    <a:cubicBezTo>
                      <a:pt x="161" y="32581"/>
                      <a:pt x="346" y="34167"/>
                      <a:pt x="783" y="35732"/>
                    </a:cubicBezTo>
                    <a:cubicBezTo>
                      <a:pt x="1088" y="36822"/>
                      <a:pt x="1193" y="37972"/>
                      <a:pt x="1581" y="39043"/>
                    </a:cubicBezTo>
                    <a:cubicBezTo>
                      <a:pt x="2243" y="40870"/>
                      <a:pt x="2916" y="42691"/>
                      <a:pt x="3638" y="44494"/>
                    </a:cubicBezTo>
                    <a:cubicBezTo>
                      <a:pt x="4025" y="45463"/>
                      <a:pt x="4406" y="46472"/>
                      <a:pt x="5005" y="47308"/>
                    </a:cubicBezTo>
                    <a:cubicBezTo>
                      <a:pt x="5561" y="48086"/>
                      <a:pt x="6065" y="48909"/>
                      <a:pt x="6525" y="49718"/>
                    </a:cubicBezTo>
                    <a:cubicBezTo>
                      <a:pt x="7180" y="50866"/>
                      <a:pt x="7917" y="51941"/>
                      <a:pt x="8689" y="52997"/>
                    </a:cubicBezTo>
                    <a:cubicBezTo>
                      <a:pt x="9335" y="53881"/>
                      <a:pt x="10112" y="54670"/>
                      <a:pt x="10760" y="55553"/>
                    </a:cubicBezTo>
                    <a:cubicBezTo>
                      <a:pt x="11271" y="56252"/>
                      <a:pt x="11887" y="56837"/>
                      <a:pt x="12474" y="57459"/>
                    </a:cubicBezTo>
                    <a:cubicBezTo>
                      <a:pt x="13021" y="58039"/>
                      <a:pt x="13809" y="58403"/>
                      <a:pt x="14100" y="59226"/>
                    </a:cubicBezTo>
                    <a:cubicBezTo>
                      <a:pt x="14135" y="59324"/>
                      <a:pt x="14291" y="59417"/>
                      <a:pt x="14408" y="59442"/>
                    </a:cubicBezTo>
                    <a:cubicBezTo>
                      <a:pt x="14935" y="59559"/>
                      <a:pt x="15257" y="59987"/>
                      <a:pt x="15658" y="60279"/>
                    </a:cubicBezTo>
                    <a:cubicBezTo>
                      <a:pt x="16584" y="60951"/>
                      <a:pt x="17220" y="61950"/>
                      <a:pt x="18264" y="62519"/>
                    </a:cubicBezTo>
                    <a:cubicBezTo>
                      <a:pt x="19454" y="63168"/>
                      <a:pt x="20498" y="64062"/>
                      <a:pt x="21574" y="64871"/>
                    </a:cubicBezTo>
                    <a:cubicBezTo>
                      <a:pt x="22995" y="65938"/>
                      <a:pt x="24577" y="66628"/>
                      <a:pt x="26162" y="67315"/>
                    </a:cubicBezTo>
                    <a:cubicBezTo>
                      <a:pt x="26670" y="67536"/>
                      <a:pt x="27055" y="67884"/>
                      <a:pt x="27528" y="68115"/>
                    </a:cubicBezTo>
                    <a:cubicBezTo>
                      <a:pt x="28680" y="68675"/>
                      <a:pt x="29945" y="68919"/>
                      <a:pt x="31152" y="69311"/>
                    </a:cubicBezTo>
                    <a:cubicBezTo>
                      <a:pt x="32775" y="69838"/>
                      <a:pt x="34396" y="70412"/>
                      <a:pt x="36082" y="70745"/>
                    </a:cubicBezTo>
                    <a:cubicBezTo>
                      <a:pt x="36490" y="70828"/>
                      <a:pt x="36902" y="70884"/>
                      <a:pt x="37317" y="70910"/>
                    </a:cubicBezTo>
                    <a:cubicBezTo>
                      <a:pt x="38025" y="70956"/>
                      <a:pt x="38723" y="71086"/>
                      <a:pt x="39439" y="71086"/>
                    </a:cubicBezTo>
                    <a:cubicBezTo>
                      <a:pt x="39556" y="71086"/>
                      <a:pt x="39673" y="71083"/>
                      <a:pt x="39791" y="71075"/>
                    </a:cubicBezTo>
                    <a:cubicBezTo>
                      <a:pt x="39827" y="71073"/>
                      <a:pt x="39864" y="71072"/>
                      <a:pt x="39901" y="71072"/>
                    </a:cubicBezTo>
                    <a:cubicBezTo>
                      <a:pt x="40342" y="71072"/>
                      <a:pt x="40807" y="71223"/>
                      <a:pt x="41236" y="71223"/>
                    </a:cubicBezTo>
                    <a:cubicBezTo>
                      <a:pt x="41351" y="71223"/>
                      <a:pt x="41464" y="71212"/>
                      <a:pt x="41573" y="71184"/>
                    </a:cubicBezTo>
                    <a:cubicBezTo>
                      <a:pt x="42074" y="71056"/>
                      <a:pt x="42575" y="71006"/>
                      <a:pt x="43070" y="71006"/>
                    </a:cubicBezTo>
                    <a:cubicBezTo>
                      <a:pt x="43529" y="71006"/>
                      <a:pt x="43983" y="71049"/>
                      <a:pt x="44426" y="71111"/>
                    </a:cubicBezTo>
                    <a:cubicBezTo>
                      <a:pt x="44512" y="71123"/>
                      <a:pt x="44586" y="71129"/>
                      <a:pt x="44652" y="71129"/>
                    </a:cubicBezTo>
                    <a:cubicBezTo>
                      <a:pt x="44997" y="71129"/>
                      <a:pt x="45093" y="70967"/>
                      <a:pt x="45203" y="70720"/>
                    </a:cubicBezTo>
                    <a:cubicBezTo>
                      <a:pt x="45214" y="70717"/>
                      <a:pt x="45224" y="70716"/>
                      <a:pt x="45234" y="70716"/>
                    </a:cubicBezTo>
                    <a:cubicBezTo>
                      <a:pt x="45392" y="70716"/>
                      <a:pt x="45341" y="71136"/>
                      <a:pt x="45478" y="71136"/>
                    </a:cubicBezTo>
                    <a:cubicBezTo>
                      <a:pt x="45531" y="71136"/>
                      <a:pt x="45612" y="71073"/>
                      <a:pt x="45744" y="70899"/>
                    </a:cubicBezTo>
                    <a:cubicBezTo>
                      <a:pt x="45840" y="70773"/>
                      <a:pt x="45990" y="70670"/>
                      <a:pt x="46154" y="70670"/>
                    </a:cubicBezTo>
                    <a:cubicBezTo>
                      <a:pt x="46269" y="70670"/>
                      <a:pt x="46391" y="70720"/>
                      <a:pt x="46508" y="70848"/>
                    </a:cubicBezTo>
                    <a:cubicBezTo>
                      <a:pt x="46596" y="70946"/>
                      <a:pt x="46716" y="71015"/>
                      <a:pt x="46834" y="71015"/>
                    </a:cubicBezTo>
                    <a:cubicBezTo>
                      <a:pt x="46893" y="71015"/>
                      <a:pt x="46951" y="70998"/>
                      <a:pt x="47006" y="70960"/>
                    </a:cubicBezTo>
                    <a:cubicBezTo>
                      <a:pt x="47562" y="70563"/>
                      <a:pt x="48253" y="70674"/>
                      <a:pt x="48840" y="70459"/>
                    </a:cubicBezTo>
                    <a:cubicBezTo>
                      <a:pt x="50081" y="70002"/>
                      <a:pt x="51526" y="70129"/>
                      <a:pt x="52598" y="69177"/>
                    </a:cubicBezTo>
                    <a:cubicBezTo>
                      <a:pt x="52607" y="69169"/>
                      <a:pt x="52623" y="69166"/>
                      <a:pt x="52643" y="69166"/>
                    </a:cubicBezTo>
                    <a:cubicBezTo>
                      <a:pt x="52697" y="69166"/>
                      <a:pt x="52778" y="69192"/>
                      <a:pt x="52813" y="69224"/>
                    </a:cubicBezTo>
                    <a:cubicBezTo>
                      <a:pt x="52922" y="69331"/>
                      <a:pt x="53022" y="69371"/>
                      <a:pt x="53116" y="69371"/>
                    </a:cubicBezTo>
                    <a:cubicBezTo>
                      <a:pt x="53315" y="69371"/>
                      <a:pt x="53484" y="69192"/>
                      <a:pt x="53651" y="69093"/>
                    </a:cubicBezTo>
                    <a:cubicBezTo>
                      <a:pt x="53956" y="68913"/>
                      <a:pt x="54207" y="68735"/>
                      <a:pt x="54608" y="68735"/>
                    </a:cubicBezTo>
                    <a:cubicBezTo>
                      <a:pt x="54623" y="68735"/>
                      <a:pt x="54638" y="68735"/>
                      <a:pt x="54653" y="68735"/>
                    </a:cubicBezTo>
                    <a:cubicBezTo>
                      <a:pt x="54715" y="68738"/>
                      <a:pt x="54799" y="68744"/>
                      <a:pt x="54891" y="68744"/>
                    </a:cubicBezTo>
                    <a:cubicBezTo>
                      <a:pt x="55181" y="68744"/>
                      <a:pt x="55546" y="68682"/>
                      <a:pt x="55502" y="68235"/>
                    </a:cubicBezTo>
                    <a:cubicBezTo>
                      <a:pt x="55474" y="67948"/>
                      <a:pt x="55519" y="67887"/>
                      <a:pt x="55645" y="67887"/>
                    </a:cubicBezTo>
                    <a:cubicBezTo>
                      <a:pt x="55703" y="67887"/>
                      <a:pt x="55777" y="67900"/>
                      <a:pt x="55869" y="67909"/>
                    </a:cubicBezTo>
                    <a:cubicBezTo>
                      <a:pt x="55894" y="67912"/>
                      <a:pt x="55918" y="67913"/>
                      <a:pt x="55942" y="67913"/>
                    </a:cubicBezTo>
                    <a:cubicBezTo>
                      <a:pt x="56185" y="67913"/>
                      <a:pt x="56419" y="67793"/>
                      <a:pt x="56657" y="67699"/>
                    </a:cubicBezTo>
                    <a:cubicBezTo>
                      <a:pt x="57036" y="67552"/>
                      <a:pt x="57332" y="67177"/>
                      <a:pt x="57640" y="67110"/>
                    </a:cubicBezTo>
                    <a:cubicBezTo>
                      <a:pt x="58617" y="66898"/>
                      <a:pt x="59216" y="66128"/>
                      <a:pt x="60014" y="65671"/>
                    </a:cubicBezTo>
                    <a:cubicBezTo>
                      <a:pt x="60584" y="65344"/>
                      <a:pt x="61289" y="64994"/>
                      <a:pt x="61473" y="64210"/>
                    </a:cubicBezTo>
                    <a:cubicBezTo>
                      <a:pt x="61511" y="64217"/>
                      <a:pt x="61546" y="64220"/>
                      <a:pt x="61578" y="64220"/>
                    </a:cubicBezTo>
                    <a:cubicBezTo>
                      <a:pt x="62062" y="64220"/>
                      <a:pt x="61849" y="63496"/>
                      <a:pt x="62123" y="63496"/>
                    </a:cubicBezTo>
                    <a:cubicBezTo>
                      <a:pt x="62124" y="63496"/>
                      <a:pt x="62125" y="63496"/>
                      <a:pt x="62126" y="63496"/>
                    </a:cubicBezTo>
                    <a:cubicBezTo>
                      <a:pt x="62138" y="63496"/>
                      <a:pt x="62151" y="63497"/>
                      <a:pt x="62163" y="63497"/>
                    </a:cubicBezTo>
                    <a:cubicBezTo>
                      <a:pt x="63038" y="63497"/>
                      <a:pt x="63382" y="62782"/>
                      <a:pt x="63867" y="62301"/>
                    </a:cubicBezTo>
                    <a:cubicBezTo>
                      <a:pt x="64478" y="61693"/>
                      <a:pt x="65265" y="61205"/>
                      <a:pt x="65650" y="60427"/>
                    </a:cubicBezTo>
                    <a:cubicBezTo>
                      <a:pt x="66021" y="59676"/>
                      <a:pt x="66673" y="59165"/>
                      <a:pt x="67151" y="58521"/>
                    </a:cubicBezTo>
                    <a:cubicBezTo>
                      <a:pt x="67921" y="57484"/>
                      <a:pt x="68943" y="56571"/>
                      <a:pt x="69581" y="55460"/>
                    </a:cubicBezTo>
                    <a:cubicBezTo>
                      <a:pt x="70474" y="53906"/>
                      <a:pt x="71398" y="52363"/>
                      <a:pt x="72034" y="50639"/>
                    </a:cubicBezTo>
                    <a:cubicBezTo>
                      <a:pt x="72543" y="49259"/>
                      <a:pt x="73145" y="47889"/>
                      <a:pt x="73695" y="46512"/>
                    </a:cubicBezTo>
                    <a:cubicBezTo>
                      <a:pt x="74223" y="45193"/>
                      <a:pt x="74893" y="43883"/>
                      <a:pt x="75114" y="42508"/>
                    </a:cubicBezTo>
                    <a:cubicBezTo>
                      <a:pt x="75298" y="41371"/>
                      <a:pt x="75595" y="40249"/>
                      <a:pt x="75798" y="39121"/>
                    </a:cubicBezTo>
                    <a:cubicBezTo>
                      <a:pt x="76074" y="37595"/>
                      <a:pt x="75884" y="36082"/>
                      <a:pt x="76068" y="34577"/>
                    </a:cubicBezTo>
                    <a:cubicBezTo>
                      <a:pt x="76158" y="33828"/>
                      <a:pt x="75867" y="33134"/>
                      <a:pt x="75856" y="32410"/>
                    </a:cubicBezTo>
                    <a:cubicBezTo>
                      <a:pt x="75836" y="31068"/>
                      <a:pt x="75604" y="29744"/>
                      <a:pt x="75298" y="28462"/>
                    </a:cubicBezTo>
                    <a:cubicBezTo>
                      <a:pt x="74988" y="27171"/>
                      <a:pt x="74752" y="25853"/>
                      <a:pt x="74350" y="24589"/>
                    </a:cubicBezTo>
                    <a:cubicBezTo>
                      <a:pt x="73978" y="23413"/>
                      <a:pt x="73481" y="22276"/>
                      <a:pt x="72977" y="21143"/>
                    </a:cubicBezTo>
                    <a:cubicBezTo>
                      <a:pt x="72693" y="20508"/>
                      <a:pt x="72110" y="19995"/>
                      <a:pt x="72188" y="19183"/>
                    </a:cubicBezTo>
                    <a:cubicBezTo>
                      <a:pt x="72213" y="18920"/>
                      <a:pt x="71950" y="18612"/>
                      <a:pt x="71777" y="18352"/>
                    </a:cubicBezTo>
                    <a:cubicBezTo>
                      <a:pt x="71111" y="17357"/>
                      <a:pt x="70304" y="16433"/>
                      <a:pt x="69786" y="15369"/>
                    </a:cubicBezTo>
                    <a:cubicBezTo>
                      <a:pt x="69142" y="14042"/>
                      <a:pt x="68162" y="12954"/>
                      <a:pt x="67334" y="11785"/>
                    </a:cubicBezTo>
                    <a:cubicBezTo>
                      <a:pt x="66396" y="10456"/>
                      <a:pt x="64858" y="9602"/>
                      <a:pt x="63746" y="8361"/>
                    </a:cubicBezTo>
                    <a:cubicBezTo>
                      <a:pt x="63335" y="7903"/>
                      <a:pt x="62765" y="7619"/>
                      <a:pt x="62307" y="7195"/>
                    </a:cubicBezTo>
                    <a:cubicBezTo>
                      <a:pt x="61927" y="6845"/>
                      <a:pt x="61160" y="6578"/>
                      <a:pt x="60819" y="6243"/>
                    </a:cubicBezTo>
                    <a:cubicBezTo>
                      <a:pt x="59636" y="5078"/>
                      <a:pt x="58094" y="4624"/>
                      <a:pt x="56705" y="3936"/>
                    </a:cubicBezTo>
                    <a:cubicBezTo>
                      <a:pt x="55585" y="3381"/>
                      <a:pt x="54488" y="2711"/>
                      <a:pt x="53228" y="2386"/>
                    </a:cubicBezTo>
                    <a:cubicBezTo>
                      <a:pt x="52057" y="2084"/>
                      <a:pt x="50983" y="1455"/>
                      <a:pt x="49785" y="1160"/>
                    </a:cubicBezTo>
                    <a:cubicBezTo>
                      <a:pt x="47813" y="673"/>
                      <a:pt x="45814" y="357"/>
                      <a:pt x="43806" y="111"/>
                    </a:cubicBezTo>
                    <a:cubicBezTo>
                      <a:pt x="43094" y="25"/>
                      <a:pt x="42373" y="0"/>
                      <a:pt x="4165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6523078" y="1452929"/>
                <a:ext cx="985865" cy="921982"/>
              </a:xfrm>
              <a:custGeom>
                <a:rect b="b" l="l" r="r" t="t"/>
                <a:pathLst>
                  <a:path extrusionOk="0" h="71223" w="76158">
                    <a:moveTo>
                      <a:pt x="40034" y="1726"/>
                    </a:moveTo>
                    <a:cubicBezTo>
                      <a:pt x="40288" y="1726"/>
                      <a:pt x="40541" y="1767"/>
                      <a:pt x="40789" y="1894"/>
                    </a:cubicBezTo>
                    <a:cubicBezTo>
                      <a:pt x="40804" y="1902"/>
                      <a:pt x="40823" y="1905"/>
                      <a:pt x="40842" y="1905"/>
                    </a:cubicBezTo>
                    <a:cubicBezTo>
                      <a:pt x="40876" y="1905"/>
                      <a:pt x="40913" y="1897"/>
                      <a:pt x="40945" y="1891"/>
                    </a:cubicBezTo>
                    <a:cubicBezTo>
                      <a:pt x="41491" y="1787"/>
                      <a:pt x="42034" y="1745"/>
                      <a:pt x="42575" y="1745"/>
                    </a:cubicBezTo>
                    <a:cubicBezTo>
                      <a:pt x="44188" y="1745"/>
                      <a:pt x="45782" y="2112"/>
                      <a:pt x="47384" y="2260"/>
                    </a:cubicBezTo>
                    <a:cubicBezTo>
                      <a:pt x="48609" y="2373"/>
                      <a:pt x="49866" y="2409"/>
                      <a:pt x="51031" y="2902"/>
                    </a:cubicBezTo>
                    <a:cubicBezTo>
                      <a:pt x="52484" y="3518"/>
                      <a:pt x="53928" y="4156"/>
                      <a:pt x="55387" y="4756"/>
                    </a:cubicBezTo>
                    <a:cubicBezTo>
                      <a:pt x="56635" y="5270"/>
                      <a:pt x="57814" y="5937"/>
                      <a:pt x="58917" y="6676"/>
                    </a:cubicBezTo>
                    <a:cubicBezTo>
                      <a:pt x="60146" y="7502"/>
                      <a:pt x="61341" y="8412"/>
                      <a:pt x="62428" y="9445"/>
                    </a:cubicBezTo>
                    <a:cubicBezTo>
                      <a:pt x="63027" y="10016"/>
                      <a:pt x="63730" y="10482"/>
                      <a:pt x="64301" y="11078"/>
                    </a:cubicBezTo>
                    <a:cubicBezTo>
                      <a:pt x="65337" y="12158"/>
                      <a:pt x="66443" y="13209"/>
                      <a:pt x="67281" y="14435"/>
                    </a:cubicBezTo>
                    <a:cubicBezTo>
                      <a:pt x="68624" y="16398"/>
                      <a:pt x="70063" y="18303"/>
                      <a:pt x="70918" y="20594"/>
                    </a:cubicBezTo>
                    <a:cubicBezTo>
                      <a:pt x="71440" y="21992"/>
                      <a:pt x="72042" y="23392"/>
                      <a:pt x="72482" y="24803"/>
                    </a:cubicBezTo>
                    <a:cubicBezTo>
                      <a:pt x="72922" y="26208"/>
                      <a:pt x="73543" y="27555"/>
                      <a:pt x="73747" y="29091"/>
                    </a:cubicBezTo>
                    <a:cubicBezTo>
                      <a:pt x="73975" y="30808"/>
                      <a:pt x="74079" y="32515"/>
                      <a:pt x="74118" y="34229"/>
                    </a:cubicBezTo>
                    <a:cubicBezTo>
                      <a:pt x="74132" y="34870"/>
                      <a:pt x="74380" y="35579"/>
                      <a:pt x="73902" y="36197"/>
                    </a:cubicBezTo>
                    <a:cubicBezTo>
                      <a:pt x="73848" y="36267"/>
                      <a:pt x="73975" y="36491"/>
                      <a:pt x="74037" y="36637"/>
                    </a:cubicBezTo>
                    <a:cubicBezTo>
                      <a:pt x="74075" y="36727"/>
                      <a:pt x="74146" y="36805"/>
                      <a:pt x="74204" y="36887"/>
                    </a:cubicBezTo>
                    <a:cubicBezTo>
                      <a:pt x="73336" y="37457"/>
                      <a:pt x="73899" y="38429"/>
                      <a:pt x="73639" y="39197"/>
                    </a:cubicBezTo>
                    <a:cubicBezTo>
                      <a:pt x="73328" y="40125"/>
                      <a:pt x="73155" y="41192"/>
                      <a:pt x="72945" y="42203"/>
                    </a:cubicBezTo>
                    <a:cubicBezTo>
                      <a:pt x="72823" y="42789"/>
                      <a:pt x="72689" y="43374"/>
                      <a:pt x="72399" y="43931"/>
                    </a:cubicBezTo>
                    <a:cubicBezTo>
                      <a:pt x="72197" y="44320"/>
                      <a:pt x="72203" y="44832"/>
                      <a:pt x="72133" y="45283"/>
                    </a:cubicBezTo>
                    <a:cubicBezTo>
                      <a:pt x="71984" y="46251"/>
                      <a:pt x="71799" y="47277"/>
                      <a:pt x="71063" y="48054"/>
                    </a:cubicBezTo>
                    <a:cubicBezTo>
                      <a:pt x="70981" y="48139"/>
                      <a:pt x="70917" y="48292"/>
                      <a:pt x="70925" y="48408"/>
                    </a:cubicBezTo>
                    <a:cubicBezTo>
                      <a:pt x="70978" y="49289"/>
                      <a:pt x="70254" y="49902"/>
                      <a:pt x="70144" y="50718"/>
                    </a:cubicBezTo>
                    <a:cubicBezTo>
                      <a:pt x="70114" y="50939"/>
                      <a:pt x="69932" y="50900"/>
                      <a:pt x="69845" y="50991"/>
                    </a:cubicBezTo>
                    <a:cubicBezTo>
                      <a:pt x="69581" y="51264"/>
                      <a:pt x="69324" y="51501"/>
                      <a:pt x="69361" y="52005"/>
                    </a:cubicBezTo>
                    <a:cubicBezTo>
                      <a:pt x="69402" y="52551"/>
                      <a:pt x="68853" y="52960"/>
                      <a:pt x="68635" y="53455"/>
                    </a:cubicBezTo>
                    <a:cubicBezTo>
                      <a:pt x="68310" y="54190"/>
                      <a:pt x="67677" y="54632"/>
                      <a:pt x="67207" y="55226"/>
                    </a:cubicBezTo>
                    <a:cubicBezTo>
                      <a:pt x="66320" y="56345"/>
                      <a:pt x="65688" y="57681"/>
                      <a:pt x="64397" y="58448"/>
                    </a:cubicBezTo>
                    <a:cubicBezTo>
                      <a:pt x="64330" y="58487"/>
                      <a:pt x="64256" y="58546"/>
                      <a:pt x="64229" y="58615"/>
                    </a:cubicBezTo>
                    <a:cubicBezTo>
                      <a:pt x="64072" y="59025"/>
                      <a:pt x="63755" y="59383"/>
                      <a:pt x="63798" y="59864"/>
                    </a:cubicBezTo>
                    <a:cubicBezTo>
                      <a:pt x="63665" y="59794"/>
                      <a:pt x="63557" y="59764"/>
                      <a:pt x="63468" y="59764"/>
                    </a:cubicBezTo>
                    <a:cubicBezTo>
                      <a:pt x="63145" y="59764"/>
                      <a:pt x="63069" y="60154"/>
                      <a:pt x="62867" y="60413"/>
                    </a:cubicBezTo>
                    <a:cubicBezTo>
                      <a:pt x="62579" y="60782"/>
                      <a:pt x="62188" y="61100"/>
                      <a:pt x="61782" y="61340"/>
                    </a:cubicBezTo>
                    <a:cubicBezTo>
                      <a:pt x="61390" y="61570"/>
                      <a:pt x="61124" y="61922"/>
                      <a:pt x="60813" y="62216"/>
                    </a:cubicBezTo>
                    <a:cubicBezTo>
                      <a:pt x="59956" y="63025"/>
                      <a:pt x="59009" y="63719"/>
                      <a:pt x="58102" y="64464"/>
                    </a:cubicBezTo>
                    <a:cubicBezTo>
                      <a:pt x="57873" y="64652"/>
                      <a:pt x="57579" y="64759"/>
                      <a:pt x="57308" y="64896"/>
                    </a:cubicBezTo>
                    <a:cubicBezTo>
                      <a:pt x="55995" y="65554"/>
                      <a:pt x="54749" y="66321"/>
                      <a:pt x="53360" y="66859"/>
                    </a:cubicBezTo>
                    <a:cubicBezTo>
                      <a:pt x="51618" y="67536"/>
                      <a:pt x="49877" y="68238"/>
                      <a:pt x="48045" y="68515"/>
                    </a:cubicBezTo>
                    <a:cubicBezTo>
                      <a:pt x="46604" y="68732"/>
                      <a:pt x="45157" y="68981"/>
                      <a:pt x="43673" y="69036"/>
                    </a:cubicBezTo>
                    <a:cubicBezTo>
                      <a:pt x="42248" y="69085"/>
                      <a:pt x="40837" y="69082"/>
                      <a:pt x="39416" y="69085"/>
                    </a:cubicBezTo>
                    <a:cubicBezTo>
                      <a:pt x="39405" y="69085"/>
                      <a:pt x="39395" y="69085"/>
                      <a:pt x="39385" y="69085"/>
                    </a:cubicBezTo>
                    <a:cubicBezTo>
                      <a:pt x="38311" y="69085"/>
                      <a:pt x="37241" y="68926"/>
                      <a:pt x="36248" y="68737"/>
                    </a:cubicBezTo>
                    <a:cubicBezTo>
                      <a:pt x="34970" y="68493"/>
                      <a:pt x="33677" y="68037"/>
                      <a:pt x="32403" y="67654"/>
                    </a:cubicBezTo>
                    <a:cubicBezTo>
                      <a:pt x="31263" y="67310"/>
                      <a:pt x="30088" y="67021"/>
                      <a:pt x="29002" y="66562"/>
                    </a:cubicBezTo>
                    <a:cubicBezTo>
                      <a:pt x="27977" y="66131"/>
                      <a:pt x="26936" y="65707"/>
                      <a:pt x="25952" y="65150"/>
                    </a:cubicBezTo>
                    <a:cubicBezTo>
                      <a:pt x="25159" y="64700"/>
                      <a:pt x="24446" y="64006"/>
                      <a:pt x="23418" y="64006"/>
                    </a:cubicBezTo>
                    <a:cubicBezTo>
                      <a:pt x="23404" y="64006"/>
                      <a:pt x="23391" y="64006"/>
                      <a:pt x="23377" y="64006"/>
                    </a:cubicBezTo>
                    <a:cubicBezTo>
                      <a:pt x="23374" y="64006"/>
                      <a:pt x="23371" y="64006"/>
                      <a:pt x="23368" y="64006"/>
                    </a:cubicBezTo>
                    <a:cubicBezTo>
                      <a:pt x="22988" y="64006"/>
                      <a:pt x="22802" y="63524"/>
                      <a:pt x="22505" y="63300"/>
                    </a:cubicBezTo>
                    <a:cubicBezTo>
                      <a:pt x="21582" y="62608"/>
                      <a:pt x="20614" y="62009"/>
                      <a:pt x="19620" y="61438"/>
                    </a:cubicBezTo>
                    <a:cubicBezTo>
                      <a:pt x="19043" y="61107"/>
                      <a:pt x="18821" y="60321"/>
                      <a:pt x="18146" y="60136"/>
                    </a:cubicBezTo>
                    <a:cubicBezTo>
                      <a:pt x="17427" y="59940"/>
                      <a:pt x="17374" y="59089"/>
                      <a:pt x="16722" y="58851"/>
                    </a:cubicBezTo>
                    <a:cubicBezTo>
                      <a:pt x="15985" y="58582"/>
                      <a:pt x="15686" y="57734"/>
                      <a:pt x="15184" y="57393"/>
                    </a:cubicBezTo>
                    <a:cubicBezTo>
                      <a:pt x="14432" y="56883"/>
                      <a:pt x="14086" y="55872"/>
                      <a:pt x="13099" y="55724"/>
                    </a:cubicBezTo>
                    <a:cubicBezTo>
                      <a:pt x="12967" y="55703"/>
                      <a:pt x="12897" y="55679"/>
                      <a:pt x="12889" y="55567"/>
                    </a:cubicBezTo>
                    <a:cubicBezTo>
                      <a:pt x="12799" y="54470"/>
                      <a:pt x="11751" y="54100"/>
                      <a:pt x="11200" y="53354"/>
                    </a:cubicBezTo>
                    <a:cubicBezTo>
                      <a:pt x="10691" y="52663"/>
                      <a:pt x="10075" y="52061"/>
                      <a:pt x="9644" y="51297"/>
                    </a:cubicBezTo>
                    <a:cubicBezTo>
                      <a:pt x="9223" y="50553"/>
                      <a:pt x="8675" y="49881"/>
                      <a:pt x="8194" y="49172"/>
                    </a:cubicBezTo>
                    <a:cubicBezTo>
                      <a:pt x="7235" y="47750"/>
                      <a:pt x="6679" y="46111"/>
                      <a:pt x="5771" y="44664"/>
                    </a:cubicBezTo>
                    <a:cubicBezTo>
                      <a:pt x="4490" y="42623"/>
                      <a:pt x="3862" y="40300"/>
                      <a:pt x="2943" y="38109"/>
                    </a:cubicBezTo>
                    <a:cubicBezTo>
                      <a:pt x="2378" y="36758"/>
                      <a:pt x="2211" y="35238"/>
                      <a:pt x="1900" y="33787"/>
                    </a:cubicBezTo>
                    <a:cubicBezTo>
                      <a:pt x="1407" y="31482"/>
                      <a:pt x="1281" y="29161"/>
                      <a:pt x="1715" y="26830"/>
                    </a:cubicBezTo>
                    <a:cubicBezTo>
                      <a:pt x="1765" y="26564"/>
                      <a:pt x="1564" y="26309"/>
                      <a:pt x="1721" y="26053"/>
                    </a:cubicBezTo>
                    <a:lnTo>
                      <a:pt x="1721" y="26053"/>
                    </a:lnTo>
                    <a:cubicBezTo>
                      <a:pt x="3165" y="26462"/>
                      <a:pt x="4587" y="26944"/>
                      <a:pt x="5981" y="27501"/>
                    </a:cubicBezTo>
                    <a:cubicBezTo>
                      <a:pt x="7345" y="28045"/>
                      <a:pt x="8720" y="28571"/>
                      <a:pt x="10106" y="29060"/>
                    </a:cubicBezTo>
                    <a:cubicBezTo>
                      <a:pt x="10230" y="29103"/>
                      <a:pt x="10353" y="29124"/>
                      <a:pt x="10473" y="29124"/>
                    </a:cubicBezTo>
                    <a:cubicBezTo>
                      <a:pt x="11177" y="29124"/>
                      <a:pt x="11772" y="28415"/>
                      <a:pt x="11817" y="27474"/>
                    </a:cubicBezTo>
                    <a:cubicBezTo>
                      <a:pt x="11835" y="27128"/>
                      <a:pt x="11387" y="26633"/>
                      <a:pt x="12139" y="26480"/>
                    </a:cubicBezTo>
                    <a:cubicBezTo>
                      <a:pt x="12259" y="26457"/>
                      <a:pt x="12035" y="26105"/>
                      <a:pt x="12118" y="25846"/>
                    </a:cubicBezTo>
                    <a:cubicBezTo>
                      <a:pt x="12471" y="24737"/>
                      <a:pt x="12637" y="23551"/>
                      <a:pt x="13115" y="22504"/>
                    </a:cubicBezTo>
                    <a:cubicBezTo>
                      <a:pt x="13435" y="21804"/>
                      <a:pt x="13815" y="21075"/>
                      <a:pt x="14057" y="20375"/>
                    </a:cubicBezTo>
                    <a:cubicBezTo>
                      <a:pt x="14330" y="19597"/>
                      <a:pt x="14809" y="18979"/>
                      <a:pt x="15181" y="18299"/>
                    </a:cubicBezTo>
                    <a:cubicBezTo>
                      <a:pt x="15794" y="17176"/>
                      <a:pt x="16601" y="16153"/>
                      <a:pt x="17394" y="15138"/>
                    </a:cubicBezTo>
                    <a:cubicBezTo>
                      <a:pt x="17584" y="14896"/>
                      <a:pt x="17732" y="14630"/>
                      <a:pt x="17920" y="14396"/>
                    </a:cubicBezTo>
                    <a:cubicBezTo>
                      <a:pt x="19110" y="12903"/>
                      <a:pt x="20031" y="11130"/>
                      <a:pt x="21711" y="10120"/>
                    </a:cubicBezTo>
                    <a:cubicBezTo>
                      <a:pt x="22455" y="9674"/>
                      <a:pt x="22898" y="9006"/>
                      <a:pt x="23523" y="8493"/>
                    </a:cubicBezTo>
                    <a:cubicBezTo>
                      <a:pt x="24472" y="7712"/>
                      <a:pt x="25474" y="6999"/>
                      <a:pt x="26521" y="6359"/>
                    </a:cubicBezTo>
                    <a:cubicBezTo>
                      <a:pt x="26871" y="6145"/>
                      <a:pt x="27190" y="5879"/>
                      <a:pt x="27517" y="5631"/>
                    </a:cubicBezTo>
                    <a:cubicBezTo>
                      <a:pt x="27770" y="5436"/>
                      <a:pt x="27981" y="5188"/>
                      <a:pt x="28345" y="5188"/>
                    </a:cubicBezTo>
                    <a:cubicBezTo>
                      <a:pt x="28377" y="5188"/>
                      <a:pt x="28409" y="5190"/>
                      <a:pt x="28442" y="5193"/>
                    </a:cubicBezTo>
                    <a:cubicBezTo>
                      <a:pt x="28449" y="5194"/>
                      <a:pt x="28456" y="5194"/>
                      <a:pt x="28463" y="5194"/>
                    </a:cubicBezTo>
                    <a:cubicBezTo>
                      <a:pt x="28605" y="5194"/>
                      <a:pt x="28795" y="5045"/>
                      <a:pt x="28956" y="4899"/>
                    </a:cubicBezTo>
                    <a:cubicBezTo>
                      <a:pt x="29240" y="4641"/>
                      <a:pt x="29507" y="4254"/>
                      <a:pt x="29931" y="4254"/>
                    </a:cubicBezTo>
                    <a:cubicBezTo>
                      <a:pt x="30051" y="4254"/>
                      <a:pt x="30184" y="4285"/>
                      <a:pt x="30334" y="4360"/>
                    </a:cubicBezTo>
                    <a:cubicBezTo>
                      <a:pt x="30351" y="4368"/>
                      <a:pt x="30367" y="4371"/>
                      <a:pt x="30383" y="4371"/>
                    </a:cubicBezTo>
                    <a:cubicBezTo>
                      <a:pt x="30514" y="4371"/>
                      <a:pt x="30636" y="4135"/>
                      <a:pt x="30820" y="4135"/>
                    </a:cubicBezTo>
                    <a:cubicBezTo>
                      <a:pt x="30844" y="4135"/>
                      <a:pt x="30868" y="4139"/>
                      <a:pt x="30894" y="4148"/>
                    </a:cubicBezTo>
                    <a:cubicBezTo>
                      <a:pt x="31087" y="3464"/>
                      <a:pt x="31703" y="3725"/>
                      <a:pt x="32140" y="3590"/>
                    </a:cubicBezTo>
                    <a:cubicBezTo>
                      <a:pt x="32266" y="3551"/>
                      <a:pt x="32446" y="3548"/>
                      <a:pt x="32507" y="3460"/>
                    </a:cubicBezTo>
                    <a:cubicBezTo>
                      <a:pt x="33142" y="2543"/>
                      <a:pt x="34396" y="3310"/>
                      <a:pt x="35072" y="2507"/>
                    </a:cubicBezTo>
                    <a:cubicBezTo>
                      <a:pt x="35163" y="2398"/>
                      <a:pt x="35263" y="2305"/>
                      <a:pt x="35370" y="2305"/>
                    </a:cubicBezTo>
                    <a:cubicBezTo>
                      <a:pt x="35455" y="2305"/>
                      <a:pt x="35543" y="2364"/>
                      <a:pt x="35632" y="2521"/>
                    </a:cubicBezTo>
                    <a:cubicBezTo>
                      <a:pt x="35638" y="2530"/>
                      <a:pt x="35657" y="2534"/>
                      <a:pt x="35687" y="2534"/>
                    </a:cubicBezTo>
                    <a:cubicBezTo>
                      <a:pt x="36020" y="2534"/>
                      <a:pt x="37719" y="2037"/>
                      <a:pt x="37809" y="1897"/>
                    </a:cubicBezTo>
                    <a:cubicBezTo>
                      <a:pt x="37863" y="1814"/>
                      <a:pt x="37914" y="1746"/>
                      <a:pt x="37992" y="1746"/>
                    </a:cubicBezTo>
                    <a:cubicBezTo>
                      <a:pt x="38010" y="1746"/>
                      <a:pt x="38029" y="1749"/>
                      <a:pt x="38050" y="1757"/>
                    </a:cubicBezTo>
                    <a:cubicBezTo>
                      <a:pt x="38249" y="1832"/>
                      <a:pt x="38451" y="1858"/>
                      <a:pt x="38655" y="1858"/>
                    </a:cubicBezTo>
                    <a:cubicBezTo>
                      <a:pt x="39112" y="1858"/>
                      <a:pt x="39576" y="1726"/>
                      <a:pt x="40034" y="1726"/>
                    </a:cubicBezTo>
                    <a:close/>
                    <a:moveTo>
                      <a:pt x="41650" y="0"/>
                    </a:moveTo>
                    <a:cubicBezTo>
                      <a:pt x="41179" y="0"/>
                      <a:pt x="40707" y="11"/>
                      <a:pt x="40237" y="21"/>
                    </a:cubicBezTo>
                    <a:cubicBezTo>
                      <a:pt x="39263" y="41"/>
                      <a:pt x="38264" y="61"/>
                      <a:pt x="37330" y="295"/>
                    </a:cubicBezTo>
                    <a:cubicBezTo>
                      <a:pt x="36644" y="464"/>
                      <a:pt x="35869" y="648"/>
                      <a:pt x="35259" y="670"/>
                    </a:cubicBezTo>
                    <a:cubicBezTo>
                      <a:pt x="34444" y="698"/>
                      <a:pt x="33657" y="981"/>
                      <a:pt x="33087" y="1250"/>
                    </a:cubicBezTo>
                    <a:cubicBezTo>
                      <a:pt x="32107" y="1715"/>
                      <a:pt x="31043" y="1832"/>
                      <a:pt x="30063" y="2289"/>
                    </a:cubicBezTo>
                    <a:cubicBezTo>
                      <a:pt x="28473" y="3030"/>
                      <a:pt x="26804" y="3642"/>
                      <a:pt x="25389" y="4669"/>
                    </a:cubicBezTo>
                    <a:cubicBezTo>
                      <a:pt x="23592" y="5973"/>
                      <a:pt x="21750" y="7186"/>
                      <a:pt x="20260" y="8953"/>
                    </a:cubicBezTo>
                    <a:cubicBezTo>
                      <a:pt x="19091" y="10336"/>
                      <a:pt x="17945" y="11775"/>
                      <a:pt x="16714" y="13127"/>
                    </a:cubicBezTo>
                    <a:cubicBezTo>
                      <a:pt x="15254" y="14734"/>
                      <a:pt x="14165" y="16669"/>
                      <a:pt x="13046" y="18561"/>
                    </a:cubicBezTo>
                    <a:cubicBezTo>
                      <a:pt x="11919" y="20468"/>
                      <a:pt x="11288" y="22518"/>
                      <a:pt x="10747" y="24625"/>
                    </a:cubicBezTo>
                    <a:cubicBezTo>
                      <a:pt x="10571" y="25314"/>
                      <a:pt x="10396" y="26004"/>
                      <a:pt x="10220" y="26695"/>
                    </a:cubicBezTo>
                    <a:cubicBezTo>
                      <a:pt x="10146" y="26984"/>
                      <a:pt x="10057" y="27130"/>
                      <a:pt x="9804" y="27130"/>
                    </a:cubicBezTo>
                    <a:cubicBezTo>
                      <a:pt x="9726" y="27130"/>
                      <a:pt x="9633" y="27116"/>
                      <a:pt x="9520" y="27089"/>
                    </a:cubicBezTo>
                    <a:cubicBezTo>
                      <a:pt x="8330" y="26796"/>
                      <a:pt x="7273" y="26143"/>
                      <a:pt x="6108" y="25846"/>
                    </a:cubicBezTo>
                    <a:cubicBezTo>
                      <a:pt x="4802" y="25513"/>
                      <a:pt x="3582" y="24953"/>
                      <a:pt x="2285" y="24593"/>
                    </a:cubicBezTo>
                    <a:cubicBezTo>
                      <a:pt x="1923" y="24494"/>
                      <a:pt x="1620" y="24437"/>
                      <a:pt x="1366" y="24437"/>
                    </a:cubicBezTo>
                    <a:cubicBezTo>
                      <a:pt x="728" y="24437"/>
                      <a:pt x="409" y="24795"/>
                      <a:pt x="296" y="25724"/>
                    </a:cubicBezTo>
                    <a:cubicBezTo>
                      <a:pt x="83" y="27467"/>
                      <a:pt x="1" y="29217"/>
                      <a:pt x="83" y="30971"/>
                    </a:cubicBezTo>
                    <a:cubicBezTo>
                      <a:pt x="161" y="32581"/>
                      <a:pt x="346" y="34167"/>
                      <a:pt x="783" y="35732"/>
                    </a:cubicBezTo>
                    <a:cubicBezTo>
                      <a:pt x="1088" y="36822"/>
                      <a:pt x="1193" y="37972"/>
                      <a:pt x="1581" y="39043"/>
                    </a:cubicBezTo>
                    <a:cubicBezTo>
                      <a:pt x="2243" y="40870"/>
                      <a:pt x="2916" y="42691"/>
                      <a:pt x="3638" y="44494"/>
                    </a:cubicBezTo>
                    <a:cubicBezTo>
                      <a:pt x="4025" y="45463"/>
                      <a:pt x="4406" y="46472"/>
                      <a:pt x="5005" y="47308"/>
                    </a:cubicBezTo>
                    <a:cubicBezTo>
                      <a:pt x="5561" y="48086"/>
                      <a:pt x="6065" y="48909"/>
                      <a:pt x="6525" y="49718"/>
                    </a:cubicBezTo>
                    <a:cubicBezTo>
                      <a:pt x="7180" y="50866"/>
                      <a:pt x="7917" y="51941"/>
                      <a:pt x="8689" y="52997"/>
                    </a:cubicBezTo>
                    <a:cubicBezTo>
                      <a:pt x="9335" y="53881"/>
                      <a:pt x="10112" y="54670"/>
                      <a:pt x="10760" y="55553"/>
                    </a:cubicBezTo>
                    <a:cubicBezTo>
                      <a:pt x="11271" y="56252"/>
                      <a:pt x="11887" y="56837"/>
                      <a:pt x="12474" y="57459"/>
                    </a:cubicBezTo>
                    <a:cubicBezTo>
                      <a:pt x="13021" y="58039"/>
                      <a:pt x="13809" y="58403"/>
                      <a:pt x="14100" y="59226"/>
                    </a:cubicBezTo>
                    <a:cubicBezTo>
                      <a:pt x="14135" y="59324"/>
                      <a:pt x="14291" y="59417"/>
                      <a:pt x="14408" y="59442"/>
                    </a:cubicBezTo>
                    <a:cubicBezTo>
                      <a:pt x="14935" y="59559"/>
                      <a:pt x="15257" y="59987"/>
                      <a:pt x="15658" y="60279"/>
                    </a:cubicBezTo>
                    <a:cubicBezTo>
                      <a:pt x="16584" y="60951"/>
                      <a:pt x="17220" y="61950"/>
                      <a:pt x="18264" y="62519"/>
                    </a:cubicBezTo>
                    <a:cubicBezTo>
                      <a:pt x="19454" y="63168"/>
                      <a:pt x="20498" y="64062"/>
                      <a:pt x="21574" y="64871"/>
                    </a:cubicBezTo>
                    <a:cubicBezTo>
                      <a:pt x="22995" y="65938"/>
                      <a:pt x="24577" y="66628"/>
                      <a:pt x="26162" y="67315"/>
                    </a:cubicBezTo>
                    <a:cubicBezTo>
                      <a:pt x="26670" y="67536"/>
                      <a:pt x="27055" y="67884"/>
                      <a:pt x="27528" y="68115"/>
                    </a:cubicBezTo>
                    <a:cubicBezTo>
                      <a:pt x="28680" y="68675"/>
                      <a:pt x="29945" y="68919"/>
                      <a:pt x="31152" y="69311"/>
                    </a:cubicBezTo>
                    <a:cubicBezTo>
                      <a:pt x="32775" y="69838"/>
                      <a:pt x="34396" y="70412"/>
                      <a:pt x="36082" y="70745"/>
                    </a:cubicBezTo>
                    <a:cubicBezTo>
                      <a:pt x="36490" y="70828"/>
                      <a:pt x="36902" y="70884"/>
                      <a:pt x="37317" y="70910"/>
                    </a:cubicBezTo>
                    <a:cubicBezTo>
                      <a:pt x="38025" y="70956"/>
                      <a:pt x="38723" y="71086"/>
                      <a:pt x="39439" y="71086"/>
                    </a:cubicBezTo>
                    <a:cubicBezTo>
                      <a:pt x="39556" y="71086"/>
                      <a:pt x="39673" y="71083"/>
                      <a:pt x="39791" y="71075"/>
                    </a:cubicBezTo>
                    <a:cubicBezTo>
                      <a:pt x="39827" y="71073"/>
                      <a:pt x="39864" y="71072"/>
                      <a:pt x="39901" y="71072"/>
                    </a:cubicBezTo>
                    <a:cubicBezTo>
                      <a:pt x="40342" y="71072"/>
                      <a:pt x="40807" y="71223"/>
                      <a:pt x="41236" y="71223"/>
                    </a:cubicBezTo>
                    <a:cubicBezTo>
                      <a:pt x="41351" y="71223"/>
                      <a:pt x="41464" y="71212"/>
                      <a:pt x="41573" y="71184"/>
                    </a:cubicBezTo>
                    <a:cubicBezTo>
                      <a:pt x="42074" y="71056"/>
                      <a:pt x="42575" y="71006"/>
                      <a:pt x="43070" y="71006"/>
                    </a:cubicBezTo>
                    <a:cubicBezTo>
                      <a:pt x="43529" y="71006"/>
                      <a:pt x="43983" y="71049"/>
                      <a:pt x="44426" y="71111"/>
                    </a:cubicBezTo>
                    <a:cubicBezTo>
                      <a:pt x="44512" y="71123"/>
                      <a:pt x="44586" y="71129"/>
                      <a:pt x="44652" y="71129"/>
                    </a:cubicBezTo>
                    <a:cubicBezTo>
                      <a:pt x="44997" y="71129"/>
                      <a:pt x="45093" y="70967"/>
                      <a:pt x="45203" y="70720"/>
                    </a:cubicBezTo>
                    <a:cubicBezTo>
                      <a:pt x="45214" y="70717"/>
                      <a:pt x="45224" y="70716"/>
                      <a:pt x="45234" y="70716"/>
                    </a:cubicBezTo>
                    <a:cubicBezTo>
                      <a:pt x="45392" y="70716"/>
                      <a:pt x="45341" y="71136"/>
                      <a:pt x="45478" y="71136"/>
                    </a:cubicBezTo>
                    <a:cubicBezTo>
                      <a:pt x="45531" y="71136"/>
                      <a:pt x="45612" y="71073"/>
                      <a:pt x="45744" y="70899"/>
                    </a:cubicBezTo>
                    <a:cubicBezTo>
                      <a:pt x="45840" y="70773"/>
                      <a:pt x="45990" y="70670"/>
                      <a:pt x="46154" y="70670"/>
                    </a:cubicBezTo>
                    <a:cubicBezTo>
                      <a:pt x="46269" y="70670"/>
                      <a:pt x="46391" y="70720"/>
                      <a:pt x="46508" y="70848"/>
                    </a:cubicBezTo>
                    <a:cubicBezTo>
                      <a:pt x="46596" y="70946"/>
                      <a:pt x="46716" y="71015"/>
                      <a:pt x="46834" y="71015"/>
                    </a:cubicBezTo>
                    <a:cubicBezTo>
                      <a:pt x="46893" y="71015"/>
                      <a:pt x="46951" y="70998"/>
                      <a:pt x="47006" y="70960"/>
                    </a:cubicBezTo>
                    <a:cubicBezTo>
                      <a:pt x="47562" y="70563"/>
                      <a:pt x="48253" y="70674"/>
                      <a:pt x="48840" y="70459"/>
                    </a:cubicBezTo>
                    <a:cubicBezTo>
                      <a:pt x="50081" y="70002"/>
                      <a:pt x="51526" y="70129"/>
                      <a:pt x="52598" y="69177"/>
                    </a:cubicBezTo>
                    <a:cubicBezTo>
                      <a:pt x="52607" y="69169"/>
                      <a:pt x="52623" y="69166"/>
                      <a:pt x="52643" y="69166"/>
                    </a:cubicBezTo>
                    <a:cubicBezTo>
                      <a:pt x="52697" y="69166"/>
                      <a:pt x="52778" y="69192"/>
                      <a:pt x="52813" y="69224"/>
                    </a:cubicBezTo>
                    <a:cubicBezTo>
                      <a:pt x="52922" y="69331"/>
                      <a:pt x="53022" y="69371"/>
                      <a:pt x="53116" y="69371"/>
                    </a:cubicBezTo>
                    <a:cubicBezTo>
                      <a:pt x="53315" y="69371"/>
                      <a:pt x="53484" y="69192"/>
                      <a:pt x="53651" y="69093"/>
                    </a:cubicBezTo>
                    <a:cubicBezTo>
                      <a:pt x="53956" y="68913"/>
                      <a:pt x="54207" y="68735"/>
                      <a:pt x="54608" y="68735"/>
                    </a:cubicBezTo>
                    <a:cubicBezTo>
                      <a:pt x="54623" y="68735"/>
                      <a:pt x="54638" y="68735"/>
                      <a:pt x="54653" y="68735"/>
                    </a:cubicBezTo>
                    <a:cubicBezTo>
                      <a:pt x="54715" y="68738"/>
                      <a:pt x="54799" y="68744"/>
                      <a:pt x="54891" y="68744"/>
                    </a:cubicBezTo>
                    <a:cubicBezTo>
                      <a:pt x="55181" y="68744"/>
                      <a:pt x="55546" y="68682"/>
                      <a:pt x="55502" y="68235"/>
                    </a:cubicBezTo>
                    <a:cubicBezTo>
                      <a:pt x="55474" y="67948"/>
                      <a:pt x="55519" y="67887"/>
                      <a:pt x="55645" y="67887"/>
                    </a:cubicBezTo>
                    <a:cubicBezTo>
                      <a:pt x="55703" y="67887"/>
                      <a:pt x="55777" y="67900"/>
                      <a:pt x="55869" y="67909"/>
                    </a:cubicBezTo>
                    <a:cubicBezTo>
                      <a:pt x="55894" y="67912"/>
                      <a:pt x="55918" y="67913"/>
                      <a:pt x="55942" y="67913"/>
                    </a:cubicBezTo>
                    <a:cubicBezTo>
                      <a:pt x="56185" y="67913"/>
                      <a:pt x="56419" y="67793"/>
                      <a:pt x="56657" y="67699"/>
                    </a:cubicBezTo>
                    <a:cubicBezTo>
                      <a:pt x="57036" y="67552"/>
                      <a:pt x="57332" y="67177"/>
                      <a:pt x="57640" y="67110"/>
                    </a:cubicBezTo>
                    <a:cubicBezTo>
                      <a:pt x="58617" y="66898"/>
                      <a:pt x="59216" y="66128"/>
                      <a:pt x="60014" y="65671"/>
                    </a:cubicBezTo>
                    <a:cubicBezTo>
                      <a:pt x="60584" y="65344"/>
                      <a:pt x="61289" y="64994"/>
                      <a:pt x="61473" y="64210"/>
                    </a:cubicBezTo>
                    <a:cubicBezTo>
                      <a:pt x="61511" y="64217"/>
                      <a:pt x="61546" y="64220"/>
                      <a:pt x="61578" y="64220"/>
                    </a:cubicBezTo>
                    <a:cubicBezTo>
                      <a:pt x="62062" y="64220"/>
                      <a:pt x="61849" y="63496"/>
                      <a:pt x="62123" y="63496"/>
                    </a:cubicBezTo>
                    <a:cubicBezTo>
                      <a:pt x="62124" y="63496"/>
                      <a:pt x="62125" y="63496"/>
                      <a:pt x="62126" y="63496"/>
                    </a:cubicBezTo>
                    <a:cubicBezTo>
                      <a:pt x="62138" y="63496"/>
                      <a:pt x="62151" y="63497"/>
                      <a:pt x="62163" y="63497"/>
                    </a:cubicBezTo>
                    <a:cubicBezTo>
                      <a:pt x="63038" y="63497"/>
                      <a:pt x="63382" y="62782"/>
                      <a:pt x="63867" y="62301"/>
                    </a:cubicBezTo>
                    <a:cubicBezTo>
                      <a:pt x="64478" y="61693"/>
                      <a:pt x="65265" y="61205"/>
                      <a:pt x="65650" y="60427"/>
                    </a:cubicBezTo>
                    <a:cubicBezTo>
                      <a:pt x="66021" y="59676"/>
                      <a:pt x="66673" y="59165"/>
                      <a:pt x="67151" y="58521"/>
                    </a:cubicBezTo>
                    <a:cubicBezTo>
                      <a:pt x="67921" y="57484"/>
                      <a:pt x="68943" y="56571"/>
                      <a:pt x="69581" y="55460"/>
                    </a:cubicBezTo>
                    <a:cubicBezTo>
                      <a:pt x="70474" y="53906"/>
                      <a:pt x="71398" y="52363"/>
                      <a:pt x="72034" y="50639"/>
                    </a:cubicBezTo>
                    <a:cubicBezTo>
                      <a:pt x="72543" y="49259"/>
                      <a:pt x="73145" y="47889"/>
                      <a:pt x="73695" y="46512"/>
                    </a:cubicBezTo>
                    <a:cubicBezTo>
                      <a:pt x="74223" y="45193"/>
                      <a:pt x="74893" y="43883"/>
                      <a:pt x="75114" y="42508"/>
                    </a:cubicBezTo>
                    <a:cubicBezTo>
                      <a:pt x="75298" y="41371"/>
                      <a:pt x="75595" y="40249"/>
                      <a:pt x="75798" y="39121"/>
                    </a:cubicBezTo>
                    <a:cubicBezTo>
                      <a:pt x="76074" y="37595"/>
                      <a:pt x="75884" y="36082"/>
                      <a:pt x="76068" y="34577"/>
                    </a:cubicBezTo>
                    <a:cubicBezTo>
                      <a:pt x="76158" y="33828"/>
                      <a:pt x="75867" y="33134"/>
                      <a:pt x="75856" y="32410"/>
                    </a:cubicBezTo>
                    <a:cubicBezTo>
                      <a:pt x="75836" y="31068"/>
                      <a:pt x="75604" y="29744"/>
                      <a:pt x="75298" y="28462"/>
                    </a:cubicBezTo>
                    <a:cubicBezTo>
                      <a:pt x="74988" y="27171"/>
                      <a:pt x="74752" y="25853"/>
                      <a:pt x="74350" y="24589"/>
                    </a:cubicBezTo>
                    <a:cubicBezTo>
                      <a:pt x="73978" y="23413"/>
                      <a:pt x="73481" y="22276"/>
                      <a:pt x="72977" y="21143"/>
                    </a:cubicBezTo>
                    <a:cubicBezTo>
                      <a:pt x="72693" y="20508"/>
                      <a:pt x="72110" y="19995"/>
                      <a:pt x="72188" y="19183"/>
                    </a:cubicBezTo>
                    <a:cubicBezTo>
                      <a:pt x="72213" y="18920"/>
                      <a:pt x="71950" y="18612"/>
                      <a:pt x="71777" y="18352"/>
                    </a:cubicBezTo>
                    <a:cubicBezTo>
                      <a:pt x="71111" y="17357"/>
                      <a:pt x="70304" y="16433"/>
                      <a:pt x="69786" y="15369"/>
                    </a:cubicBezTo>
                    <a:cubicBezTo>
                      <a:pt x="69142" y="14042"/>
                      <a:pt x="68162" y="12954"/>
                      <a:pt x="67334" y="11785"/>
                    </a:cubicBezTo>
                    <a:cubicBezTo>
                      <a:pt x="66396" y="10456"/>
                      <a:pt x="64858" y="9602"/>
                      <a:pt x="63746" y="8361"/>
                    </a:cubicBezTo>
                    <a:cubicBezTo>
                      <a:pt x="63335" y="7903"/>
                      <a:pt x="62765" y="7619"/>
                      <a:pt x="62307" y="7195"/>
                    </a:cubicBezTo>
                    <a:cubicBezTo>
                      <a:pt x="61927" y="6845"/>
                      <a:pt x="61160" y="6578"/>
                      <a:pt x="60819" y="6243"/>
                    </a:cubicBezTo>
                    <a:cubicBezTo>
                      <a:pt x="59636" y="5078"/>
                      <a:pt x="58094" y="4624"/>
                      <a:pt x="56705" y="3936"/>
                    </a:cubicBezTo>
                    <a:cubicBezTo>
                      <a:pt x="55585" y="3381"/>
                      <a:pt x="54488" y="2711"/>
                      <a:pt x="53228" y="2386"/>
                    </a:cubicBezTo>
                    <a:cubicBezTo>
                      <a:pt x="52057" y="2084"/>
                      <a:pt x="50983" y="1455"/>
                      <a:pt x="49785" y="1160"/>
                    </a:cubicBezTo>
                    <a:cubicBezTo>
                      <a:pt x="47813" y="673"/>
                      <a:pt x="45814" y="357"/>
                      <a:pt x="43806" y="111"/>
                    </a:cubicBezTo>
                    <a:cubicBezTo>
                      <a:pt x="43094" y="25"/>
                      <a:pt x="42373" y="0"/>
                      <a:pt x="416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33"/>
            <p:cNvGrpSpPr/>
            <p:nvPr/>
          </p:nvGrpSpPr>
          <p:grpSpPr>
            <a:xfrm>
              <a:off x="6759216" y="1668317"/>
              <a:ext cx="595746" cy="526822"/>
              <a:chOff x="6759216" y="1668317"/>
              <a:chExt cx="595746" cy="526822"/>
            </a:xfrm>
          </p:grpSpPr>
          <p:sp>
            <p:nvSpPr>
              <p:cNvPr id="912" name="Google Shape;912;p33"/>
              <p:cNvSpPr/>
              <p:nvPr/>
            </p:nvSpPr>
            <p:spPr>
              <a:xfrm>
                <a:off x="6759216" y="1696692"/>
                <a:ext cx="460505" cy="498447"/>
              </a:xfrm>
              <a:custGeom>
                <a:rect b="b" l="l" r="r" t="t"/>
                <a:pathLst>
                  <a:path extrusionOk="0" h="38505" w="35574">
                    <a:moveTo>
                      <a:pt x="10474" y="12721"/>
                    </a:moveTo>
                    <a:cubicBezTo>
                      <a:pt x="11164" y="12721"/>
                      <a:pt x="11964" y="12925"/>
                      <a:pt x="12481" y="13413"/>
                    </a:cubicBezTo>
                    <a:cubicBezTo>
                      <a:pt x="12811" y="13722"/>
                      <a:pt x="13154" y="14133"/>
                      <a:pt x="13371" y="14583"/>
                    </a:cubicBezTo>
                    <a:cubicBezTo>
                      <a:pt x="13402" y="14648"/>
                      <a:pt x="13427" y="14763"/>
                      <a:pt x="13394" y="14805"/>
                    </a:cubicBezTo>
                    <a:cubicBezTo>
                      <a:pt x="12700" y="15697"/>
                      <a:pt x="12616" y="16862"/>
                      <a:pt x="12041" y="17809"/>
                    </a:cubicBezTo>
                    <a:cubicBezTo>
                      <a:pt x="11941" y="17973"/>
                      <a:pt x="11871" y="18031"/>
                      <a:pt x="11797" y="18031"/>
                    </a:cubicBezTo>
                    <a:cubicBezTo>
                      <a:pt x="11710" y="18031"/>
                      <a:pt x="11617" y="17952"/>
                      <a:pt x="11462" y="17870"/>
                    </a:cubicBezTo>
                    <a:cubicBezTo>
                      <a:pt x="10774" y="17506"/>
                      <a:pt x="10119" y="17013"/>
                      <a:pt x="9309" y="17013"/>
                    </a:cubicBezTo>
                    <a:cubicBezTo>
                      <a:pt x="9087" y="17013"/>
                      <a:pt x="8854" y="17050"/>
                      <a:pt x="8606" y="17137"/>
                    </a:cubicBezTo>
                    <a:cubicBezTo>
                      <a:pt x="8555" y="17154"/>
                      <a:pt x="8497" y="17161"/>
                      <a:pt x="8433" y="17161"/>
                    </a:cubicBezTo>
                    <a:cubicBezTo>
                      <a:pt x="8186" y="17161"/>
                      <a:pt x="7852" y="17059"/>
                      <a:pt x="7549" y="17059"/>
                    </a:cubicBezTo>
                    <a:cubicBezTo>
                      <a:pt x="7529" y="17059"/>
                      <a:pt x="7510" y="17060"/>
                      <a:pt x="7490" y="17061"/>
                    </a:cubicBezTo>
                    <a:cubicBezTo>
                      <a:pt x="7249" y="17073"/>
                      <a:pt x="7072" y="17135"/>
                      <a:pt x="6853" y="17193"/>
                    </a:cubicBezTo>
                    <a:cubicBezTo>
                      <a:pt x="5859" y="17459"/>
                      <a:pt x="4941" y="17901"/>
                      <a:pt x="4073" y="18416"/>
                    </a:cubicBezTo>
                    <a:cubicBezTo>
                      <a:pt x="3558" y="18721"/>
                      <a:pt x="3240" y="19307"/>
                      <a:pt x="2657" y="19584"/>
                    </a:cubicBezTo>
                    <a:cubicBezTo>
                      <a:pt x="2434" y="19690"/>
                      <a:pt x="2236" y="19792"/>
                      <a:pt x="1905" y="19792"/>
                    </a:cubicBezTo>
                    <a:cubicBezTo>
                      <a:pt x="1877" y="19792"/>
                      <a:pt x="1847" y="19791"/>
                      <a:pt x="1816" y="19789"/>
                    </a:cubicBezTo>
                    <a:cubicBezTo>
                      <a:pt x="2525" y="18616"/>
                      <a:pt x="3253" y="17588"/>
                      <a:pt x="4060" y="16617"/>
                    </a:cubicBezTo>
                    <a:cubicBezTo>
                      <a:pt x="4547" y="16033"/>
                      <a:pt x="4868" y="15329"/>
                      <a:pt x="5415" y="14785"/>
                    </a:cubicBezTo>
                    <a:cubicBezTo>
                      <a:pt x="6129" y="14077"/>
                      <a:pt x="6923" y="13550"/>
                      <a:pt x="7845" y="13108"/>
                    </a:cubicBezTo>
                    <a:cubicBezTo>
                      <a:pt x="8716" y="12693"/>
                      <a:pt x="9592" y="12727"/>
                      <a:pt x="10451" y="12721"/>
                    </a:cubicBezTo>
                    <a:cubicBezTo>
                      <a:pt x="10459" y="12721"/>
                      <a:pt x="10466" y="12721"/>
                      <a:pt x="10474" y="12721"/>
                    </a:cubicBezTo>
                    <a:close/>
                    <a:moveTo>
                      <a:pt x="33953" y="1062"/>
                    </a:moveTo>
                    <a:cubicBezTo>
                      <a:pt x="34174" y="1062"/>
                      <a:pt x="34372" y="1586"/>
                      <a:pt x="34372" y="1923"/>
                    </a:cubicBezTo>
                    <a:cubicBezTo>
                      <a:pt x="34378" y="4081"/>
                      <a:pt x="34082" y="6189"/>
                      <a:pt x="33609" y="8304"/>
                    </a:cubicBezTo>
                    <a:cubicBezTo>
                      <a:pt x="33306" y="9662"/>
                      <a:pt x="32716" y="10876"/>
                      <a:pt x="32251" y="12147"/>
                    </a:cubicBezTo>
                    <a:cubicBezTo>
                      <a:pt x="31911" y="13077"/>
                      <a:pt x="31203" y="13870"/>
                      <a:pt x="30804" y="14788"/>
                    </a:cubicBezTo>
                    <a:cubicBezTo>
                      <a:pt x="30406" y="15711"/>
                      <a:pt x="29597" y="16375"/>
                      <a:pt x="29311" y="17349"/>
                    </a:cubicBezTo>
                    <a:cubicBezTo>
                      <a:pt x="29296" y="17397"/>
                      <a:pt x="29263" y="17467"/>
                      <a:pt x="29224" y="17479"/>
                    </a:cubicBezTo>
                    <a:cubicBezTo>
                      <a:pt x="28410" y="17758"/>
                      <a:pt x="28340" y="18663"/>
                      <a:pt x="27804" y="19161"/>
                    </a:cubicBezTo>
                    <a:cubicBezTo>
                      <a:pt x="27163" y="19755"/>
                      <a:pt x="26754" y="20520"/>
                      <a:pt x="26352" y="21245"/>
                    </a:cubicBezTo>
                    <a:cubicBezTo>
                      <a:pt x="26054" y="21784"/>
                      <a:pt x="25596" y="21966"/>
                      <a:pt x="25187" y="22081"/>
                    </a:cubicBezTo>
                    <a:cubicBezTo>
                      <a:pt x="24692" y="22221"/>
                      <a:pt x="24822" y="22753"/>
                      <a:pt x="24318" y="22967"/>
                    </a:cubicBezTo>
                    <a:cubicBezTo>
                      <a:pt x="23762" y="23207"/>
                      <a:pt x="23877" y="23489"/>
                      <a:pt x="23300" y="23909"/>
                    </a:cubicBezTo>
                    <a:cubicBezTo>
                      <a:pt x="23169" y="24004"/>
                      <a:pt x="22630" y="24080"/>
                      <a:pt x="23056" y="24475"/>
                    </a:cubicBezTo>
                    <a:cubicBezTo>
                      <a:pt x="23037" y="24494"/>
                      <a:pt x="23019" y="24511"/>
                      <a:pt x="22998" y="24528"/>
                    </a:cubicBezTo>
                    <a:cubicBezTo>
                      <a:pt x="22352" y="24997"/>
                      <a:pt x="21665" y="25876"/>
                      <a:pt x="21064" y="25876"/>
                    </a:cubicBezTo>
                    <a:cubicBezTo>
                      <a:pt x="21045" y="25876"/>
                      <a:pt x="21026" y="25875"/>
                      <a:pt x="21007" y="25873"/>
                    </a:cubicBezTo>
                    <a:cubicBezTo>
                      <a:pt x="20139" y="25788"/>
                      <a:pt x="19322" y="25005"/>
                      <a:pt x="18540" y="24444"/>
                    </a:cubicBezTo>
                    <a:cubicBezTo>
                      <a:pt x="18444" y="24375"/>
                      <a:pt x="18372" y="23842"/>
                      <a:pt x="18722" y="23478"/>
                    </a:cubicBezTo>
                    <a:cubicBezTo>
                      <a:pt x="19542" y="22627"/>
                      <a:pt x="20250" y="21681"/>
                      <a:pt x="20628" y="20511"/>
                    </a:cubicBezTo>
                    <a:cubicBezTo>
                      <a:pt x="21001" y="19357"/>
                      <a:pt x="20586" y="18321"/>
                      <a:pt x="19534" y="17705"/>
                    </a:cubicBezTo>
                    <a:cubicBezTo>
                      <a:pt x="19263" y="17546"/>
                      <a:pt x="18865" y="17443"/>
                      <a:pt x="18733" y="17246"/>
                    </a:cubicBezTo>
                    <a:cubicBezTo>
                      <a:pt x="18580" y="17018"/>
                      <a:pt x="18408" y="16945"/>
                      <a:pt x="18242" y="16945"/>
                    </a:cubicBezTo>
                    <a:cubicBezTo>
                      <a:pt x="18030" y="16945"/>
                      <a:pt x="17830" y="17064"/>
                      <a:pt x="17694" y="17132"/>
                    </a:cubicBezTo>
                    <a:cubicBezTo>
                      <a:pt x="16536" y="17714"/>
                      <a:pt x="15662" y="18674"/>
                      <a:pt x="14827" y="19632"/>
                    </a:cubicBezTo>
                    <a:cubicBezTo>
                      <a:pt x="14478" y="20032"/>
                      <a:pt x="14159" y="20446"/>
                      <a:pt x="13596" y="20874"/>
                    </a:cubicBezTo>
                    <a:cubicBezTo>
                      <a:pt x="13570" y="20357"/>
                      <a:pt x="13235" y="20077"/>
                      <a:pt x="12960" y="19875"/>
                    </a:cubicBezTo>
                    <a:cubicBezTo>
                      <a:pt x="12193" y="19309"/>
                      <a:pt x="12551" y="18812"/>
                      <a:pt x="12937" y="18290"/>
                    </a:cubicBezTo>
                    <a:cubicBezTo>
                      <a:pt x="13240" y="17878"/>
                      <a:pt x="13318" y="17363"/>
                      <a:pt x="13476" y="16911"/>
                    </a:cubicBezTo>
                    <a:cubicBezTo>
                      <a:pt x="13966" y="15504"/>
                      <a:pt x="14869" y="14312"/>
                      <a:pt x="15412" y="12956"/>
                    </a:cubicBezTo>
                    <a:cubicBezTo>
                      <a:pt x="15804" y="11971"/>
                      <a:pt x="16421" y="11073"/>
                      <a:pt x="17039" y="10369"/>
                    </a:cubicBezTo>
                    <a:cubicBezTo>
                      <a:pt x="18062" y="9202"/>
                      <a:pt x="18748" y="7701"/>
                      <a:pt x="20172" y="6875"/>
                    </a:cubicBezTo>
                    <a:cubicBezTo>
                      <a:pt x="20620" y="6616"/>
                      <a:pt x="20785" y="6061"/>
                      <a:pt x="21231" y="5692"/>
                    </a:cubicBezTo>
                    <a:cubicBezTo>
                      <a:pt x="22396" y="4728"/>
                      <a:pt x="23600" y="3812"/>
                      <a:pt x="24896" y="3074"/>
                    </a:cubicBezTo>
                    <a:cubicBezTo>
                      <a:pt x="26956" y="1905"/>
                      <a:pt x="29198" y="1225"/>
                      <a:pt x="31609" y="1164"/>
                    </a:cubicBezTo>
                    <a:cubicBezTo>
                      <a:pt x="31729" y="1161"/>
                      <a:pt x="31849" y="1160"/>
                      <a:pt x="31969" y="1160"/>
                    </a:cubicBezTo>
                    <a:cubicBezTo>
                      <a:pt x="32164" y="1160"/>
                      <a:pt x="32360" y="1163"/>
                      <a:pt x="32557" y="1163"/>
                    </a:cubicBezTo>
                    <a:cubicBezTo>
                      <a:pt x="33012" y="1163"/>
                      <a:pt x="33470" y="1150"/>
                      <a:pt x="33928" y="1064"/>
                    </a:cubicBezTo>
                    <a:cubicBezTo>
                      <a:pt x="33937" y="1063"/>
                      <a:pt x="33945" y="1062"/>
                      <a:pt x="33953" y="1062"/>
                    </a:cubicBezTo>
                    <a:close/>
                    <a:moveTo>
                      <a:pt x="17792" y="18540"/>
                    </a:moveTo>
                    <a:cubicBezTo>
                      <a:pt x="18296" y="18540"/>
                      <a:pt x="19133" y="18874"/>
                      <a:pt x="19357" y="19218"/>
                    </a:cubicBezTo>
                    <a:cubicBezTo>
                      <a:pt x="19704" y="19757"/>
                      <a:pt x="19487" y="20177"/>
                      <a:pt x="19209" y="20741"/>
                    </a:cubicBezTo>
                    <a:cubicBezTo>
                      <a:pt x="18635" y="21913"/>
                      <a:pt x="17790" y="22841"/>
                      <a:pt x="16902" y="23719"/>
                    </a:cubicBezTo>
                    <a:cubicBezTo>
                      <a:pt x="15710" y="24898"/>
                      <a:pt x="14620" y="26219"/>
                      <a:pt x="13039" y="26945"/>
                    </a:cubicBezTo>
                    <a:cubicBezTo>
                      <a:pt x="12898" y="27011"/>
                      <a:pt x="12848" y="27284"/>
                      <a:pt x="12679" y="27284"/>
                    </a:cubicBezTo>
                    <a:cubicBezTo>
                      <a:pt x="12623" y="27284"/>
                      <a:pt x="12554" y="27254"/>
                      <a:pt x="12465" y="27179"/>
                    </a:cubicBezTo>
                    <a:cubicBezTo>
                      <a:pt x="12297" y="27037"/>
                      <a:pt x="12266" y="26875"/>
                      <a:pt x="12310" y="26670"/>
                    </a:cubicBezTo>
                    <a:lnTo>
                      <a:pt x="12310" y="26668"/>
                    </a:lnTo>
                    <a:cubicBezTo>
                      <a:pt x="12486" y="26237"/>
                      <a:pt x="12663" y="25805"/>
                      <a:pt x="12839" y="25374"/>
                    </a:cubicBezTo>
                    <a:cubicBezTo>
                      <a:pt x="13504" y="23716"/>
                      <a:pt x="14259" y="22101"/>
                      <a:pt x="15303" y="20643"/>
                    </a:cubicBezTo>
                    <a:cubicBezTo>
                      <a:pt x="15897" y="19814"/>
                      <a:pt x="16592" y="19068"/>
                      <a:pt x="17518" y="18592"/>
                    </a:cubicBezTo>
                    <a:cubicBezTo>
                      <a:pt x="17586" y="18556"/>
                      <a:pt x="17681" y="18540"/>
                      <a:pt x="17792" y="18540"/>
                    </a:cubicBezTo>
                    <a:close/>
                    <a:moveTo>
                      <a:pt x="26340" y="22991"/>
                    </a:moveTo>
                    <a:cubicBezTo>
                      <a:pt x="26395" y="22991"/>
                      <a:pt x="26460" y="23007"/>
                      <a:pt x="26537" y="23044"/>
                    </a:cubicBezTo>
                    <a:cubicBezTo>
                      <a:pt x="26839" y="23187"/>
                      <a:pt x="27152" y="23233"/>
                      <a:pt x="27295" y="23657"/>
                    </a:cubicBezTo>
                    <a:cubicBezTo>
                      <a:pt x="27468" y="24170"/>
                      <a:pt x="27808" y="24627"/>
                      <a:pt x="28087" y="25103"/>
                    </a:cubicBezTo>
                    <a:cubicBezTo>
                      <a:pt x="28362" y="25573"/>
                      <a:pt x="28331" y="26390"/>
                      <a:pt x="28502" y="26970"/>
                    </a:cubicBezTo>
                    <a:cubicBezTo>
                      <a:pt x="28764" y="27849"/>
                      <a:pt x="28222" y="28582"/>
                      <a:pt x="28314" y="29423"/>
                    </a:cubicBezTo>
                    <a:cubicBezTo>
                      <a:pt x="28361" y="29849"/>
                      <a:pt x="28096" y="30438"/>
                      <a:pt x="27852" y="30851"/>
                    </a:cubicBezTo>
                    <a:cubicBezTo>
                      <a:pt x="27096" y="32133"/>
                      <a:pt x="26480" y="33507"/>
                      <a:pt x="25277" y="34509"/>
                    </a:cubicBezTo>
                    <a:cubicBezTo>
                      <a:pt x="24758" y="34941"/>
                      <a:pt x="24171" y="35168"/>
                      <a:pt x="23625" y="35527"/>
                    </a:cubicBezTo>
                    <a:cubicBezTo>
                      <a:pt x="23684" y="34981"/>
                      <a:pt x="23796" y="34563"/>
                      <a:pt x="23714" y="34031"/>
                    </a:cubicBezTo>
                    <a:cubicBezTo>
                      <a:pt x="23653" y="33630"/>
                      <a:pt x="23885" y="33066"/>
                      <a:pt x="23866" y="32547"/>
                    </a:cubicBezTo>
                    <a:cubicBezTo>
                      <a:pt x="23857" y="32284"/>
                      <a:pt x="23636" y="31419"/>
                      <a:pt x="23689" y="31018"/>
                    </a:cubicBezTo>
                    <a:cubicBezTo>
                      <a:pt x="23768" y="30411"/>
                      <a:pt x="23487" y="29966"/>
                      <a:pt x="23359" y="29445"/>
                    </a:cubicBezTo>
                    <a:cubicBezTo>
                      <a:pt x="23137" y="28524"/>
                      <a:pt x="22543" y="27818"/>
                      <a:pt x="22130" y="27007"/>
                    </a:cubicBezTo>
                    <a:cubicBezTo>
                      <a:pt x="22057" y="26861"/>
                      <a:pt x="21906" y="26804"/>
                      <a:pt x="22098" y="26645"/>
                    </a:cubicBezTo>
                    <a:cubicBezTo>
                      <a:pt x="23059" y="25848"/>
                      <a:pt x="24000" y="25022"/>
                      <a:pt x="24982" y="24254"/>
                    </a:cubicBezTo>
                    <a:cubicBezTo>
                      <a:pt x="25318" y="23991"/>
                      <a:pt x="25634" y="23723"/>
                      <a:pt x="25912" y="23405"/>
                    </a:cubicBezTo>
                    <a:cubicBezTo>
                      <a:pt x="26045" y="23255"/>
                      <a:pt x="26114" y="22991"/>
                      <a:pt x="26340" y="22991"/>
                    </a:cubicBezTo>
                    <a:close/>
                    <a:moveTo>
                      <a:pt x="11744" y="20053"/>
                    </a:moveTo>
                    <a:cubicBezTo>
                      <a:pt x="11845" y="20053"/>
                      <a:pt x="11936" y="20123"/>
                      <a:pt x="12025" y="20292"/>
                    </a:cubicBezTo>
                    <a:cubicBezTo>
                      <a:pt x="12149" y="20527"/>
                      <a:pt x="12364" y="20660"/>
                      <a:pt x="12565" y="20827"/>
                    </a:cubicBezTo>
                    <a:cubicBezTo>
                      <a:pt x="13226" y="21373"/>
                      <a:pt x="13400" y="22107"/>
                      <a:pt x="12949" y="22820"/>
                    </a:cubicBezTo>
                    <a:cubicBezTo>
                      <a:pt x="11977" y="24360"/>
                      <a:pt x="11593" y="26096"/>
                      <a:pt x="11151" y="27818"/>
                    </a:cubicBezTo>
                    <a:cubicBezTo>
                      <a:pt x="11014" y="28347"/>
                      <a:pt x="11431" y="28834"/>
                      <a:pt x="11937" y="28834"/>
                    </a:cubicBezTo>
                    <a:cubicBezTo>
                      <a:pt x="12024" y="28834"/>
                      <a:pt x="12114" y="28820"/>
                      <a:pt x="12204" y="28789"/>
                    </a:cubicBezTo>
                    <a:cubicBezTo>
                      <a:pt x="13450" y="28361"/>
                      <a:pt x="14564" y="27714"/>
                      <a:pt x="15446" y="26704"/>
                    </a:cubicBezTo>
                    <a:cubicBezTo>
                      <a:pt x="15892" y="26194"/>
                      <a:pt x="16507" y="25862"/>
                      <a:pt x="16935" y="25315"/>
                    </a:cubicBezTo>
                    <a:cubicBezTo>
                      <a:pt x="16992" y="25241"/>
                      <a:pt x="17079" y="25213"/>
                      <a:pt x="17177" y="25213"/>
                    </a:cubicBezTo>
                    <a:cubicBezTo>
                      <a:pt x="17347" y="25213"/>
                      <a:pt x="17551" y="25295"/>
                      <a:pt x="17695" y="25354"/>
                    </a:cubicBezTo>
                    <a:cubicBezTo>
                      <a:pt x="18302" y="25596"/>
                      <a:pt x="18783" y="26066"/>
                      <a:pt x="19217" y="26524"/>
                    </a:cubicBezTo>
                    <a:cubicBezTo>
                      <a:pt x="19515" y="26838"/>
                      <a:pt x="19982" y="26853"/>
                      <a:pt x="20220" y="27309"/>
                    </a:cubicBezTo>
                    <a:cubicBezTo>
                      <a:pt x="20357" y="27572"/>
                      <a:pt x="20503" y="27681"/>
                      <a:pt x="20408" y="28031"/>
                    </a:cubicBezTo>
                    <a:cubicBezTo>
                      <a:pt x="20186" y="28846"/>
                      <a:pt x="20097" y="29699"/>
                      <a:pt x="19722" y="30472"/>
                    </a:cubicBezTo>
                    <a:cubicBezTo>
                      <a:pt x="19665" y="30592"/>
                      <a:pt x="19606" y="30732"/>
                      <a:pt x="19506" y="30808"/>
                    </a:cubicBezTo>
                    <a:cubicBezTo>
                      <a:pt x="18878" y="31284"/>
                      <a:pt x="18563" y="31971"/>
                      <a:pt x="18150" y="32611"/>
                    </a:cubicBezTo>
                    <a:cubicBezTo>
                      <a:pt x="17809" y="33140"/>
                      <a:pt x="17199" y="33530"/>
                      <a:pt x="16642" y="33874"/>
                    </a:cubicBezTo>
                    <a:cubicBezTo>
                      <a:pt x="16155" y="34171"/>
                      <a:pt x="15645" y="34428"/>
                      <a:pt x="15214" y="34807"/>
                    </a:cubicBezTo>
                    <a:cubicBezTo>
                      <a:pt x="14528" y="35409"/>
                      <a:pt x="13662" y="35650"/>
                      <a:pt x="12837" y="35932"/>
                    </a:cubicBezTo>
                    <a:cubicBezTo>
                      <a:pt x="12619" y="36006"/>
                      <a:pt x="12429" y="36041"/>
                      <a:pt x="12264" y="36041"/>
                    </a:cubicBezTo>
                    <a:cubicBezTo>
                      <a:pt x="11623" y="36041"/>
                      <a:pt x="11362" y="35518"/>
                      <a:pt x="11337" y="34750"/>
                    </a:cubicBezTo>
                    <a:cubicBezTo>
                      <a:pt x="11311" y="33869"/>
                      <a:pt x="11299" y="32992"/>
                      <a:pt x="11087" y="32135"/>
                    </a:cubicBezTo>
                    <a:cubicBezTo>
                      <a:pt x="10986" y="31721"/>
                      <a:pt x="11068" y="31172"/>
                      <a:pt x="10555" y="30977"/>
                    </a:cubicBezTo>
                    <a:cubicBezTo>
                      <a:pt x="10467" y="30944"/>
                      <a:pt x="10386" y="30929"/>
                      <a:pt x="10312" y="30929"/>
                    </a:cubicBezTo>
                    <a:cubicBezTo>
                      <a:pt x="9895" y="30929"/>
                      <a:pt x="9690" y="31401"/>
                      <a:pt x="9458" y="31640"/>
                    </a:cubicBezTo>
                    <a:cubicBezTo>
                      <a:pt x="8489" y="32639"/>
                      <a:pt x="7354" y="33483"/>
                      <a:pt x="6610" y="34698"/>
                    </a:cubicBezTo>
                    <a:cubicBezTo>
                      <a:pt x="6520" y="34843"/>
                      <a:pt x="6385" y="35137"/>
                      <a:pt x="6150" y="35137"/>
                    </a:cubicBezTo>
                    <a:cubicBezTo>
                      <a:pt x="6107" y="35137"/>
                      <a:pt x="6062" y="35127"/>
                      <a:pt x="6013" y="35106"/>
                    </a:cubicBezTo>
                    <a:cubicBezTo>
                      <a:pt x="5720" y="34978"/>
                      <a:pt x="5999" y="34659"/>
                      <a:pt x="5922" y="34459"/>
                    </a:cubicBezTo>
                    <a:cubicBezTo>
                      <a:pt x="5720" y="33927"/>
                      <a:pt x="5633" y="33388"/>
                      <a:pt x="5703" y="32822"/>
                    </a:cubicBezTo>
                    <a:cubicBezTo>
                      <a:pt x="5750" y="31702"/>
                      <a:pt x="5719" y="30562"/>
                      <a:pt x="5677" y="29459"/>
                    </a:cubicBezTo>
                    <a:cubicBezTo>
                      <a:pt x="5631" y="28249"/>
                      <a:pt x="6027" y="27177"/>
                      <a:pt x="6241" y="26076"/>
                    </a:cubicBezTo>
                    <a:cubicBezTo>
                      <a:pt x="6434" y="25080"/>
                      <a:pt x="6962" y="24102"/>
                      <a:pt x="7618" y="23196"/>
                    </a:cubicBezTo>
                    <a:cubicBezTo>
                      <a:pt x="8066" y="22577"/>
                      <a:pt x="8783" y="22233"/>
                      <a:pt x="9085" y="21524"/>
                    </a:cubicBezTo>
                    <a:cubicBezTo>
                      <a:pt x="9147" y="21376"/>
                      <a:pt x="9264" y="21281"/>
                      <a:pt x="9447" y="21249"/>
                    </a:cubicBezTo>
                    <a:cubicBezTo>
                      <a:pt x="10202" y="21113"/>
                      <a:pt x="10838" y="20726"/>
                      <a:pt x="11406" y="20233"/>
                    </a:cubicBezTo>
                    <a:cubicBezTo>
                      <a:pt x="11533" y="20122"/>
                      <a:pt x="11644" y="20053"/>
                      <a:pt x="11744" y="20053"/>
                    </a:cubicBezTo>
                    <a:close/>
                    <a:moveTo>
                      <a:pt x="32040" y="2"/>
                    </a:moveTo>
                    <a:cubicBezTo>
                      <a:pt x="31900" y="2"/>
                      <a:pt x="31761" y="4"/>
                      <a:pt x="31621" y="10"/>
                    </a:cubicBezTo>
                    <a:cubicBezTo>
                      <a:pt x="30714" y="47"/>
                      <a:pt x="29706" y="0"/>
                      <a:pt x="28933" y="378"/>
                    </a:cubicBezTo>
                    <a:cubicBezTo>
                      <a:pt x="27911" y="879"/>
                      <a:pt x="26797" y="1116"/>
                      <a:pt x="25763" y="1474"/>
                    </a:cubicBezTo>
                    <a:cubicBezTo>
                      <a:pt x="24808" y="1803"/>
                      <a:pt x="23996" y="2359"/>
                      <a:pt x="23263" y="2860"/>
                    </a:cubicBezTo>
                    <a:cubicBezTo>
                      <a:pt x="22084" y="3664"/>
                      <a:pt x="20850" y="4453"/>
                      <a:pt x="19865" y="5604"/>
                    </a:cubicBezTo>
                    <a:cubicBezTo>
                      <a:pt x="18988" y="6632"/>
                      <a:pt x="17870" y="7530"/>
                      <a:pt x="17109" y="8628"/>
                    </a:cubicBezTo>
                    <a:cubicBezTo>
                      <a:pt x="16165" y="9986"/>
                      <a:pt x="14962" y="11201"/>
                      <a:pt x="14380" y="12808"/>
                    </a:cubicBezTo>
                    <a:cubicBezTo>
                      <a:pt x="14274" y="13101"/>
                      <a:pt x="14136" y="13254"/>
                      <a:pt x="13967" y="13254"/>
                    </a:cubicBezTo>
                    <a:cubicBezTo>
                      <a:pt x="13825" y="13254"/>
                      <a:pt x="13661" y="13146"/>
                      <a:pt x="13476" y="12921"/>
                    </a:cubicBezTo>
                    <a:cubicBezTo>
                      <a:pt x="12974" y="12310"/>
                      <a:pt x="12364" y="11892"/>
                      <a:pt x="11563" y="11635"/>
                    </a:cubicBezTo>
                    <a:cubicBezTo>
                      <a:pt x="11281" y="11545"/>
                      <a:pt x="11004" y="11517"/>
                      <a:pt x="10731" y="11517"/>
                    </a:cubicBezTo>
                    <a:cubicBezTo>
                      <a:pt x="10307" y="11517"/>
                      <a:pt x="9890" y="11583"/>
                      <a:pt x="9473" y="11583"/>
                    </a:cubicBezTo>
                    <a:cubicBezTo>
                      <a:pt x="9347" y="11583"/>
                      <a:pt x="9221" y="11577"/>
                      <a:pt x="9094" y="11562"/>
                    </a:cubicBezTo>
                    <a:cubicBezTo>
                      <a:pt x="9002" y="11550"/>
                      <a:pt x="8912" y="11545"/>
                      <a:pt x="8823" y="11545"/>
                    </a:cubicBezTo>
                    <a:cubicBezTo>
                      <a:pt x="8065" y="11545"/>
                      <a:pt x="7422" y="11930"/>
                      <a:pt x="6779" y="12263"/>
                    </a:cubicBezTo>
                    <a:cubicBezTo>
                      <a:pt x="5803" y="12772"/>
                      <a:pt x="5020" y="13483"/>
                      <a:pt x="4337" y="14401"/>
                    </a:cubicBezTo>
                    <a:cubicBezTo>
                      <a:pt x="3586" y="15413"/>
                      <a:pt x="2778" y="16395"/>
                      <a:pt x="2058" y="17431"/>
                    </a:cubicBezTo>
                    <a:cubicBezTo>
                      <a:pt x="1357" y="18444"/>
                      <a:pt x="773" y="19568"/>
                      <a:pt x="442" y="20746"/>
                    </a:cubicBezTo>
                    <a:cubicBezTo>
                      <a:pt x="286" y="21300"/>
                      <a:pt x="0" y="21919"/>
                      <a:pt x="167" y="22575"/>
                    </a:cubicBezTo>
                    <a:cubicBezTo>
                      <a:pt x="239" y="22858"/>
                      <a:pt x="390" y="23056"/>
                      <a:pt x="561" y="23056"/>
                    </a:cubicBezTo>
                    <a:cubicBezTo>
                      <a:pt x="641" y="23056"/>
                      <a:pt x="726" y="23012"/>
                      <a:pt x="809" y="22913"/>
                    </a:cubicBezTo>
                    <a:cubicBezTo>
                      <a:pt x="1738" y="21795"/>
                      <a:pt x="2915" y="20944"/>
                      <a:pt x="3902" y="19908"/>
                    </a:cubicBezTo>
                    <a:cubicBezTo>
                      <a:pt x="4664" y="19108"/>
                      <a:pt x="5832" y="19116"/>
                      <a:pt x="6499" y="18271"/>
                    </a:cubicBezTo>
                    <a:cubicBezTo>
                      <a:pt x="6717" y="18363"/>
                      <a:pt x="6931" y="18399"/>
                      <a:pt x="7142" y="18399"/>
                    </a:cubicBezTo>
                    <a:cubicBezTo>
                      <a:pt x="7640" y="18399"/>
                      <a:pt x="8119" y="18195"/>
                      <a:pt x="8584" y="18046"/>
                    </a:cubicBezTo>
                    <a:cubicBezTo>
                      <a:pt x="8717" y="18003"/>
                      <a:pt x="8843" y="17984"/>
                      <a:pt x="8963" y="17984"/>
                    </a:cubicBezTo>
                    <a:cubicBezTo>
                      <a:pt x="9555" y="17984"/>
                      <a:pt x="10010" y="18429"/>
                      <a:pt x="10569" y="18523"/>
                    </a:cubicBezTo>
                    <a:cubicBezTo>
                      <a:pt x="10961" y="18590"/>
                      <a:pt x="10711" y="19136"/>
                      <a:pt x="10751" y="19461"/>
                    </a:cubicBezTo>
                    <a:cubicBezTo>
                      <a:pt x="10775" y="19658"/>
                      <a:pt x="10719" y="19715"/>
                      <a:pt x="10638" y="19715"/>
                    </a:cubicBezTo>
                    <a:cubicBezTo>
                      <a:pt x="10527" y="19715"/>
                      <a:pt x="10371" y="19607"/>
                      <a:pt x="10317" y="19607"/>
                    </a:cubicBezTo>
                    <a:cubicBezTo>
                      <a:pt x="10316" y="19607"/>
                      <a:pt x="10316" y="19607"/>
                      <a:pt x="10315" y="19607"/>
                    </a:cubicBezTo>
                    <a:cubicBezTo>
                      <a:pt x="9236" y="19649"/>
                      <a:pt x="8464" y="20324"/>
                      <a:pt x="7803" y="20997"/>
                    </a:cubicBezTo>
                    <a:cubicBezTo>
                      <a:pt x="6725" y="22092"/>
                      <a:pt x="5818" y="23330"/>
                      <a:pt x="5341" y="24861"/>
                    </a:cubicBezTo>
                    <a:cubicBezTo>
                      <a:pt x="4882" y="26337"/>
                      <a:pt x="4466" y="27799"/>
                      <a:pt x="4479" y="29358"/>
                    </a:cubicBezTo>
                    <a:cubicBezTo>
                      <a:pt x="4488" y="30369"/>
                      <a:pt x="4393" y="31393"/>
                      <a:pt x="4522" y="32388"/>
                    </a:cubicBezTo>
                    <a:cubicBezTo>
                      <a:pt x="4616" y="33094"/>
                      <a:pt x="4446" y="33815"/>
                      <a:pt x="4664" y="34495"/>
                    </a:cubicBezTo>
                    <a:cubicBezTo>
                      <a:pt x="4838" y="35041"/>
                      <a:pt x="4970" y="35594"/>
                      <a:pt x="4966" y="36162"/>
                    </a:cubicBezTo>
                    <a:cubicBezTo>
                      <a:pt x="4961" y="36725"/>
                      <a:pt x="5527" y="36898"/>
                      <a:pt x="5703" y="37337"/>
                    </a:cubicBezTo>
                    <a:cubicBezTo>
                      <a:pt x="5716" y="37368"/>
                      <a:pt x="5736" y="37383"/>
                      <a:pt x="5762" y="37383"/>
                    </a:cubicBezTo>
                    <a:cubicBezTo>
                      <a:pt x="5818" y="37383"/>
                      <a:pt x="5898" y="37308"/>
                      <a:pt x="5971" y="37181"/>
                    </a:cubicBezTo>
                    <a:cubicBezTo>
                      <a:pt x="6184" y="36809"/>
                      <a:pt x="6251" y="36350"/>
                      <a:pt x="6619" y="36055"/>
                    </a:cubicBezTo>
                    <a:cubicBezTo>
                      <a:pt x="7766" y="35140"/>
                      <a:pt x="8670" y="33998"/>
                      <a:pt x="9556" y="32846"/>
                    </a:cubicBezTo>
                    <a:cubicBezTo>
                      <a:pt x="9675" y="32689"/>
                      <a:pt x="9817" y="32627"/>
                      <a:pt x="9960" y="32627"/>
                    </a:cubicBezTo>
                    <a:cubicBezTo>
                      <a:pt x="10010" y="32627"/>
                      <a:pt x="10059" y="32634"/>
                      <a:pt x="10109" y="32648"/>
                    </a:cubicBezTo>
                    <a:cubicBezTo>
                      <a:pt x="10325" y="32707"/>
                      <a:pt x="10161" y="32903"/>
                      <a:pt x="10172" y="33043"/>
                    </a:cubicBezTo>
                    <a:cubicBezTo>
                      <a:pt x="10244" y="33977"/>
                      <a:pt x="10451" y="34896"/>
                      <a:pt x="10421" y="35840"/>
                    </a:cubicBezTo>
                    <a:cubicBezTo>
                      <a:pt x="10410" y="36187"/>
                      <a:pt x="10583" y="36439"/>
                      <a:pt x="10854" y="36674"/>
                    </a:cubicBezTo>
                    <a:cubicBezTo>
                      <a:pt x="11150" y="36931"/>
                      <a:pt x="11698" y="37069"/>
                      <a:pt x="12237" y="37069"/>
                    </a:cubicBezTo>
                    <a:cubicBezTo>
                      <a:pt x="12684" y="37069"/>
                      <a:pt x="13126" y="36974"/>
                      <a:pt x="13413" y="36772"/>
                    </a:cubicBezTo>
                    <a:cubicBezTo>
                      <a:pt x="13509" y="36705"/>
                      <a:pt x="13642" y="36648"/>
                      <a:pt x="13757" y="36648"/>
                    </a:cubicBezTo>
                    <a:cubicBezTo>
                      <a:pt x="13767" y="36648"/>
                      <a:pt x="13776" y="36648"/>
                      <a:pt x="13786" y="36649"/>
                    </a:cubicBezTo>
                    <a:cubicBezTo>
                      <a:pt x="13847" y="36655"/>
                      <a:pt x="13906" y="36658"/>
                      <a:pt x="13964" y="36658"/>
                    </a:cubicBezTo>
                    <a:cubicBezTo>
                      <a:pt x="14649" y="36658"/>
                      <a:pt x="15164" y="36253"/>
                      <a:pt x="15689" y="35871"/>
                    </a:cubicBezTo>
                    <a:cubicBezTo>
                      <a:pt x="15839" y="35762"/>
                      <a:pt x="15962" y="35549"/>
                      <a:pt x="16118" y="35527"/>
                    </a:cubicBezTo>
                    <a:cubicBezTo>
                      <a:pt x="17124" y="35384"/>
                      <a:pt x="17743" y="34627"/>
                      <a:pt x="18495" y="34082"/>
                    </a:cubicBezTo>
                    <a:cubicBezTo>
                      <a:pt x="18946" y="33756"/>
                      <a:pt x="19164" y="33245"/>
                      <a:pt x="19486" y="32816"/>
                    </a:cubicBezTo>
                    <a:cubicBezTo>
                      <a:pt x="19956" y="32191"/>
                      <a:pt x="20410" y="31586"/>
                      <a:pt x="20774" y="30876"/>
                    </a:cubicBezTo>
                    <a:cubicBezTo>
                      <a:pt x="21172" y="30103"/>
                      <a:pt x="21468" y="29303"/>
                      <a:pt x="21897" y="28504"/>
                    </a:cubicBezTo>
                    <a:cubicBezTo>
                      <a:pt x="22096" y="29260"/>
                      <a:pt x="22373" y="30008"/>
                      <a:pt x="22460" y="30777"/>
                    </a:cubicBezTo>
                    <a:cubicBezTo>
                      <a:pt x="22505" y="31180"/>
                      <a:pt x="23109" y="31278"/>
                      <a:pt x="22869" y="31724"/>
                    </a:cubicBezTo>
                    <a:cubicBezTo>
                      <a:pt x="22597" y="32236"/>
                      <a:pt x="22770" y="32720"/>
                      <a:pt x="22827" y="33241"/>
                    </a:cubicBezTo>
                    <a:cubicBezTo>
                      <a:pt x="22858" y="33519"/>
                      <a:pt x="23109" y="33791"/>
                      <a:pt x="22983" y="34026"/>
                    </a:cubicBezTo>
                    <a:cubicBezTo>
                      <a:pt x="22432" y="35056"/>
                      <a:pt x="22301" y="36321"/>
                      <a:pt x="21203" y="37057"/>
                    </a:cubicBezTo>
                    <a:cubicBezTo>
                      <a:pt x="20850" y="37293"/>
                      <a:pt x="20649" y="37864"/>
                      <a:pt x="20906" y="38256"/>
                    </a:cubicBezTo>
                    <a:cubicBezTo>
                      <a:pt x="21025" y="38438"/>
                      <a:pt x="21183" y="38504"/>
                      <a:pt x="21355" y="38504"/>
                    </a:cubicBezTo>
                    <a:cubicBezTo>
                      <a:pt x="21587" y="38504"/>
                      <a:pt x="21843" y="38383"/>
                      <a:pt x="22059" y="38267"/>
                    </a:cubicBezTo>
                    <a:cubicBezTo>
                      <a:pt x="22241" y="38169"/>
                      <a:pt x="22407" y="38054"/>
                      <a:pt x="22603" y="37964"/>
                    </a:cubicBezTo>
                    <a:cubicBezTo>
                      <a:pt x="23383" y="37610"/>
                      <a:pt x="24150" y="37046"/>
                      <a:pt x="24643" y="36484"/>
                    </a:cubicBezTo>
                    <a:cubicBezTo>
                      <a:pt x="25358" y="35664"/>
                      <a:pt x="26702" y="35445"/>
                      <a:pt x="26905" y="34165"/>
                    </a:cubicBezTo>
                    <a:cubicBezTo>
                      <a:pt x="27813" y="34068"/>
                      <a:pt x="27895" y="33200"/>
                      <a:pt x="28179" y="32626"/>
                    </a:cubicBezTo>
                    <a:cubicBezTo>
                      <a:pt x="28340" y="32298"/>
                      <a:pt x="28804" y="32385"/>
                      <a:pt x="28683" y="32286"/>
                    </a:cubicBezTo>
                    <a:cubicBezTo>
                      <a:pt x="28303" y="31973"/>
                      <a:pt x="28882" y="31764"/>
                      <a:pt x="28692" y="31525"/>
                    </a:cubicBezTo>
                    <a:cubicBezTo>
                      <a:pt x="29151" y="31377"/>
                      <a:pt x="28437" y="30870"/>
                      <a:pt x="28925" y="30744"/>
                    </a:cubicBezTo>
                    <a:cubicBezTo>
                      <a:pt x="29375" y="30626"/>
                      <a:pt x="29670" y="30486"/>
                      <a:pt x="29313" y="29947"/>
                    </a:cubicBezTo>
                    <a:cubicBezTo>
                      <a:pt x="29277" y="29893"/>
                      <a:pt x="29012" y="29361"/>
                      <a:pt x="29437" y="29216"/>
                    </a:cubicBezTo>
                    <a:cubicBezTo>
                      <a:pt x="29758" y="29106"/>
                      <a:pt x="29818" y="29092"/>
                      <a:pt x="29772" y="28826"/>
                    </a:cubicBezTo>
                    <a:cubicBezTo>
                      <a:pt x="29737" y="28631"/>
                      <a:pt x="29641" y="28434"/>
                      <a:pt x="29661" y="28247"/>
                    </a:cubicBezTo>
                    <a:cubicBezTo>
                      <a:pt x="29748" y="27371"/>
                      <a:pt x="29966" y="26567"/>
                      <a:pt x="29565" y="25631"/>
                    </a:cubicBezTo>
                    <a:cubicBezTo>
                      <a:pt x="29129" y="24610"/>
                      <a:pt x="28678" y="23636"/>
                      <a:pt x="28032" y="22736"/>
                    </a:cubicBezTo>
                    <a:cubicBezTo>
                      <a:pt x="27689" y="22253"/>
                      <a:pt x="27119" y="21721"/>
                      <a:pt x="27796" y="21095"/>
                    </a:cubicBezTo>
                    <a:cubicBezTo>
                      <a:pt x="28188" y="20730"/>
                      <a:pt x="28546" y="20385"/>
                      <a:pt x="28781" y="19875"/>
                    </a:cubicBezTo>
                    <a:cubicBezTo>
                      <a:pt x="29179" y="19013"/>
                      <a:pt x="30019" y="18417"/>
                      <a:pt x="30475" y="17640"/>
                    </a:cubicBezTo>
                    <a:cubicBezTo>
                      <a:pt x="31508" y="15879"/>
                      <a:pt x="32660" y="14188"/>
                      <a:pt x="33479" y="12284"/>
                    </a:cubicBezTo>
                    <a:cubicBezTo>
                      <a:pt x="34252" y="10481"/>
                      <a:pt x="34883" y="8642"/>
                      <a:pt x="35162" y="6738"/>
                    </a:cubicBezTo>
                    <a:cubicBezTo>
                      <a:pt x="35457" y="4720"/>
                      <a:pt x="35574" y="2651"/>
                      <a:pt x="35068" y="613"/>
                    </a:cubicBezTo>
                    <a:cubicBezTo>
                      <a:pt x="34970" y="218"/>
                      <a:pt x="34788" y="102"/>
                      <a:pt x="34415" y="94"/>
                    </a:cubicBezTo>
                    <a:cubicBezTo>
                      <a:pt x="33623" y="79"/>
                      <a:pt x="32830" y="2"/>
                      <a:pt x="32040" y="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3"/>
              <p:cNvSpPr/>
              <p:nvPr/>
            </p:nvSpPr>
            <p:spPr>
              <a:xfrm>
                <a:off x="7216322" y="1897737"/>
                <a:ext cx="135534" cy="77631"/>
              </a:xfrm>
              <a:custGeom>
                <a:rect b="b" l="l" r="r" t="t"/>
                <a:pathLst>
                  <a:path extrusionOk="0" h="5997" w="10470">
                    <a:moveTo>
                      <a:pt x="72" y="1"/>
                    </a:moveTo>
                    <a:cubicBezTo>
                      <a:pt x="1" y="1178"/>
                      <a:pt x="52" y="1167"/>
                      <a:pt x="842" y="1889"/>
                    </a:cubicBezTo>
                    <a:cubicBezTo>
                      <a:pt x="1259" y="2270"/>
                      <a:pt x="1771" y="2331"/>
                      <a:pt x="2214" y="2581"/>
                    </a:cubicBezTo>
                    <a:cubicBezTo>
                      <a:pt x="2998" y="3023"/>
                      <a:pt x="3740" y="3529"/>
                      <a:pt x="4588" y="3865"/>
                    </a:cubicBezTo>
                    <a:cubicBezTo>
                      <a:pt x="4622" y="3878"/>
                      <a:pt x="4656" y="3883"/>
                      <a:pt x="4689" y="3883"/>
                    </a:cubicBezTo>
                    <a:cubicBezTo>
                      <a:pt x="4792" y="3883"/>
                      <a:pt x="4891" y="3836"/>
                      <a:pt x="4975" y="3836"/>
                    </a:cubicBezTo>
                    <a:cubicBezTo>
                      <a:pt x="5036" y="3836"/>
                      <a:pt x="5089" y="3860"/>
                      <a:pt x="5130" y="3944"/>
                    </a:cubicBezTo>
                    <a:cubicBezTo>
                      <a:pt x="5612" y="4932"/>
                      <a:pt x="6937" y="4677"/>
                      <a:pt x="7491" y="5554"/>
                    </a:cubicBezTo>
                    <a:cubicBezTo>
                      <a:pt x="7604" y="5533"/>
                      <a:pt x="7715" y="5524"/>
                      <a:pt x="7824" y="5524"/>
                    </a:cubicBezTo>
                    <a:cubicBezTo>
                      <a:pt x="8529" y="5524"/>
                      <a:pt x="9163" y="5906"/>
                      <a:pt x="9851" y="5990"/>
                    </a:cubicBezTo>
                    <a:cubicBezTo>
                      <a:pt x="9887" y="5994"/>
                      <a:pt x="9928" y="5997"/>
                      <a:pt x="9971" y="5997"/>
                    </a:cubicBezTo>
                    <a:cubicBezTo>
                      <a:pt x="10102" y="5997"/>
                      <a:pt x="10245" y="5972"/>
                      <a:pt x="10299" y="5903"/>
                    </a:cubicBezTo>
                    <a:cubicBezTo>
                      <a:pt x="10470" y="5682"/>
                      <a:pt x="10173" y="5599"/>
                      <a:pt x="10073" y="5500"/>
                    </a:cubicBezTo>
                    <a:cubicBezTo>
                      <a:pt x="9062" y="4485"/>
                      <a:pt x="7771" y="3874"/>
                      <a:pt x="6534" y="3233"/>
                    </a:cubicBezTo>
                    <a:cubicBezTo>
                      <a:pt x="5296" y="2591"/>
                      <a:pt x="4114" y="1852"/>
                      <a:pt x="2879" y="1206"/>
                    </a:cubicBezTo>
                    <a:cubicBezTo>
                      <a:pt x="1962" y="727"/>
                      <a:pt x="1122" y="155"/>
                      <a:pt x="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a:off x="7228050" y="1828586"/>
                <a:ext cx="126913" cy="51055"/>
              </a:xfrm>
              <a:custGeom>
                <a:rect b="b" l="l" r="r" t="t"/>
                <a:pathLst>
                  <a:path extrusionOk="0" h="3944" w="9804">
                    <a:moveTo>
                      <a:pt x="9273" y="0"/>
                    </a:moveTo>
                    <a:cubicBezTo>
                      <a:pt x="9200" y="0"/>
                      <a:pt x="9127" y="6"/>
                      <a:pt x="9063" y="18"/>
                    </a:cubicBezTo>
                    <a:cubicBezTo>
                      <a:pt x="7458" y="298"/>
                      <a:pt x="5827" y="469"/>
                      <a:pt x="4331" y="1208"/>
                    </a:cubicBezTo>
                    <a:cubicBezTo>
                      <a:pt x="3948" y="1398"/>
                      <a:pt x="3506" y="1465"/>
                      <a:pt x="3091" y="1587"/>
                    </a:cubicBezTo>
                    <a:cubicBezTo>
                      <a:pt x="2313" y="2063"/>
                      <a:pt x="1290" y="1955"/>
                      <a:pt x="580" y="2515"/>
                    </a:cubicBezTo>
                    <a:cubicBezTo>
                      <a:pt x="325" y="2717"/>
                      <a:pt x="257" y="3249"/>
                      <a:pt x="87" y="3625"/>
                    </a:cubicBezTo>
                    <a:cubicBezTo>
                      <a:pt x="1" y="3818"/>
                      <a:pt x="184" y="3943"/>
                      <a:pt x="368" y="3943"/>
                    </a:cubicBezTo>
                    <a:cubicBezTo>
                      <a:pt x="387" y="3943"/>
                      <a:pt x="405" y="3942"/>
                      <a:pt x="423" y="3939"/>
                    </a:cubicBezTo>
                    <a:cubicBezTo>
                      <a:pt x="1560" y="3784"/>
                      <a:pt x="2662" y="3481"/>
                      <a:pt x="3709" y="3015"/>
                    </a:cubicBezTo>
                    <a:cubicBezTo>
                      <a:pt x="4519" y="2658"/>
                      <a:pt x="5379" y="2427"/>
                      <a:pt x="6205" y="2135"/>
                    </a:cubicBezTo>
                    <a:cubicBezTo>
                      <a:pt x="7192" y="1787"/>
                      <a:pt x="8200" y="1486"/>
                      <a:pt x="9146" y="1035"/>
                    </a:cubicBezTo>
                    <a:cubicBezTo>
                      <a:pt x="9427" y="901"/>
                      <a:pt x="9777" y="567"/>
                      <a:pt x="9791" y="307"/>
                    </a:cubicBezTo>
                    <a:cubicBezTo>
                      <a:pt x="9803" y="80"/>
                      <a:pt x="9532" y="0"/>
                      <a:pt x="92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a:off x="7194665" y="1932623"/>
                <a:ext cx="74913" cy="93968"/>
              </a:xfrm>
              <a:custGeom>
                <a:rect b="b" l="l" r="r" t="t"/>
                <a:pathLst>
                  <a:path extrusionOk="0" h="7259" w="5787">
                    <a:moveTo>
                      <a:pt x="547" y="1"/>
                    </a:moveTo>
                    <a:cubicBezTo>
                      <a:pt x="149" y="1"/>
                      <a:pt x="1" y="282"/>
                      <a:pt x="53" y="537"/>
                    </a:cubicBezTo>
                    <a:cubicBezTo>
                      <a:pt x="127" y="915"/>
                      <a:pt x="180" y="1318"/>
                      <a:pt x="470" y="1689"/>
                    </a:cubicBezTo>
                    <a:cubicBezTo>
                      <a:pt x="1148" y="2556"/>
                      <a:pt x="1765" y="3450"/>
                      <a:pt x="2551" y="4248"/>
                    </a:cubicBezTo>
                    <a:cubicBezTo>
                      <a:pt x="3139" y="4844"/>
                      <a:pt x="3657" y="5538"/>
                      <a:pt x="4254" y="6145"/>
                    </a:cubicBezTo>
                    <a:cubicBezTo>
                      <a:pt x="4597" y="6493"/>
                      <a:pt x="4979" y="6803"/>
                      <a:pt x="5325" y="7146"/>
                    </a:cubicBezTo>
                    <a:cubicBezTo>
                      <a:pt x="5399" y="7220"/>
                      <a:pt x="5469" y="7259"/>
                      <a:pt x="5542" y="7259"/>
                    </a:cubicBezTo>
                    <a:cubicBezTo>
                      <a:pt x="5584" y="7259"/>
                      <a:pt x="5627" y="7246"/>
                      <a:pt x="5673" y="7220"/>
                    </a:cubicBezTo>
                    <a:cubicBezTo>
                      <a:pt x="5729" y="7187"/>
                      <a:pt x="5754" y="7098"/>
                      <a:pt x="5787" y="7044"/>
                    </a:cubicBezTo>
                    <a:cubicBezTo>
                      <a:pt x="5740" y="6980"/>
                      <a:pt x="5690" y="6941"/>
                      <a:pt x="5679" y="6893"/>
                    </a:cubicBezTo>
                    <a:cubicBezTo>
                      <a:pt x="5402" y="5605"/>
                      <a:pt x="4545" y="4640"/>
                      <a:pt x="3873" y="3564"/>
                    </a:cubicBezTo>
                    <a:cubicBezTo>
                      <a:pt x="3475" y="2923"/>
                      <a:pt x="2907" y="2439"/>
                      <a:pt x="2512" y="1786"/>
                    </a:cubicBezTo>
                    <a:cubicBezTo>
                      <a:pt x="2089" y="1086"/>
                      <a:pt x="1762" y="196"/>
                      <a:pt x="723" y="17"/>
                    </a:cubicBezTo>
                    <a:cubicBezTo>
                      <a:pt x="660" y="6"/>
                      <a:pt x="601" y="1"/>
                      <a:pt x="5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6868703" y="1711462"/>
                <a:ext cx="80634" cy="69592"/>
              </a:xfrm>
              <a:custGeom>
                <a:rect b="b" l="l" r="r" t="t"/>
                <a:pathLst>
                  <a:path extrusionOk="0" h="5376" w="6229">
                    <a:moveTo>
                      <a:pt x="300" y="1"/>
                    </a:moveTo>
                    <a:cubicBezTo>
                      <a:pt x="231" y="1"/>
                      <a:pt x="170" y="25"/>
                      <a:pt x="121" y="104"/>
                    </a:cubicBezTo>
                    <a:cubicBezTo>
                      <a:pt x="0" y="305"/>
                      <a:pt x="246" y="342"/>
                      <a:pt x="324" y="446"/>
                    </a:cubicBezTo>
                    <a:cubicBezTo>
                      <a:pt x="1165" y="1560"/>
                      <a:pt x="2178" y="2509"/>
                      <a:pt x="3225" y="3420"/>
                    </a:cubicBezTo>
                    <a:cubicBezTo>
                      <a:pt x="3926" y="4029"/>
                      <a:pt x="4634" y="4632"/>
                      <a:pt x="5364" y="5203"/>
                    </a:cubicBezTo>
                    <a:cubicBezTo>
                      <a:pt x="5471" y="5286"/>
                      <a:pt x="5627" y="5376"/>
                      <a:pt x="5794" y="5376"/>
                    </a:cubicBezTo>
                    <a:cubicBezTo>
                      <a:pt x="5855" y="5376"/>
                      <a:pt x="5917" y="5364"/>
                      <a:pt x="5980" y="5335"/>
                    </a:cubicBezTo>
                    <a:cubicBezTo>
                      <a:pt x="6221" y="5227"/>
                      <a:pt x="6065" y="4939"/>
                      <a:pt x="6229" y="4791"/>
                    </a:cubicBezTo>
                    <a:cubicBezTo>
                      <a:pt x="6185" y="4631"/>
                      <a:pt x="6177" y="4457"/>
                      <a:pt x="6095" y="4326"/>
                    </a:cubicBezTo>
                    <a:cubicBezTo>
                      <a:pt x="5723" y="3728"/>
                      <a:pt x="5250" y="3201"/>
                      <a:pt x="4721" y="2752"/>
                    </a:cubicBezTo>
                    <a:cubicBezTo>
                      <a:pt x="4483" y="2548"/>
                      <a:pt x="4338" y="2137"/>
                      <a:pt x="3934" y="2137"/>
                    </a:cubicBezTo>
                    <a:cubicBezTo>
                      <a:pt x="3882" y="2137"/>
                      <a:pt x="3826" y="2144"/>
                      <a:pt x="3765" y="2159"/>
                    </a:cubicBezTo>
                    <a:cubicBezTo>
                      <a:pt x="3757" y="2161"/>
                      <a:pt x="3750" y="2162"/>
                      <a:pt x="3743" y="2162"/>
                    </a:cubicBezTo>
                    <a:cubicBezTo>
                      <a:pt x="3633" y="2162"/>
                      <a:pt x="3545" y="1952"/>
                      <a:pt x="3533" y="1787"/>
                    </a:cubicBezTo>
                    <a:cubicBezTo>
                      <a:pt x="3528" y="1720"/>
                      <a:pt x="3645" y="1591"/>
                      <a:pt x="3453" y="1591"/>
                    </a:cubicBezTo>
                    <a:cubicBezTo>
                      <a:pt x="3450" y="1591"/>
                      <a:pt x="3446" y="1591"/>
                      <a:pt x="3443" y="1591"/>
                    </a:cubicBezTo>
                    <a:cubicBezTo>
                      <a:pt x="3399" y="1592"/>
                      <a:pt x="3361" y="1593"/>
                      <a:pt x="3329" y="1593"/>
                    </a:cubicBezTo>
                    <a:cubicBezTo>
                      <a:pt x="3135" y="1593"/>
                      <a:pt x="3130" y="1572"/>
                      <a:pt x="3086" y="1478"/>
                    </a:cubicBezTo>
                    <a:cubicBezTo>
                      <a:pt x="3030" y="1361"/>
                      <a:pt x="2981" y="1156"/>
                      <a:pt x="2909" y="1148"/>
                    </a:cubicBezTo>
                    <a:cubicBezTo>
                      <a:pt x="1999" y="1037"/>
                      <a:pt x="1428" y="211"/>
                      <a:pt x="546" y="46"/>
                    </a:cubicBezTo>
                    <a:cubicBezTo>
                      <a:pt x="460" y="30"/>
                      <a:pt x="375" y="1"/>
                      <a:pt x="3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6936844" y="1668317"/>
                <a:ext cx="42097" cy="94965"/>
              </a:xfrm>
              <a:custGeom>
                <a:rect b="b" l="l" r="r" t="t"/>
                <a:pathLst>
                  <a:path extrusionOk="0" h="7336" w="3252">
                    <a:moveTo>
                      <a:pt x="0" y="1"/>
                    </a:moveTo>
                    <a:lnTo>
                      <a:pt x="0" y="1"/>
                    </a:lnTo>
                    <a:cubicBezTo>
                      <a:pt x="44" y="2469"/>
                      <a:pt x="1022" y="4579"/>
                      <a:pt x="1823" y="6730"/>
                    </a:cubicBezTo>
                    <a:cubicBezTo>
                      <a:pt x="1938" y="7039"/>
                      <a:pt x="2194" y="7335"/>
                      <a:pt x="2568" y="7335"/>
                    </a:cubicBezTo>
                    <a:cubicBezTo>
                      <a:pt x="2625" y="7335"/>
                      <a:pt x="2685" y="7328"/>
                      <a:pt x="2747" y="7314"/>
                    </a:cubicBezTo>
                    <a:cubicBezTo>
                      <a:pt x="3251" y="7195"/>
                      <a:pt x="3049" y="6800"/>
                      <a:pt x="3007" y="6478"/>
                    </a:cubicBezTo>
                    <a:cubicBezTo>
                      <a:pt x="2982" y="6276"/>
                      <a:pt x="2981" y="6083"/>
                      <a:pt x="2912" y="5873"/>
                    </a:cubicBezTo>
                    <a:cubicBezTo>
                      <a:pt x="2444" y="4429"/>
                      <a:pt x="1820" y="3045"/>
                      <a:pt x="1307" y="1618"/>
                    </a:cubicBezTo>
                    <a:cubicBezTo>
                      <a:pt x="1105" y="1052"/>
                      <a:pt x="879" y="228"/>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6855085" y="1775370"/>
                <a:ext cx="80078" cy="38395"/>
              </a:xfrm>
              <a:custGeom>
                <a:rect b="b" l="l" r="r" t="t"/>
                <a:pathLst>
                  <a:path extrusionOk="0" h="2966" w="6186">
                    <a:moveTo>
                      <a:pt x="392" y="0"/>
                    </a:moveTo>
                    <a:cubicBezTo>
                      <a:pt x="272" y="0"/>
                      <a:pt x="142" y="37"/>
                      <a:pt x="0" y="136"/>
                    </a:cubicBezTo>
                    <a:cubicBezTo>
                      <a:pt x="714" y="1056"/>
                      <a:pt x="1671" y="1638"/>
                      <a:pt x="2653" y="2007"/>
                    </a:cubicBezTo>
                    <a:cubicBezTo>
                      <a:pt x="3437" y="2303"/>
                      <a:pt x="4122" y="2926"/>
                      <a:pt x="5041" y="2926"/>
                    </a:cubicBezTo>
                    <a:cubicBezTo>
                      <a:pt x="5137" y="2926"/>
                      <a:pt x="5236" y="2919"/>
                      <a:pt x="5338" y="2905"/>
                    </a:cubicBezTo>
                    <a:cubicBezTo>
                      <a:pt x="5758" y="2844"/>
                      <a:pt x="6186" y="2965"/>
                      <a:pt x="6112" y="2394"/>
                    </a:cubicBezTo>
                    <a:cubicBezTo>
                      <a:pt x="6059" y="1978"/>
                      <a:pt x="5928" y="1505"/>
                      <a:pt x="5372" y="1505"/>
                    </a:cubicBezTo>
                    <a:cubicBezTo>
                      <a:pt x="5325" y="1505"/>
                      <a:pt x="5276" y="1508"/>
                      <a:pt x="5223" y="1515"/>
                    </a:cubicBezTo>
                    <a:cubicBezTo>
                      <a:pt x="5122" y="1528"/>
                      <a:pt x="5019" y="1556"/>
                      <a:pt x="4914" y="1556"/>
                    </a:cubicBezTo>
                    <a:cubicBezTo>
                      <a:pt x="4838" y="1556"/>
                      <a:pt x="4760" y="1542"/>
                      <a:pt x="4680" y="1495"/>
                    </a:cubicBezTo>
                    <a:cubicBezTo>
                      <a:pt x="3609" y="879"/>
                      <a:pt x="2438" y="529"/>
                      <a:pt x="1237" y="296"/>
                    </a:cubicBezTo>
                    <a:cubicBezTo>
                      <a:pt x="958" y="242"/>
                      <a:pt x="703" y="0"/>
                      <a:pt x="3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7047393" y="1780419"/>
                <a:ext cx="95379" cy="106952"/>
              </a:xfrm>
              <a:custGeom>
                <a:rect b="b" l="l" r="r" t="t"/>
                <a:pathLst>
                  <a:path extrusionOk="0" h="8262" w="7368">
                    <a:moveTo>
                      <a:pt x="4300" y="1162"/>
                    </a:moveTo>
                    <a:cubicBezTo>
                      <a:pt x="4674" y="1162"/>
                      <a:pt x="5021" y="1248"/>
                      <a:pt x="5252" y="1667"/>
                    </a:cubicBezTo>
                    <a:cubicBezTo>
                      <a:pt x="6117" y="3224"/>
                      <a:pt x="6640" y="4439"/>
                      <a:pt x="5257" y="6197"/>
                    </a:cubicBezTo>
                    <a:cubicBezTo>
                      <a:pt x="4748" y="6844"/>
                      <a:pt x="4183" y="7231"/>
                      <a:pt x="3454" y="7231"/>
                    </a:cubicBezTo>
                    <a:cubicBezTo>
                      <a:pt x="3402" y="7231"/>
                      <a:pt x="3348" y="7229"/>
                      <a:pt x="3294" y="7225"/>
                    </a:cubicBezTo>
                    <a:cubicBezTo>
                      <a:pt x="2247" y="7144"/>
                      <a:pt x="1707" y="6477"/>
                      <a:pt x="1321" y="5467"/>
                    </a:cubicBezTo>
                    <a:cubicBezTo>
                      <a:pt x="963" y="4537"/>
                      <a:pt x="1419" y="3605"/>
                      <a:pt x="1035" y="2734"/>
                    </a:cubicBezTo>
                    <a:cubicBezTo>
                      <a:pt x="1615" y="2505"/>
                      <a:pt x="1324" y="1748"/>
                      <a:pt x="1827" y="1452"/>
                    </a:cubicBezTo>
                    <a:cubicBezTo>
                      <a:pt x="2193" y="1238"/>
                      <a:pt x="2567" y="1174"/>
                      <a:pt x="2951" y="1174"/>
                    </a:cubicBezTo>
                    <a:cubicBezTo>
                      <a:pt x="3123" y="1174"/>
                      <a:pt x="3298" y="1187"/>
                      <a:pt x="3474" y="1205"/>
                    </a:cubicBezTo>
                    <a:cubicBezTo>
                      <a:pt x="3482" y="1205"/>
                      <a:pt x="3489" y="1205"/>
                      <a:pt x="3497" y="1205"/>
                    </a:cubicBezTo>
                    <a:cubicBezTo>
                      <a:pt x="3758" y="1205"/>
                      <a:pt x="4036" y="1162"/>
                      <a:pt x="4300" y="1162"/>
                    </a:cubicBezTo>
                    <a:close/>
                    <a:moveTo>
                      <a:pt x="3989" y="1"/>
                    </a:moveTo>
                    <a:cubicBezTo>
                      <a:pt x="3782" y="1"/>
                      <a:pt x="3565" y="18"/>
                      <a:pt x="3337" y="52"/>
                    </a:cubicBezTo>
                    <a:cubicBezTo>
                      <a:pt x="2410" y="192"/>
                      <a:pt x="1436" y="509"/>
                      <a:pt x="890" y="1359"/>
                    </a:cubicBezTo>
                    <a:cubicBezTo>
                      <a:pt x="1" y="2745"/>
                      <a:pt x="83" y="4277"/>
                      <a:pt x="450" y="5812"/>
                    </a:cubicBezTo>
                    <a:cubicBezTo>
                      <a:pt x="815" y="7343"/>
                      <a:pt x="2291" y="8262"/>
                      <a:pt x="3537" y="8262"/>
                    </a:cubicBezTo>
                    <a:cubicBezTo>
                      <a:pt x="3800" y="8262"/>
                      <a:pt x="4052" y="8221"/>
                      <a:pt x="4282" y="8137"/>
                    </a:cubicBezTo>
                    <a:cubicBezTo>
                      <a:pt x="4888" y="7912"/>
                      <a:pt x="5344" y="7203"/>
                      <a:pt x="5882" y="6950"/>
                    </a:cubicBezTo>
                    <a:cubicBezTo>
                      <a:pt x="6640" y="6593"/>
                      <a:pt x="6240" y="5508"/>
                      <a:pt x="7124" y="5420"/>
                    </a:cubicBezTo>
                    <a:cubicBezTo>
                      <a:pt x="6908" y="4887"/>
                      <a:pt x="7368" y="4417"/>
                      <a:pt x="7251" y="3803"/>
                    </a:cubicBezTo>
                    <a:cubicBezTo>
                      <a:pt x="7315" y="3496"/>
                      <a:pt x="7124" y="3148"/>
                      <a:pt x="7027" y="2784"/>
                    </a:cubicBezTo>
                    <a:cubicBezTo>
                      <a:pt x="6546" y="956"/>
                      <a:pt x="5542" y="1"/>
                      <a:pt x="39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33"/>
          <p:cNvGrpSpPr/>
          <p:nvPr/>
        </p:nvGrpSpPr>
        <p:grpSpPr>
          <a:xfrm>
            <a:off x="6337825" y="1067095"/>
            <a:ext cx="387677" cy="206770"/>
            <a:chOff x="6337825" y="1371895"/>
            <a:chExt cx="387677" cy="206770"/>
          </a:xfrm>
        </p:grpSpPr>
        <p:sp>
          <p:nvSpPr>
            <p:cNvPr id="921" name="Google Shape;921;p33"/>
            <p:cNvSpPr/>
            <p:nvPr/>
          </p:nvSpPr>
          <p:spPr>
            <a:xfrm>
              <a:off x="6337825" y="1371895"/>
              <a:ext cx="387677" cy="206770"/>
            </a:xfrm>
            <a:custGeom>
              <a:rect b="b" l="l" r="r" t="t"/>
              <a:pathLst>
                <a:path extrusionOk="0" h="15973" w="29948">
                  <a:moveTo>
                    <a:pt x="2496" y="1"/>
                  </a:moveTo>
                  <a:cubicBezTo>
                    <a:pt x="1817" y="1"/>
                    <a:pt x="1110" y="83"/>
                    <a:pt x="773" y="1087"/>
                  </a:cubicBezTo>
                  <a:cubicBezTo>
                    <a:pt x="549" y="1754"/>
                    <a:pt x="565" y="2417"/>
                    <a:pt x="378" y="3039"/>
                  </a:cubicBezTo>
                  <a:cubicBezTo>
                    <a:pt x="0" y="4291"/>
                    <a:pt x="47" y="5436"/>
                    <a:pt x="654" y="6586"/>
                  </a:cubicBezTo>
                  <a:cubicBezTo>
                    <a:pt x="1012" y="7264"/>
                    <a:pt x="1331" y="7870"/>
                    <a:pt x="2274" y="7870"/>
                  </a:cubicBezTo>
                  <a:cubicBezTo>
                    <a:pt x="2291" y="7870"/>
                    <a:pt x="2309" y="7870"/>
                    <a:pt x="2327" y="7869"/>
                  </a:cubicBezTo>
                  <a:cubicBezTo>
                    <a:pt x="2637" y="7861"/>
                    <a:pt x="2960" y="7800"/>
                    <a:pt x="3287" y="7800"/>
                  </a:cubicBezTo>
                  <a:cubicBezTo>
                    <a:pt x="3321" y="7800"/>
                    <a:pt x="3355" y="7801"/>
                    <a:pt x="3390" y="7802"/>
                  </a:cubicBezTo>
                  <a:cubicBezTo>
                    <a:pt x="4565" y="7853"/>
                    <a:pt x="5744" y="8021"/>
                    <a:pt x="6912" y="8021"/>
                  </a:cubicBezTo>
                  <a:cubicBezTo>
                    <a:pt x="7070" y="8021"/>
                    <a:pt x="7229" y="8018"/>
                    <a:pt x="7386" y="8011"/>
                  </a:cubicBezTo>
                  <a:cubicBezTo>
                    <a:pt x="7511" y="8005"/>
                    <a:pt x="7635" y="8003"/>
                    <a:pt x="7759" y="8003"/>
                  </a:cubicBezTo>
                  <a:cubicBezTo>
                    <a:pt x="9193" y="8003"/>
                    <a:pt x="10550" y="8350"/>
                    <a:pt x="11938" y="8597"/>
                  </a:cubicBezTo>
                  <a:cubicBezTo>
                    <a:pt x="12895" y="8767"/>
                    <a:pt x="13809" y="9053"/>
                    <a:pt x="14738" y="9313"/>
                  </a:cubicBezTo>
                  <a:cubicBezTo>
                    <a:pt x="15860" y="9626"/>
                    <a:pt x="16952" y="10021"/>
                    <a:pt x="18069" y="10341"/>
                  </a:cubicBezTo>
                  <a:cubicBezTo>
                    <a:pt x="18385" y="10433"/>
                    <a:pt x="18901" y="10550"/>
                    <a:pt x="18940" y="10736"/>
                  </a:cubicBezTo>
                  <a:cubicBezTo>
                    <a:pt x="19011" y="11079"/>
                    <a:pt x="18507" y="11178"/>
                    <a:pt x="18276" y="11413"/>
                  </a:cubicBezTo>
                  <a:cubicBezTo>
                    <a:pt x="18128" y="11564"/>
                    <a:pt x="18014" y="11749"/>
                    <a:pt x="17884" y="11919"/>
                  </a:cubicBezTo>
                  <a:cubicBezTo>
                    <a:pt x="17814" y="11996"/>
                    <a:pt x="17775" y="12113"/>
                    <a:pt x="17695" y="12161"/>
                  </a:cubicBezTo>
                  <a:cubicBezTo>
                    <a:pt x="17292" y="12412"/>
                    <a:pt x="16933" y="13099"/>
                    <a:pt x="16933" y="13583"/>
                  </a:cubicBezTo>
                  <a:cubicBezTo>
                    <a:pt x="16933" y="14434"/>
                    <a:pt x="18313" y="14860"/>
                    <a:pt x="18968" y="15014"/>
                  </a:cubicBezTo>
                  <a:cubicBezTo>
                    <a:pt x="20598" y="15400"/>
                    <a:pt x="22224" y="15897"/>
                    <a:pt x="23910" y="15897"/>
                  </a:cubicBezTo>
                  <a:cubicBezTo>
                    <a:pt x="24039" y="15897"/>
                    <a:pt x="24168" y="15895"/>
                    <a:pt x="24297" y="15888"/>
                  </a:cubicBezTo>
                  <a:cubicBezTo>
                    <a:pt x="24354" y="15886"/>
                    <a:pt x="24410" y="15885"/>
                    <a:pt x="24466" y="15885"/>
                  </a:cubicBezTo>
                  <a:cubicBezTo>
                    <a:pt x="24956" y="15885"/>
                    <a:pt x="25442" y="15972"/>
                    <a:pt x="25927" y="15972"/>
                  </a:cubicBezTo>
                  <a:cubicBezTo>
                    <a:pt x="26126" y="15972"/>
                    <a:pt x="26324" y="15958"/>
                    <a:pt x="26522" y="15916"/>
                  </a:cubicBezTo>
                  <a:cubicBezTo>
                    <a:pt x="27058" y="15805"/>
                    <a:pt x="27587" y="15674"/>
                    <a:pt x="28134" y="15674"/>
                  </a:cubicBezTo>
                  <a:cubicBezTo>
                    <a:pt x="28284" y="15674"/>
                    <a:pt x="28435" y="15684"/>
                    <a:pt x="28588" y="15706"/>
                  </a:cubicBezTo>
                  <a:cubicBezTo>
                    <a:pt x="28622" y="15711"/>
                    <a:pt x="28658" y="15714"/>
                    <a:pt x="28693" y="15714"/>
                  </a:cubicBezTo>
                  <a:cubicBezTo>
                    <a:pt x="29252" y="15714"/>
                    <a:pt x="29948" y="15120"/>
                    <a:pt x="29926" y="14641"/>
                  </a:cubicBezTo>
                  <a:cubicBezTo>
                    <a:pt x="29877" y="13583"/>
                    <a:pt x="29615" y="12561"/>
                    <a:pt x="29398" y="11533"/>
                  </a:cubicBezTo>
                  <a:cubicBezTo>
                    <a:pt x="29263" y="10893"/>
                    <a:pt x="28910" y="10335"/>
                    <a:pt x="28678" y="9733"/>
                  </a:cubicBezTo>
                  <a:cubicBezTo>
                    <a:pt x="28191" y="8468"/>
                    <a:pt x="27483" y="7289"/>
                    <a:pt x="26897" y="6060"/>
                  </a:cubicBezTo>
                  <a:cubicBezTo>
                    <a:pt x="26578" y="5391"/>
                    <a:pt x="26230" y="4744"/>
                    <a:pt x="25777" y="4158"/>
                  </a:cubicBezTo>
                  <a:cubicBezTo>
                    <a:pt x="25526" y="3834"/>
                    <a:pt x="25169" y="3477"/>
                    <a:pt x="24809" y="3477"/>
                  </a:cubicBezTo>
                  <a:cubicBezTo>
                    <a:pt x="24739" y="3477"/>
                    <a:pt x="24668" y="3491"/>
                    <a:pt x="24598" y="3521"/>
                  </a:cubicBezTo>
                  <a:cubicBezTo>
                    <a:pt x="23633" y="3940"/>
                    <a:pt x="22754" y="4536"/>
                    <a:pt x="22507" y="5699"/>
                  </a:cubicBezTo>
                  <a:cubicBezTo>
                    <a:pt x="22432" y="6051"/>
                    <a:pt x="22232" y="6253"/>
                    <a:pt x="21990" y="6253"/>
                  </a:cubicBezTo>
                  <a:cubicBezTo>
                    <a:pt x="21847" y="6253"/>
                    <a:pt x="21690" y="6183"/>
                    <a:pt x="21535" y="6032"/>
                  </a:cubicBezTo>
                  <a:cubicBezTo>
                    <a:pt x="20875" y="5393"/>
                    <a:pt x="20019" y="5113"/>
                    <a:pt x="19276" y="4635"/>
                  </a:cubicBezTo>
                  <a:cubicBezTo>
                    <a:pt x="17582" y="3546"/>
                    <a:pt x="15686" y="2870"/>
                    <a:pt x="13800" y="2263"/>
                  </a:cubicBezTo>
                  <a:cubicBezTo>
                    <a:pt x="10253" y="1121"/>
                    <a:pt x="6672" y="6"/>
                    <a:pt x="2891" y="4"/>
                  </a:cubicBezTo>
                  <a:cubicBezTo>
                    <a:pt x="2762" y="4"/>
                    <a:pt x="2630" y="1"/>
                    <a:pt x="2496"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6337825" y="1371895"/>
              <a:ext cx="387677" cy="206770"/>
            </a:xfrm>
            <a:custGeom>
              <a:rect b="b" l="l" r="r" t="t"/>
              <a:pathLst>
                <a:path extrusionOk="0" h="15973" w="29948">
                  <a:moveTo>
                    <a:pt x="3015" y="937"/>
                  </a:moveTo>
                  <a:cubicBezTo>
                    <a:pt x="3050" y="937"/>
                    <a:pt x="3085" y="938"/>
                    <a:pt x="3119" y="941"/>
                  </a:cubicBezTo>
                  <a:cubicBezTo>
                    <a:pt x="4451" y="1028"/>
                    <a:pt x="5804" y="1039"/>
                    <a:pt x="7086" y="1420"/>
                  </a:cubicBezTo>
                  <a:cubicBezTo>
                    <a:pt x="8173" y="1743"/>
                    <a:pt x="9304" y="1855"/>
                    <a:pt x="10400" y="2159"/>
                  </a:cubicBezTo>
                  <a:cubicBezTo>
                    <a:pt x="11201" y="2382"/>
                    <a:pt x="11972" y="2891"/>
                    <a:pt x="12849" y="2891"/>
                  </a:cubicBezTo>
                  <a:cubicBezTo>
                    <a:pt x="12951" y="2891"/>
                    <a:pt x="13053" y="2884"/>
                    <a:pt x="13158" y="2870"/>
                  </a:cubicBezTo>
                  <a:cubicBezTo>
                    <a:pt x="13190" y="2865"/>
                    <a:pt x="13222" y="2863"/>
                    <a:pt x="13253" y="2863"/>
                  </a:cubicBezTo>
                  <a:cubicBezTo>
                    <a:pt x="13594" y="2863"/>
                    <a:pt x="13889" y="3108"/>
                    <a:pt x="14156" y="3234"/>
                  </a:cubicBezTo>
                  <a:cubicBezTo>
                    <a:pt x="16088" y="4126"/>
                    <a:pt x="18148" y="4743"/>
                    <a:pt x="19918" y="5993"/>
                  </a:cubicBezTo>
                  <a:cubicBezTo>
                    <a:pt x="20752" y="6583"/>
                    <a:pt x="21686" y="7040"/>
                    <a:pt x="22541" y="7616"/>
                  </a:cubicBezTo>
                  <a:cubicBezTo>
                    <a:pt x="22641" y="7683"/>
                    <a:pt x="22718" y="7735"/>
                    <a:pt x="22784" y="7735"/>
                  </a:cubicBezTo>
                  <a:cubicBezTo>
                    <a:pt x="22872" y="7735"/>
                    <a:pt x="22938" y="7641"/>
                    <a:pt x="23008" y="7365"/>
                  </a:cubicBezTo>
                  <a:cubicBezTo>
                    <a:pt x="23235" y="6469"/>
                    <a:pt x="23471" y="5497"/>
                    <a:pt x="24333" y="4893"/>
                  </a:cubicBezTo>
                  <a:cubicBezTo>
                    <a:pt x="24442" y="4818"/>
                    <a:pt x="24523" y="4788"/>
                    <a:pt x="24587" y="4788"/>
                  </a:cubicBezTo>
                  <a:cubicBezTo>
                    <a:pt x="24795" y="4788"/>
                    <a:pt x="24815" y="5109"/>
                    <a:pt x="24966" y="5225"/>
                  </a:cubicBezTo>
                  <a:cubicBezTo>
                    <a:pt x="25319" y="5275"/>
                    <a:pt x="25425" y="5488"/>
                    <a:pt x="25385" y="5841"/>
                  </a:cubicBezTo>
                  <a:cubicBezTo>
                    <a:pt x="25369" y="5990"/>
                    <a:pt x="25413" y="6124"/>
                    <a:pt x="25550" y="6124"/>
                  </a:cubicBezTo>
                  <a:cubicBezTo>
                    <a:pt x="25597" y="6124"/>
                    <a:pt x="25656" y="6108"/>
                    <a:pt x="25727" y="6071"/>
                  </a:cubicBezTo>
                  <a:cubicBezTo>
                    <a:pt x="25753" y="6057"/>
                    <a:pt x="25776" y="6052"/>
                    <a:pt x="25796" y="6052"/>
                  </a:cubicBezTo>
                  <a:cubicBezTo>
                    <a:pt x="25902" y="6052"/>
                    <a:pt x="25921" y="6220"/>
                    <a:pt x="25912" y="6242"/>
                  </a:cubicBezTo>
                  <a:cubicBezTo>
                    <a:pt x="25652" y="6891"/>
                    <a:pt x="26230" y="7301"/>
                    <a:pt x="26455" y="7735"/>
                  </a:cubicBezTo>
                  <a:cubicBezTo>
                    <a:pt x="26699" y="8207"/>
                    <a:pt x="26762" y="8899"/>
                    <a:pt x="27401" y="9132"/>
                  </a:cubicBezTo>
                  <a:cubicBezTo>
                    <a:pt x="27444" y="9151"/>
                    <a:pt x="27486" y="9174"/>
                    <a:pt x="27525" y="9199"/>
                  </a:cubicBezTo>
                  <a:cubicBezTo>
                    <a:pt x="27065" y="9851"/>
                    <a:pt x="28067" y="10134"/>
                    <a:pt x="27913" y="10741"/>
                  </a:cubicBezTo>
                  <a:cubicBezTo>
                    <a:pt x="27858" y="10957"/>
                    <a:pt x="27953" y="11231"/>
                    <a:pt x="28163" y="11460"/>
                  </a:cubicBezTo>
                  <a:cubicBezTo>
                    <a:pt x="28373" y="11688"/>
                    <a:pt x="28470" y="12020"/>
                    <a:pt x="28504" y="12374"/>
                  </a:cubicBezTo>
                  <a:cubicBezTo>
                    <a:pt x="28546" y="12802"/>
                    <a:pt x="28291" y="13317"/>
                    <a:pt x="28863" y="13653"/>
                  </a:cubicBezTo>
                  <a:cubicBezTo>
                    <a:pt x="29089" y="13785"/>
                    <a:pt x="28448" y="14723"/>
                    <a:pt x="28031" y="14751"/>
                  </a:cubicBezTo>
                  <a:cubicBezTo>
                    <a:pt x="27588" y="14782"/>
                    <a:pt x="27119" y="14810"/>
                    <a:pt x="26701" y="14866"/>
                  </a:cubicBezTo>
                  <a:cubicBezTo>
                    <a:pt x="26134" y="14942"/>
                    <a:pt x="25567" y="14977"/>
                    <a:pt x="25002" y="14977"/>
                  </a:cubicBezTo>
                  <a:cubicBezTo>
                    <a:pt x="24124" y="14977"/>
                    <a:pt x="23253" y="14894"/>
                    <a:pt x="22406" y="14754"/>
                  </a:cubicBezTo>
                  <a:cubicBezTo>
                    <a:pt x="21516" y="14610"/>
                    <a:pt x="20531" y="14548"/>
                    <a:pt x="19691" y="14076"/>
                  </a:cubicBezTo>
                  <a:cubicBezTo>
                    <a:pt x="19623" y="14036"/>
                    <a:pt x="19551" y="14001"/>
                    <a:pt x="19477" y="13973"/>
                  </a:cubicBezTo>
                  <a:cubicBezTo>
                    <a:pt x="18010" y="13466"/>
                    <a:pt x="17946" y="13119"/>
                    <a:pt x="19125" y="12017"/>
                  </a:cubicBezTo>
                  <a:cubicBezTo>
                    <a:pt x="19458" y="11705"/>
                    <a:pt x="19688" y="11261"/>
                    <a:pt x="20214" y="11197"/>
                  </a:cubicBezTo>
                  <a:cubicBezTo>
                    <a:pt x="20393" y="11175"/>
                    <a:pt x="20415" y="11036"/>
                    <a:pt x="20360" y="10898"/>
                  </a:cubicBezTo>
                  <a:cubicBezTo>
                    <a:pt x="20239" y="10587"/>
                    <a:pt x="20131" y="10254"/>
                    <a:pt x="19788" y="10109"/>
                  </a:cubicBezTo>
                  <a:cubicBezTo>
                    <a:pt x="18220" y="9448"/>
                    <a:pt x="16634" y="8818"/>
                    <a:pt x="14998" y="8359"/>
                  </a:cubicBezTo>
                  <a:cubicBezTo>
                    <a:pt x="14205" y="8137"/>
                    <a:pt x="13361" y="7981"/>
                    <a:pt x="12579" y="7759"/>
                  </a:cubicBezTo>
                  <a:cubicBezTo>
                    <a:pt x="11068" y="7328"/>
                    <a:pt x="9541" y="7253"/>
                    <a:pt x="8013" y="7076"/>
                  </a:cubicBezTo>
                  <a:cubicBezTo>
                    <a:pt x="6775" y="6931"/>
                    <a:pt x="5532" y="6927"/>
                    <a:pt x="4289" y="6917"/>
                  </a:cubicBezTo>
                  <a:cubicBezTo>
                    <a:pt x="3902" y="6914"/>
                    <a:pt x="3528" y="6824"/>
                    <a:pt x="3136" y="6824"/>
                  </a:cubicBezTo>
                  <a:cubicBezTo>
                    <a:pt x="2963" y="6824"/>
                    <a:pt x="2786" y="6842"/>
                    <a:pt x="2603" y="6892"/>
                  </a:cubicBezTo>
                  <a:cubicBezTo>
                    <a:pt x="2557" y="6905"/>
                    <a:pt x="2507" y="6911"/>
                    <a:pt x="2455" y="6911"/>
                  </a:cubicBezTo>
                  <a:cubicBezTo>
                    <a:pt x="2143" y="6911"/>
                    <a:pt x="1753" y="6687"/>
                    <a:pt x="1592" y="6287"/>
                  </a:cubicBezTo>
                  <a:cubicBezTo>
                    <a:pt x="1019" y="4865"/>
                    <a:pt x="1019" y="3422"/>
                    <a:pt x="1436" y="1972"/>
                  </a:cubicBezTo>
                  <a:cubicBezTo>
                    <a:pt x="1618" y="1344"/>
                    <a:pt x="2348" y="937"/>
                    <a:pt x="3015" y="937"/>
                  </a:cubicBezTo>
                  <a:close/>
                  <a:moveTo>
                    <a:pt x="2496" y="1"/>
                  </a:moveTo>
                  <a:cubicBezTo>
                    <a:pt x="1817" y="1"/>
                    <a:pt x="1110" y="83"/>
                    <a:pt x="773" y="1087"/>
                  </a:cubicBezTo>
                  <a:cubicBezTo>
                    <a:pt x="549" y="1754"/>
                    <a:pt x="565" y="2417"/>
                    <a:pt x="378" y="3039"/>
                  </a:cubicBezTo>
                  <a:cubicBezTo>
                    <a:pt x="0" y="4291"/>
                    <a:pt x="47" y="5436"/>
                    <a:pt x="654" y="6586"/>
                  </a:cubicBezTo>
                  <a:cubicBezTo>
                    <a:pt x="1012" y="7264"/>
                    <a:pt x="1331" y="7870"/>
                    <a:pt x="2274" y="7870"/>
                  </a:cubicBezTo>
                  <a:cubicBezTo>
                    <a:pt x="2291" y="7870"/>
                    <a:pt x="2309" y="7870"/>
                    <a:pt x="2327" y="7869"/>
                  </a:cubicBezTo>
                  <a:cubicBezTo>
                    <a:pt x="2637" y="7861"/>
                    <a:pt x="2960" y="7800"/>
                    <a:pt x="3287" y="7800"/>
                  </a:cubicBezTo>
                  <a:cubicBezTo>
                    <a:pt x="3321" y="7800"/>
                    <a:pt x="3355" y="7801"/>
                    <a:pt x="3390" y="7802"/>
                  </a:cubicBezTo>
                  <a:cubicBezTo>
                    <a:pt x="4565" y="7853"/>
                    <a:pt x="5744" y="8021"/>
                    <a:pt x="6912" y="8021"/>
                  </a:cubicBezTo>
                  <a:cubicBezTo>
                    <a:pt x="7070" y="8021"/>
                    <a:pt x="7229" y="8018"/>
                    <a:pt x="7386" y="8011"/>
                  </a:cubicBezTo>
                  <a:cubicBezTo>
                    <a:pt x="7511" y="8005"/>
                    <a:pt x="7635" y="8003"/>
                    <a:pt x="7759" y="8003"/>
                  </a:cubicBezTo>
                  <a:cubicBezTo>
                    <a:pt x="9193" y="8003"/>
                    <a:pt x="10550" y="8350"/>
                    <a:pt x="11938" y="8597"/>
                  </a:cubicBezTo>
                  <a:cubicBezTo>
                    <a:pt x="12895" y="8767"/>
                    <a:pt x="13809" y="9053"/>
                    <a:pt x="14738" y="9313"/>
                  </a:cubicBezTo>
                  <a:cubicBezTo>
                    <a:pt x="15860" y="9626"/>
                    <a:pt x="16952" y="10021"/>
                    <a:pt x="18069" y="10341"/>
                  </a:cubicBezTo>
                  <a:cubicBezTo>
                    <a:pt x="18385" y="10433"/>
                    <a:pt x="18901" y="10550"/>
                    <a:pt x="18940" y="10736"/>
                  </a:cubicBezTo>
                  <a:cubicBezTo>
                    <a:pt x="19011" y="11079"/>
                    <a:pt x="18507" y="11178"/>
                    <a:pt x="18276" y="11413"/>
                  </a:cubicBezTo>
                  <a:cubicBezTo>
                    <a:pt x="18128" y="11564"/>
                    <a:pt x="18014" y="11749"/>
                    <a:pt x="17884" y="11919"/>
                  </a:cubicBezTo>
                  <a:cubicBezTo>
                    <a:pt x="17814" y="11996"/>
                    <a:pt x="17775" y="12113"/>
                    <a:pt x="17695" y="12161"/>
                  </a:cubicBezTo>
                  <a:cubicBezTo>
                    <a:pt x="17292" y="12412"/>
                    <a:pt x="16933" y="13099"/>
                    <a:pt x="16933" y="13583"/>
                  </a:cubicBezTo>
                  <a:cubicBezTo>
                    <a:pt x="16933" y="14434"/>
                    <a:pt x="18313" y="14860"/>
                    <a:pt x="18968" y="15014"/>
                  </a:cubicBezTo>
                  <a:cubicBezTo>
                    <a:pt x="20598" y="15400"/>
                    <a:pt x="22224" y="15897"/>
                    <a:pt x="23910" y="15897"/>
                  </a:cubicBezTo>
                  <a:cubicBezTo>
                    <a:pt x="24039" y="15897"/>
                    <a:pt x="24168" y="15895"/>
                    <a:pt x="24297" y="15888"/>
                  </a:cubicBezTo>
                  <a:cubicBezTo>
                    <a:pt x="24354" y="15886"/>
                    <a:pt x="24410" y="15885"/>
                    <a:pt x="24466" y="15885"/>
                  </a:cubicBezTo>
                  <a:cubicBezTo>
                    <a:pt x="24956" y="15885"/>
                    <a:pt x="25442" y="15972"/>
                    <a:pt x="25927" y="15972"/>
                  </a:cubicBezTo>
                  <a:cubicBezTo>
                    <a:pt x="26126" y="15972"/>
                    <a:pt x="26324" y="15958"/>
                    <a:pt x="26522" y="15916"/>
                  </a:cubicBezTo>
                  <a:cubicBezTo>
                    <a:pt x="27058" y="15805"/>
                    <a:pt x="27587" y="15674"/>
                    <a:pt x="28134" y="15674"/>
                  </a:cubicBezTo>
                  <a:cubicBezTo>
                    <a:pt x="28284" y="15674"/>
                    <a:pt x="28435" y="15684"/>
                    <a:pt x="28588" y="15706"/>
                  </a:cubicBezTo>
                  <a:cubicBezTo>
                    <a:pt x="28622" y="15711"/>
                    <a:pt x="28658" y="15714"/>
                    <a:pt x="28693" y="15714"/>
                  </a:cubicBezTo>
                  <a:cubicBezTo>
                    <a:pt x="29252" y="15714"/>
                    <a:pt x="29948" y="15120"/>
                    <a:pt x="29926" y="14641"/>
                  </a:cubicBezTo>
                  <a:cubicBezTo>
                    <a:pt x="29877" y="13583"/>
                    <a:pt x="29615" y="12561"/>
                    <a:pt x="29398" y="11533"/>
                  </a:cubicBezTo>
                  <a:cubicBezTo>
                    <a:pt x="29263" y="10893"/>
                    <a:pt x="28910" y="10335"/>
                    <a:pt x="28678" y="9733"/>
                  </a:cubicBezTo>
                  <a:cubicBezTo>
                    <a:pt x="28191" y="8468"/>
                    <a:pt x="27483" y="7289"/>
                    <a:pt x="26897" y="6060"/>
                  </a:cubicBezTo>
                  <a:cubicBezTo>
                    <a:pt x="26578" y="5391"/>
                    <a:pt x="26230" y="4744"/>
                    <a:pt x="25777" y="4158"/>
                  </a:cubicBezTo>
                  <a:cubicBezTo>
                    <a:pt x="25526" y="3834"/>
                    <a:pt x="25169" y="3477"/>
                    <a:pt x="24809" y="3477"/>
                  </a:cubicBezTo>
                  <a:cubicBezTo>
                    <a:pt x="24739" y="3477"/>
                    <a:pt x="24668" y="3491"/>
                    <a:pt x="24598" y="3521"/>
                  </a:cubicBezTo>
                  <a:cubicBezTo>
                    <a:pt x="23633" y="3940"/>
                    <a:pt x="22754" y="4536"/>
                    <a:pt x="22507" y="5699"/>
                  </a:cubicBezTo>
                  <a:cubicBezTo>
                    <a:pt x="22432" y="6051"/>
                    <a:pt x="22232" y="6253"/>
                    <a:pt x="21990" y="6253"/>
                  </a:cubicBezTo>
                  <a:cubicBezTo>
                    <a:pt x="21847" y="6253"/>
                    <a:pt x="21690" y="6183"/>
                    <a:pt x="21535" y="6032"/>
                  </a:cubicBezTo>
                  <a:cubicBezTo>
                    <a:pt x="20875" y="5393"/>
                    <a:pt x="20019" y="5113"/>
                    <a:pt x="19276" y="4635"/>
                  </a:cubicBezTo>
                  <a:cubicBezTo>
                    <a:pt x="17582" y="3546"/>
                    <a:pt x="15686" y="2870"/>
                    <a:pt x="13800" y="2263"/>
                  </a:cubicBezTo>
                  <a:cubicBezTo>
                    <a:pt x="10253" y="1121"/>
                    <a:pt x="6672" y="6"/>
                    <a:pt x="2891" y="4"/>
                  </a:cubicBezTo>
                  <a:cubicBezTo>
                    <a:pt x="2762" y="4"/>
                    <a:pt x="2630" y="1"/>
                    <a:pt x="2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33"/>
          <p:cNvGrpSpPr/>
          <p:nvPr/>
        </p:nvGrpSpPr>
        <p:grpSpPr>
          <a:xfrm>
            <a:off x="4947314" y="2472459"/>
            <a:ext cx="1380696" cy="543937"/>
            <a:chOff x="5102934" y="3455089"/>
            <a:chExt cx="1089135" cy="357219"/>
          </a:xfrm>
        </p:grpSpPr>
        <p:sp>
          <p:nvSpPr>
            <p:cNvPr id="924" name="Google Shape;924;p33"/>
            <p:cNvSpPr/>
            <p:nvPr/>
          </p:nvSpPr>
          <p:spPr>
            <a:xfrm>
              <a:off x="5102934" y="3455089"/>
              <a:ext cx="1089135" cy="357219"/>
            </a:xfrm>
            <a:custGeom>
              <a:rect b="b" l="l" r="r" t="t"/>
              <a:pathLst>
                <a:path extrusionOk="0" h="18878" w="55174">
                  <a:moveTo>
                    <a:pt x="18263" y="1"/>
                  </a:moveTo>
                  <a:cubicBezTo>
                    <a:pt x="17272" y="1"/>
                    <a:pt x="16290" y="2"/>
                    <a:pt x="15334" y="2"/>
                  </a:cubicBezTo>
                  <a:cubicBezTo>
                    <a:pt x="13916" y="405"/>
                    <a:pt x="12540" y="284"/>
                    <a:pt x="11190" y="592"/>
                  </a:cubicBezTo>
                  <a:cubicBezTo>
                    <a:pt x="9924" y="881"/>
                    <a:pt x="8532" y="744"/>
                    <a:pt x="7343" y="1202"/>
                  </a:cubicBezTo>
                  <a:cubicBezTo>
                    <a:pt x="5660" y="1849"/>
                    <a:pt x="3851" y="2085"/>
                    <a:pt x="2261" y="3086"/>
                  </a:cubicBezTo>
                  <a:cubicBezTo>
                    <a:pt x="1069" y="3835"/>
                    <a:pt x="161" y="4783"/>
                    <a:pt x="200" y="6130"/>
                  </a:cubicBezTo>
                  <a:cubicBezTo>
                    <a:pt x="239" y="7496"/>
                    <a:pt x="1" y="8876"/>
                    <a:pt x="211" y="10204"/>
                  </a:cubicBezTo>
                  <a:cubicBezTo>
                    <a:pt x="523" y="12183"/>
                    <a:pt x="655" y="14230"/>
                    <a:pt x="1632" y="16044"/>
                  </a:cubicBezTo>
                  <a:cubicBezTo>
                    <a:pt x="1984" y="16697"/>
                    <a:pt x="2418" y="17474"/>
                    <a:pt x="3113" y="17533"/>
                  </a:cubicBezTo>
                  <a:cubicBezTo>
                    <a:pt x="4185" y="17621"/>
                    <a:pt x="5137" y="18280"/>
                    <a:pt x="6231" y="18280"/>
                  </a:cubicBezTo>
                  <a:cubicBezTo>
                    <a:pt x="6441" y="18280"/>
                    <a:pt x="6657" y="18256"/>
                    <a:pt x="6880" y="18198"/>
                  </a:cubicBezTo>
                  <a:cubicBezTo>
                    <a:pt x="7098" y="18142"/>
                    <a:pt x="7328" y="18120"/>
                    <a:pt x="7563" y="18120"/>
                  </a:cubicBezTo>
                  <a:cubicBezTo>
                    <a:pt x="8056" y="18120"/>
                    <a:pt x="8571" y="18219"/>
                    <a:pt x="9053" y="18314"/>
                  </a:cubicBezTo>
                  <a:cubicBezTo>
                    <a:pt x="10462" y="18585"/>
                    <a:pt x="11892" y="18721"/>
                    <a:pt x="13325" y="18721"/>
                  </a:cubicBezTo>
                  <a:cubicBezTo>
                    <a:pt x="13722" y="18721"/>
                    <a:pt x="14119" y="18711"/>
                    <a:pt x="14516" y="18690"/>
                  </a:cubicBezTo>
                  <a:cubicBezTo>
                    <a:pt x="15240" y="18652"/>
                    <a:pt x="15964" y="18640"/>
                    <a:pt x="16687" y="18640"/>
                  </a:cubicBezTo>
                  <a:cubicBezTo>
                    <a:pt x="18012" y="18640"/>
                    <a:pt x="19337" y="18681"/>
                    <a:pt x="20661" y="18681"/>
                  </a:cubicBezTo>
                  <a:cubicBezTo>
                    <a:pt x="21237" y="18681"/>
                    <a:pt x="21813" y="18673"/>
                    <a:pt x="22389" y="18651"/>
                  </a:cubicBezTo>
                  <a:cubicBezTo>
                    <a:pt x="23101" y="18624"/>
                    <a:pt x="23815" y="18612"/>
                    <a:pt x="24530" y="18612"/>
                  </a:cubicBezTo>
                  <a:cubicBezTo>
                    <a:pt x="26934" y="18612"/>
                    <a:pt x="29353" y="18743"/>
                    <a:pt x="31759" y="18842"/>
                  </a:cubicBezTo>
                  <a:cubicBezTo>
                    <a:pt x="32388" y="18869"/>
                    <a:pt x="33017" y="18878"/>
                    <a:pt x="33646" y="18878"/>
                  </a:cubicBezTo>
                  <a:cubicBezTo>
                    <a:pt x="34650" y="18878"/>
                    <a:pt x="35653" y="18855"/>
                    <a:pt x="36654" y="18846"/>
                  </a:cubicBezTo>
                  <a:cubicBezTo>
                    <a:pt x="38471" y="18828"/>
                    <a:pt x="40293" y="18740"/>
                    <a:pt x="42111" y="18615"/>
                  </a:cubicBezTo>
                  <a:cubicBezTo>
                    <a:pt x="44681" y="18440"/>
                    <a:pt x="47237" y="18303"/>
                    <a:pt x="49720" y="17519"/>
                  </a:cubicBezTo>
                  <a:cubicBezTo>
                    <a:pt x="50569" y="17250"/>
                    <a:pt x="51392" y="17248"/>
                    <a:pt x="52173" y="16459"/>
                  </a:cubicBezTo>
                  <a:cubicBezTo>
                    <a:pt x="53780" y="14837"/>
                    <a:pt x="54514" y="12937"/>
                    <a:pt x="54746" y="10738"/>
                  </a:cubicBezTo>
                  <a:cubicBezTo>
                    <a:pt x="54821" y="10049"/>
                    <a:pt x="54892" y="9361"/>
                    <a:pt x="54839" y="8652"/>
                  </a:cubicBezTo>
                  <a:cubicBezTo>
                    <a:pt x="54698" y="6777"/>
                    <a:pt x="55174" y="4910"/>
                    <a:pt x="54018" y="3064"/>
                  </a:cubicBezTo>
                  <a:cubicBezTo>
                    <a:pt x="53358" y="2009"/>
                    <a:pt x="52542" y="1426"/>
                    <a:pt x="51627" y="1191"/>
                  </a:cubicBezTo>
                  <a:cubicBezTo>
                    <a:pt x="50043" y="785"/>
                    <a:pt x="48369" y="601"/>
                    <a:pt x="46732" y="601"/>
                  </a:cubicBezTo>
                  <a:cubicBezTo>
                    <a:pt x="46712" y="601"/>
                    <a:pt x="46691" y="601"/>
                    <a:pt x="46671" y="601"/>
                  </a:cubicBezTo>
                  <a:cubicBezTo>
                    <a:pt x="46645" y="601"/>
                    <a:pt x="46619" y="602"/>
                    <a:pt x="46594" y="602"/>
                  </a:cubicBezTo>
                  <a:cubicBezTo>
                    <a:pt x="44033" y="602"/>
                    <a:pt x="41512" y="105"/>
                    <a:pt x="38953" y="105"/>
                  </a:cubicBezTo>
                  <a:cubicBezTo>
                    <a:pt x="38766" y="105"/>
                    <a:pt x="38580" y="107"/>
                    <a:pt x="38393" y="113"/>
                  </a:cubicBezTo>
                  <a:cubicBezTo>
                    <a:pt x="37733" y="133"/>
                    <a:pt x="37072" y="141"/>
                    <a:pt x="36411" y="141"/>
                  </a:cubicBezTo>
                  <a:cubicBezTo>
                    <a:pt x="34487" y="141"/>
                    <a:pt x="32560" y="75"/>
                    <a:pt x="30635" y="60"/>
                  </a:cubicBezTo>
                  <a:cubicBezTo>
                    <a:pt x="28738" y="48"/>
                    <a:pt x="26840" y="51"/>
                    <a:pt x="24942" y="41"/>
                  </a:cubicBezTo>
                  <a:cubicBezTo>
                    <a:pt x="23380" y="34"/>
                    <a:pt x="21818" y="10"/>
                    <a:pt x="20256" y="4"/>
                  </a:cubicBezTo>
                  <a:cubicBezTo>
                    <a:pt x="19590" y="2"/>
                    <a:pt x="18925" y="1"/>
                    <a:pt x="18263"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5102934" y="3455089"/>
              <a:ext cx="1089135" cy="357219"/>
            </a:xfrm>
            <a:custGeom>
              <a:rect b="b" l="l" r="r" t="t"/>
              <a:pathLst>
                <a:path extrusionOk="0" h="18878" w="55174">
                  <a:moveTo>
                    <a:pt x="7927" y="2515"/>
                  </a:moveTo>
                  <a:cubicBezTo>
                    <a:pt x="7927" y="2515"/>
                    <a:pt x="7927" y="2515"/>
                    <a:pt x="7926" y="2515"/>
                  </a:cubicBezTo>
                  <a:lnTo>
                    <a:pt x="7928" y="2515"/>
                  </a:lnTo>
                  <a:cubicBezTo>
                    <a:pt x="7928" y="2515"/>
                    <a:pt x="7927" y="2515"/>
                    <a:pt x="7927" y="2515"/>
                  </a:cubicBezTo>
                  <a:close/>
                  <a:moveTo>
                    <a:pt x="18679" y="1367"/>
                  </a:moveTo>
                  <a:cubicBezTo>
                    <a:pt x="19172" y="1367"/>
                    <a:pt x="19666" y="1384"/>
                    <a:pt x="20160" y="1424"/>
                  </a:cubicBezTo>
                  <a:cubicBezTo>
                    <a:pt x="21359" y="1522"/>
                    <a:pt x="22563" y="1491"/>
                    <a:pt x="23767" y="1625"/>
                  </a:cubicBezTo>
                  <a:cubicBezTo>
                    <a:pt x="23888" y="1639"/>
                    <a:pt x="24009" y="1644"/>
                    <a:pt x="24132" y="1644"/>
                  </a:cubicBezTo>
                  <a:cubicBezTo>
                    <a:pt x="24725" y="1644"/>
                    <a:pt x="25340" y="1512"/>
                    <a:pt x="25955" y="1512"/>
                  </a:cubicBezTo>
                  <a:cubicBezTo>
                    <a:pt x="26146" y="1512"/>
                    <a:pt x="26336" y="1525"/>
                    <a:pt x="26525" y="1558"/>
                  </a:cubicBezTo>
                  <a:cubicBezTo>
                    <a:pt x="26855" y="1615"/>
                    <a:pt x="27185" y="1634"/>
                    <a:pt x="27515" y="1634"/>
                  </a:cubicBezTo>
                  <a:cubicBezTo>
                    <a:pt x="28190" y="1634"/>
                    <a:pt x="28865" y="1554"/>
                    <a:pt x="29542" y="1554"/>
                  </a:cubicBezTo>
                  <a:cubicBezTo>
                    <a:pt x="29697" y="1554"/>
                    <a:pt x="29853" y="1559"/>
                    <a:pt x="30008" y="1569"/>
                  </a:cubicBezTo>
                  <a:cubicBezTo>
                    <a:pt x="30145" y="1578"/>
                    <a:pt x="30282" y="1582"/>
                    <a:pt x="30419" y="1582"/>
                  </a:cubicBezTo>
                  <a:cubicBezTo>
                    <a:pt x="30986" y="1582"/>
                    <a:pt x="31556" y="1519"/>
                    <a:pt x="32126" y="1519"/>
                  </a:cubicBezTo>
                  <a:cubicBezTo>
                    <a:pt x="32421" y="1519"/>
                    <a:pt x="32717" y="1536"/>
                    <a:pt x="33012" y="1588"/>
                  </a:cubicBezTo>
                  <a:cubicBezTo>
                    <a:pt x="33652" y="1699"/>
                    <a:pt x="34293" y="1731"/>
                    <a:pt x="34936" y="1731"/>
                  </a:cubicBezTo>
                  <a:cubicBezTo>
                    <a:pt x="35783" y="1731"/>
                    <a:pt x="36632" y="1676"/>
                    <a:pt x="37478" y="1676"/>
                  </a:cubicBezTo>
                  <a:cubicBezTo>
                    <a:pt x="37575" y="1676"/>
                    <a:pt x="37672" y="1676"/>
                    <a:pt x="37769" y="1678"/>
                  </a:cubicBezTo>
                  <a:cubicBezTo>
                    <a:pt x="38915" y="1698"/>
                    <a:pt x="40055" y="1832"/>
                    <a:pt x="41208" y="1832"/>
                  </a:cubicBezTo>
                  <a:cubicBezTo>
                    <a:pt x="41416" y="1832"/>
                    <a:pt x="41624" y="1828"/>
                    <a:pt x="41833" y="1818"/>
                  </a:cubicBezTo>
                  <a:cubicBezTo>
                    <a:pt x="41957" y="1812"/>
                    <a:pt x="42082" y="1809"/>
                    <a:pt x="42209" y="1809"/>
                  </a:cubicBezTo>
                  <a:cubicBezTo>
                    <a:pt x="43164" y="1809"/>
                    <a:pt x="44163" y="1978"/>
                    <a:pt x="45140" y="2204"/>
                  </a:cubicBezTo>
                  <a:cubicBezTo>
                    <a:pt x="45682" y="2328"/>
                    <a:pt x="46267" y="2537"/>
                    <a:pt x="46901" y="2537"/>
                  </a:cubicBezTo>
                  <a:cubicBezTo>
                    <a:pt x="47113" y="2537"/>
                    <a:pt x="47331" y="2513"/>
                    <a:pt x="47554" y="2456"/>
                  </a:cubicBezTo>
                  <a:cubicBezTo>
                    <a:pt x="47795" y="2393"/>
                    <a:pt x="48049" y="2367"/>
                    <a:pt x="48309" y="2367"/>
                  </a:cubicBezTo>
                  <a:cubicBezTo>
                    <a:pt x="48905" y="2367"/>
                    <a:pt x="49534" y="2503"/>
                    <a:pt x="50112" y="2644"/>
                  </a:cubicBezTo>
                  <a:cubicBezTo>
                    <a:pt x="50820" y="2817"/>
                    <a:pt x="51532" y="2901"/>
                    <a:pt x="52232" y="3048"/>
                  </a:cubicBezTo>
                  <a:cubicBezTo>
                    <a:pt x="52898" y="3188"/>
                    <a:pt x="53725" y="5119"/>
                    <a:pt x="53652" y="5887"/>
                  </a:cubicBezTo>
                  <a:cubicBezTo>
                    <a:pt x="53486" y="7653"/>
                    <a:pt x="53354" y="9425"/>
                    <a:pt x="53150" y="11187"/>
                  </a:cubicBezTo>
                  <a:cubicBezTo>
                    <a:pt x="52952" y="12894"/>
                    <a:pt x="52174" y="14344"/>
                    <a:pt x="51042" y="15571"/>
                  </a:cubicBezTo>
                  <a:cubicBezTo>
                    <a:pt x="50751" y="15888"/>
                    <a:pt x="50197" y="15821"/>
                    <a:pt x="49774" y="15975"/>
                  </a:cubicBezTo>
                  <a:cubicBezTo>
                    <a:pt x="47606" y="16767"/>
                    <a:pt x="45275" y="16647"/>
                    <a:pt x="43026" y="16982"/>
                  </a:cubicBezTo>
                  <a:cubicBezTo>
                    <a:pt x="41626" y="17189"/>
                    <a:pt x="40234" y="17116"/>
                    <a:pt x="38851" y="17222"/>
                  </a:cubicBezTo>
                  <a:cubicBezTo>
                    <a:pt x="38395" y="17255"/>
                    <a:pt x="37883" y="17422"/>
                    <a:pt x="37377" y="17422"/>
                  </a:cubicBezTo>
                  <a:cubicBezTo>
                    <a:pt x="37044" y="17422"/>
                    <a:pt x="36714" y="17350"/>
                    <a:pt x="36404" y="17120"/>
                  </a:cubicBezTo>
                  <a:cubicBezTo>
                    <a:pt x="36371" y="17096"/>
                    <a:pt x="36319" y="17082"/>
                    <a:pt x="36271" y="17082"/>
                  </a:cubicBezTo>
                  <a:cubicBezTo>
                    <a:pt x="36248" y="17082"/>
                    <a:pt x="36227" y="17085"/>
                    <a:pt x="36209" y="17092"/>
                  </a:cubicBezTo>
                  <a:cubicBezTo>
                    <a:pt x="35582" y="17352"/>
                    <a:pt x="34940" y="17416"/>
                    <a:pt x="34294" y="17416"/>
                  </a:cubicBezTo>
                  <a:cubicBezTo>
                    <a:pt x="33676" y="17416"/>
                    <a:pt x="33054" y="17358"/>
                    <a:pt x="32439" y="17358"/>
                  </a:cubicBezTo>
                  <a:cubicBezTo>
                    <a:pt x="32291" y="17358"/>
                    <a:pt x="32143" y="17361"/>
                    <a:pt x="31995" y="17369"/>
                  </a:cubicBezTo>
                  <a:cubicBezTo>
                    <a:pt x="31820" y="17379"/>
                    <a:pt x="31644" y="17384"/>
                    <a:pt x="31468" y="17384"/>
                  </a:cubicBezTo>
                  <a:cubicBezTo>
                    <a:pt x="30490" y="17384"/>
                    <a:pt x="29488" y="17251"/>
                    <a:pt x="28498" y="17217"/>
                  </a:cubicBezTo>
                  <a:cubicBezTo>
                    <a:pt x="27243" y="17173"/>
                    <a:pt x="25987" y="17138"/>
                    <a:pt x="24733" y="17078"/>
                  </a:cubicBezTo>
                  <a:cubicBezTo>
                    <a:pt x="24460" y="17066"/>
                    <a:pt x="24187" y="17060"/>
                    <a:pt x="23913" y="17060"/>
                  </a:cubicBezTo>
                  <a:cubicBezTo>
                    <a:pt x="23079" y="17060"/>
                    <a:pt x="22244" y="17109"/>
                    <a:pt x="21425" y="17147"/>
                  </a:cubicBezTo>
                  <a:cubicBezTo>
                    <a:pt x="21323" y="17151"/>
                    <a:pt x="21222" y="17153"/>
                    <a:pt x="21121" y="17153"/>
                  </a:cubicBezTo>
                  <a:cubicBezTo>
                    <a:pt x="20449" y="17153"/>
                    <a:pt x="19781" y="17068"/>
                    <a:pt x="19108" y="17068"/>
                  </a:cubicBezTo>
                  <a:cubicBezTo>
                    <a:pt x="18789" y="17068"/>
                    <a:pt x="18469" y="17087"/>
                    <a:pt x="18147" y="17144"/>
                  </a:cubicBezTo>
                  <a:cubicBezTo>
                    <a:pt x="17726" y="17218"/>
                    <a:pt x="17296" y="17240"/>
                    <a:pt x="16863" y="17240"/>
                  </a:cubicBezTo>
                  <a:cubicBezTo>
                    <a:pt x="16333" y="17240"/>
                    <a:pt x="15797" y="17207"/>
                    <a:pt x="15269" y="17192"/>
                  </a:cubicBezTo>
                  <a:cubicBezTo>
                    <a:pt x="14023" y="17158"/>
                    <a:pt x="12778" y="17078"/>
                    <a:pt x="11534" y="17013"/>
                  </a:cubicBezTo>
                  <a:cubicBezTo>
                    <a:pt x="10132" y="16940"/>
                    <a:pt x="8723" y="16941"/>
                    <a:pt x="7337" y="16750"/>
                  </a:cubicBezTo>
                  <a:cubicBezTo>
                    <a:pt x="6873" y="16685"/>
                    <a:pt x="6381" y="16634"/>
                    <a:pt x="5929" y="16634"/>
                  </a:cubicBezTo>
                  <a:cubicBezTo>
                    <a:pt x="5762" y="16634"/>
                    <a:pt x="5601" y="16641"/>
                    <a:pt x="5448" y="16657"/>
                  </a:cubicBezTo>
                  <a:cubicBezTo>
                    <a:pt x="5361" y="16666"/>
                    <a:pt x="5277" y="16670"/>
                    <a:pt x="5195" y="16670"/>
                  </a:cubicBezTo>
                  <a:cubicBezTo>
                    <a:pt x="4049" y="16670"/>
                    <a:pt x="3344" y="15825"/>
                    <a:pt x="2443" y="15373"/>
                  </a:cubicBezTo>
                  <a:cubicBezTo>
                    <a:pt x="2140" y="15223"/>
                    <a:pt x="2202" y="14661"/>
                    <a:pt x="2152" y="14344"/>
                  </a:cubicBezTo>
                  <a:cubicBezTo>
                    <a:pt x="1763" y="11855"/>
                    <a:pt x="1449" y="9345"/>
                    <a:pt x="1608" y="6819"/>
                  </a:cubicBezTo>
                  <a:cubicBezTo>
                    <a:pt x="1743" y="4634"/>
                    <a:pt x="2138" y="4469"/>
                    <a:pt x="3748" y="3694"/>
                  </a:cubicBezTo>
                  <a:cubicBezTo>
                    <a:pt x="4916" y="3131"/>
                    <a:pt x="6259" y="3212"/>
                    <a:pt x="7331" y="2437"/>
                  </a:cubicBezTo>
                  <a:cubicBezTo>
                    <a:pt x="7378" y="2403"/>
                    <a:pt x="7423" y="2390"/>
                    <a:pt x="7470" y="2390"/>
                  </a:cubicBezTo>
                  <a:cubicBezTo>
                    <a:pt x="7591" y="2390"/>
                    <a:pt x="7724" y="2476"/>
                    <a:pt x="7927" y="2515"/>
                  </a:cubicBezTo>
                  <a:lnTo>
                    <a:pt x="7927" y="2515"/>
                  </a:lnTo>
                  <a:cubicBezTo>
                    <a:pt x="8470" y="2253"/>
                    <a:pt x="9213" y="2067"/>
                    <a:pt x="9852" y="1997"/>
                  </a:cubicBezTo>
                  <a:cubicBezTo>
                    <a:pt x="10776" y="1893"/>
                    <a:pt x="11742" y="1824"/>
                    <a:pt x="12691" y="1767"/>
                  </a:cubicBezTo>
                  <a:cubicBezTo>
                    <a:pt x="14687" y="1644"/>
                    <a:pt x="16681" y="1367"/>
                    <a:pt x="18679" y="1367"/>
                  </a:cubicBezTo>
                  <a:close/>
                  <a:moveTo>
                    <a:pt x="18263" y="1"/>
                  </a:moveTo>
                  <a:cubicBezTo>
                    <a:pt x="17272" y="1"/>
                    <a:pt x="16290" y="2"/>
                    <a:pt x="15334" y="2"/>
                  </a:cubicBezTo>
                  <a:cubicBezTo>
                    <a:pt x="13916" y="405"/>
                    <a:pt x="12540" y="284"/>
                    <a:pt x="11190" y="592"/>
                  </a:cubicBezTo>
                  <a:cubicBezTo>
                    <a:pt x="9924" y="881"/>
                    <a:pt x="8532" y="744"/>
                    <a:pt x="7343" y="1202"/>
                  </a:cubicBezTo>
                  <a:cubicBezTo>
                    <a:pt x="5660" y="1849"/>
                    <a:pt x="3851" y="2085"/>
                    <a:pt x="2261" y="3086"/>
                  </a:cubicBezTo>
                  <a:cubicBezTo>
                    <a:pt x="1069" y="3835"/>
                    <a:pt x="161" y="4783"/>
                    <a:pt x="200" y="6130"/>
                  </a:cubicBezTo>
                  <a:cubicBezTo>
                    <a:pt x="239" y="7496"/>
                    <a:pt x="1" y="8876"/>
                    <a:pt x="211" y="10204"/>
                  </a:cubicBezTo>
                  <a:cubicBezTo>
                    <a:pt x="523" y="12183"/>
                    <a:pt x="655" y="14230"/>
                    <a:pt x="1632" y="16044"/>
                  </a:cubicBezTo>
                  <a:cubicBezTo>
                    <a:pt x="1984" y="16697"/>
                    <a:pt x="2418" y="17474"/>
                    <a:pt x="3113" y="17533"/>
                  </a:cubicBezTo>
                  <a:cubicBezTo>
                    <a:pt x="4185" y="17621"/>
                    <a:pt x="5137" y="18280"/>
                    <a:pt x="6231" y="18280"/>
                  </a:cubicBezTo>
                  <a:cubicBezTo>
                    <a:pt x="6441" y="18280"/>
                    <a:pt x="6657" y="18256"/>
                    <a:pt x="6880" y="18198"/>
                  </a:cubicBezTo>
                  <a:cubicBezTo>
                    <a:pt x="7098" y="18142"/>
                    <a:pt x="7328" y="18120"/>
                    <a:pt x="7563" y="18120"/>
                  </a:cubicBezTo>
                  <a:cubicBezTo>
                    <a:pt x="8056" y="18120"/>
                    <a:pt x="8571" y="18219"/>
                    <a:pt x="9053" y="18314"/>
                  </a:cubicBezTo>
                  <a:cubicBezTo>
                    <a:pt x="10462" y="18585"/>
                    <a:pt x="11892" y="18721"/>
                    <a:pt x="13325" y="18721"/>
                  </a:cubicBezTo>
                  <a:cubicBezTo>
                    <a:pt x="13722" y="18721"/>
                    <a:pt x="14119" y="18711"/>
                    <a:pt x="14516" y="18690"/>
                  </a:cubicBezTo>
                  <a:cubicBezTo>
                    <a:pt x="15240" y="18652"/>
                    <a:pt x="15964" y="18640"/>
                    <a:pt x="16687" y="18640"/>
                  </a:cubicBezTo>
                  <a:cubicBezTo>
                    <a:pt x="18012" y="18640"/>
                    <a:pt x="19337" y="18681"/>
                    <a:pt x="20661" y="18681"/>
                  </a:cubicBezTo>
                  <a:cubicBezTo>
                    <a:pt x="21237" y="18681"/>
                    <a:pt x="21813" y="18673"/>
                    <a:pt x="22389" y="18651"/>
                  </a:cubicBezTo>
                  <a:cubicBezTo>
                    <a:pt x="23101" y="18624"/>
                    <a:pt x="23815" y="18612"/>
                    <a:pt x="24530" y="18612"/>
                  </a:cubicBezTo>
                  <a:cubicBezTo>
                    <a:pt x="26934" y="18612"/>
                    <a:pt x="29353" y="18743"/>
                    <a:pt x="31759" y="18842"/>
                  </a:cubicBezTo>
                  <a:cubicBezTo>
                    <a:pt x="32388" y="18869"/>
                    <a:pt x="33017" y="18878"/>
                    <a:pt x="33646" y="18878"/>
                  </a:cubicBezTo>
                  <a:cubicBezTo>
                    <a:pt x="34650" y="18878"/>
                    <a:pt x="35653" y="18855"/>
                    <a:pt x="36654" y="18846"/>
                  </a:cubicBezTo>
                  <a:cubicBezTo>
                    <a:pt x="38471" y="18828"/>
                    <a:pt x="40293" y="18740"/>
                    <a:pt x="42111" y="18615"/>
                  </a:cubicBezTo>
                  <a:cubicBezTo>
                    <a:pt x="44681" y="18440"/>
                    <a:pt x="47237" y="18303"/>
                    <a:pt x="49720" y="17519"/>
                  </a:cubicBezTo>
                  <a:cubicBezTo>
                    <a:pt x="50569" y="17250"/>
                    <a:pt x="51392" y="17248"/>
                    <a:pt x="52173" y="16459"/>
                  </a:cubicBezTo>
                  <a:cubicBezTo>
                    <a:pt x="53780" y="14837"/>
                    <a:pt x="54514" y="12937"/>
                    <a:pt x="54746" y="10738"/>
                  </a:cubicBezTo>
                  <a:cubicBezTo>
                    <a:pt x="54821" y="10049"/>
                    <a:pt x="54892" y="9361"/>
                    <a:pt x="54839" y="8652"/>
                  </a:cubicBezTo>
                  <a:cubicBezTo>
                    <a:pt x="54698" y="6777"/>
                    <a:pt x="55174" y="4910"/>
                    <a:pt x="54018" y="3064"/>
                  </a:cubicBezTo>
                  <a:cubicBezTo>
                    <a:pt x="53358" y="2009"/>
                    <a:pt x="52542" y="1426"/>
                    <a:pt x="51627" y="1191"/>
                  </a:cubicBezTo>
                  <a:cubicBezTo>
                    <a:pt x="50043" y="785"/>
                    <a:pt x="48369" y="601"/>
                    <a:pt x="46732" y="601"/>
                  </a:cubicBezTo>
                  <a:cubicBezTo>
                    <a:pt x="46712" y="601"/>
                    <a:pt x="46691" y="601"/>
                    <a:pt x="46671" y="601"/>
                  </a:cubicBezTo>
                  <a:cubicBezTo>
                    <a:pt x="46645" y="601"/>
                    <a:pt x="46619" y="602"/>
                    <a:pt x="46594" y="602"/>
                  </a:cubicBezTo>
                  <a:cubicBezTo>
                    <a:pt x="44033" y="602"/>
                    <a:pt x="41512" y="105"/>
                    <a:pt x="38953" y="105"/>
                  </a:cubicBezTo>
                  <a:cubicBezTo>
                    <a:pt x="38766" y="105"/>
                    <a:pt x="38580" y="107"/>
                    <a:pt x="38393" y="113"/>
                  </a:cubicBezTo>
                  <a:cubicBezTo>
                    <a:pt x="37733" y="133"/>
                    <a:pt x="37072" y="141"/>
                    <a:pt x="36411" y="141"/>
                  </a:cubicBezTo>
                  <a:cubicBezTo>
                    <a:pt x="34487" y="141"/>
                    <a:pt x="32560" y="75"/>
                    <a:pt x="30635" y="60"/>
                  </a:cubicBezTo>
                  <a:cubicBezTo>
                    <a:pt x="28738" y="48"/>
                    <a:pt x="26840" y="51"/>
                    <a:pt x="24942" y="41"/>
                  </a:cubicBezTo>
                  <a:cubicBezTo>
                    <a:pt x="23380" y="34"/>
                    <a:pt x="21818" y="10"/>
                    <a:pt x="20256" y="4"/>
                  </a:cubicBezTo>
                  <a:cubicBezTo>
                    <a:pt x="19590" y="2"/>
                    <a:pt x="18925" y="1"/>
                    <a:pt x="182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33"/>
          <p:cNvGrpSpPr/>
          <p:nvPr/>
        </p:nvGrpSpPr>
        <p:grpSpPr>
          <a:xfrm>
            <a:off x="5514329" y="1129619"/>
            <a:ext cx="246675" cy="418800"/>
            <a:chOff x="5514332" y="2048099"/>
            <a:chExt cx="246675" cy="389726"/>
          </a:xfrm>
        </p:grpSpPr>
        <p:sp>
          <p:nvSpPr>
            <p:cNvPr id="927" name="Google Shape;927;p33"/>
            <p:cNvSpPr/>
            <p:nvPr/>
          </p:nvSpPr>
          <p:spPr>
            <a:xfrm>
              <a:off x="5514332" y="2048099"/>
              <a:ext cx="246675" cy="389726"/>
            </a:xfrm>
            <a:custGeom>
              <a:rect b="b" l="l" r="r" t="t"/>
              <a:pathLst>
                <a:path extrusionOk="0" h="30900" w="19558">
                  <a:moveTo>
                    <a:pt x="5289" y="0"/>
                  </a:moveTo>
                  <a:cubicBezTo>
                    <a:pt x="5075" y="0"/>
                    <a:pt x="4835" y="53"/>
                    <a:pt x="4561" y="180"/>
                  </a:cubicBezTo>
                  <a:cubicBezTo>
                    <a:pt x="3922" y="475"/>
                    <a:pt x="3450" y="942"/>
                    <a:pt x="2870" y="1233"/>
                  </a:cubicBezTo>
                  <a:cubicBezTo>
                    <a:pt x="1700" y="1814"/>
                    <a:pt x="898" y="2636"/>
                    <a:pt x="479" y="3865"/>
                  </a:cubicBezTo>
                  <a:cubicBezTo>
                    <a:pt x="226" y="4604"/>
                    <a:pt x="0" y="5263"/>
                    <a:pt x="692" y="5963"/>
                  </a:cubicBezTo>
                  <a:cubicBezTo>
                    <a:pt x="935" y="6207"/>
                    <a:pt x="1235" y="6418"/>
                    <a:pt x="1470" y="6690"/>
                  </a:cubicBezTo>
                  <a:cubicBezTo>
                    <a:pt x="2343" y="7701"/>
                    <a:pt x="3111" y="8818"/>
                    <a:pt x="4060" y="9742"/>
                  </a:cubicBezTo>
                  <a:cubicBezTo>
                    <a:pt x="5188" y="10840"/>
                    <a:pt x="5918" y="12175"/>
                    <a:pt x="6756" y="13455"/>
                  </a:cubicBezTo>
                  <a:cubicBezTo>
                    <a:pt x="7288" y="14267"/>
                    <a:pt x="7708" y="15129"/>
                    <a:pt x="8156" y="15983"/>
                  </a:cubicBezTo>
                  <a:cubicBezTo>
                    <a:pt x="8698" y="17014"/>
                    <a:pt x="9160" y="18080"/>
                    <a:pt x="9692" y="19113"/>
                  </a:cubicBezTo>
                  <a:cubicBezTo>
                    <a:pt x="9843" y="19405"/>
                    <a:pt x="10112" y="19861"/>
                    <a:pt x="10003" y="20017"/>
                  </a:cubicBezTo>
                  <a:cubicBezTo>
                    <a:pt x="9938" y="20110"/>
                    <a:pt x="9850" y="20142"/>
                    <a:pt x="9749" y="20142"/>
                  </a:cubicBezTo>
                  <a:cubicBezTo>
                    <a:pt x="9540" y="20142"/>
                    <a:pt x="9277" y="20004"/>
                    <a:pt x="9054" y="20000"/>
                  </a:cubicBezTo>
                  <a:cubicBezTo>
                    <a:pt x="9043" y="19999"/>
                    <a:pt x="9033" y="19999"/>
                    <a:pt x="9022" y="19999"/>
                  </a:cubicBezTo>
                  <a:cubicBezTo>
                    <a:pt x="8821" y="19999"/>
                    <a:pt x="8620" y="20040"/>
                    <a:pt x="8418" y="20060"/>
                  </a:cubicBezTo>
                  <a:cubicBezTo>
                    <a:pt x="8333" y="20061"/>
                    <a:pt x="8244" y="20096"/>
                    <a:pt x="8163" y="20096"/>
                  </a:cubicBezTo>
                  <a:cubicBezTo>
                    <a:pt x="8144" y="20096"/>
                    <a:pt x="8126" y="20094"/>
                    <a:pt x="8108" y="20090"/>
                  </a:cubicBezTo>
                  <a:cubicBezTo>
                    <a:pt x="8019" y="20066"/>
                    <a:pt x="7919" y="20055"/>
                    <a:pt x="7812" y="20055"/>
                  </a:cubicBezTo>
                  <a:cubicBezTo>
                    <a:pt x="7374" y="20055"/>
                    <a:pt x="6835" y="20243"/>
                    <a:pt x="6551" y="20511"/>
                  </a:cubicBezTo>
                  <a:cubicBezTo>
                    <a:pt x="5933" y="21093"/>
                    <a:pt x="6569" y="22391"/>
                    <a:pt x="6906" y="22972"/>
                  </a:cubicBezTo>
                  <a:cubicBezTo>
                    <a:pt x="7808" y="24533"/>
                    <a:pt x="8612" y="26182"/>
                    <a:pt x="9925" y="27449"/>
                  </a:cubicBezTo>
                  <a:cubicBezTo>
                    <a:pt x="10465" y="27972"/>
                    <a:pt x="10813" y="28657"/>
                    <a:pt x="11432" y="29089"/>
                  </a:cubicBezTo>
                  <a:cubicBezTo>
                    <a:pt x="12003" y="29487"/>
                    <a:pt x="12590" y="29857"/>
                    <a:pt x="13002" y="30447"/>
                  </a:cubicBezTo>
                  <a:cubicBezTo>
                    <a:pt x="13203" y="30736"/>
                    <a:pt x="13657" y="30900"/>
                    <a:pt x="14061" y="30900"/>
                  </a:cubicBezTo>
                  <a:cubicBezTo>
                    <a:pt x="14319" y="30900"/>
                    <a:pt x="14557" y="30833"/>
                    <a:pt x="14696" y="30690"/>
                  </a:cubicBezTo>
                  <a:cubicBezTo>
                    <a:pt x="15430" y="29929"/>
                    <a:pt x="15995" y="29038"/>
                    <a:pt x="16594" y="28174"/>
                  </a:cubicBezTo>
                  <a:cubicBezTo>
                    <a:pt x="16967" y="27638"/>
                    <a:pt x="17131" y="26997"/>
                    <a:pt x="17411" y="26416"/>
                  </a:cubicBezTo>
                  <a:cubicBezTo>
                    <a:pt x="17996" y="25194"/>
                    <a:pt x="18369" y="23870"/>
                    <a:pt x="18860" y="22601"/>
                  </a:cubicBezTo>
                  <a:cubicBezTo>
                    <a:pt x="19130" y="21908"/>
                    <a:pt x="19360" y="21211"/>
                    <a:pt x="19476" y="20480"/>
                  </a:cubicBezTo>
                  <a:cubicBezTo>
                    <a:pt x="19553" y="19995"/>
                    <a:pt x="19557" y="19370"/>
                    <a:pt x="19130" y="19184"/>
                  </a:cubicBezTo>
                  <a:cubicBezTo>
                    <a:pt x="18589" y="18952"/>
                    <a:pt x="18026" y="18777"/>
                    <a:pt x="17457" y="18777"/>
                  </a:cubicBezTo>
                  <a:cubicBezTo>
                    <a:pt x="17009" y="18777"/>
                    <a:pt x="16558" y="18885"/>
                    <a:pt x="16112" y="19156"/>
                  </a:cubicBezTo>
                  <a:cubicBezTo>
                    <a:pt x="15958" y="19250"/>
                    <a:pt x="15811" y="19295"/>
                    <a:pt x="15681" y="19295"/>
                  </a:cubicBezTo>
                  <a:cubicBezTo>
                    <a:pt x="15398" y="19295"/>
                    <a:pt x="15198" y="19079"/>
                    <a:pt x="15203" y="18679"/>
                  </a:cubicBezTo>
                  <a:cubicBezTo>
                    <a:pt x="15217" y="17759"/>
                    <a:pt x="14833" y="16946"/>
                    <a:pt x="14671" y="16075"/>
                  </a:cubicBezTo>
                  <a:cubicBezTo>
                    <a:pt x="14301" y="14096"/>
                    <a:pt x="13494" y="12253"/>
                    <a:pt x="12641" y="10464"/>
                  </a:cubicBezTo>
                  <a:cubicBezTo>
                    <a:pt x="11040" y="7100"/>
                    <a:pt x="9395" y="3729"/>
                    <a:pt x="6803" y="978"/>
                  </a:cubicBezTo>
                  <a:cubicBezTo>
                    <a:pt x="6394" y="545"/>
                    <a:pt x="5975" y="0"/>
                    <a:pt x="5289"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5514332" y="2048099"/>
              <a:ext cx="246675" cy="389726"/>
            </a:xfrm>
            <a:custGeom>
              <a:rect b="b" l="l" r="r" t="t"/>
              <a:pathLst>
                <a:path extrusionOk="0" h="30900" w="19558">
                  <a:moveTo>
                    <a:pt x="4932" y="1139"/>
                  </a:moveTo>
                  <a:cubicBezTo>
                    <a:pt x="5431" y="1139"/>
                    <a:pt x="5959" y="1401"/>
                    <a:pt x="6277" y="1785"/>
                  </a:cubicBezTo>
                  <a:cubicBezTo>
                    <a:pt x="7128" y="2815"/>
                    <a:pt x="8047" y="3806"/>
                    <a:pt x="8651" y="5000"/>
                  </a:cubicBezTo>
                  <a:cubicBezTo>
                    <a:pt x="9161" y="6013"/>
                    <a:pt x="9853" y="6914"/>
                    <a:pt x="10385" y="7919"/>
                  </a:cubicBezTo>
                  <a:cubicBezTo>
                    <a:pt x="10818" y="8738"/>
                    <a:pt x="10964" y="9778"/>
                    <a:pt x="11759" y="10414"/>
                  </a:cubicBezTo>
                  <a:cubicBezTo>
                    <a:pt x="12059" y="10653"/>
                    <a:pt x="12078" y="11083"/>
                    <a:pt x="12181" y="11389"/>
                  </a:cubicBezTo>
                  <a:cubicBezTo>
                    <a:pt x="12854" y="13408"/>
                    <a:pt x="13820" y="15330"/>
                    <a:pt x="14125" y="17476"/>
                  </a:cubicBezTo>
                  <a:cubicBezTo>
                    <a:pt x="14268" y="18487"/>
                    <a:pt x="14575" y="19482"/>
                    <a:pt x="14743" y="20497"/>
                  </a:cubicBezTo>
                  <a:cubicBezTo>
                    <a:pt x="14772" y="20673"/>
                    <a:pt x="14792" y="20791"/>
                    <a:pt x="14914" y="20791"/>
                  </a:cubicBezTo>
                  <a:cubicBezTo>
                    <a:pt x="14984" y="20791"/>
                    <a:pt x="15087" y="20752"/>
                    <a:pt x="15245" y="20664"/>
                  </a:cubicBezTo>
                  <a:cubicBezTo>
                    <a:pt x="15919" y="20290"/>
                    <a:pt x="16636" y="19883"/>
                    <a:pt x="17454" y="19883"/>
                  </a:cubicBezTo>
                  <a:cubicBezTo>
                    <a:pt x="17616" y="19883"/>
                    <a:pt x="17783" y="19899"/>
                    <a:pt x="17954" y="19934"/>
                  </a:cubicBezTo>
                  <a:cubicBezTo>
                    <a:pt x="18504" y="20048"/>
                    <a:pt x="18122" y="20374"/>
                    <a:pt x="18148" y="20622"/>
                  </a:cubicBezTo>
                  <a:cubicBezTo>
                    <a:pt x="18353" y="20913"/>
                    <a:pt x="18269" y="21135"/>
                    <a:pt x="17983" y="21350"/>
                  </a:cubicBezTo>
                  <a:cubicBezTo>
                    <a:pt x="17821" y="21471"/>
                    <a:pt x="17758" y="21653"/>
                    <a:pt x="18052" y="21756"/>
                  </a:cubicBezTo>
                  <a:cubicBezTo>
                    <a:pt x="18227" y="21818"/>
                    <a:pt x="18080" y="21998"/>
                    <a:pt x="18053" y="22009"/>
                  </a:cubicBezTo>
                  <a:cubicBezTo>
                    <a:pt x="17403" y="22263"/>
                    <a:pt x="17501" y="22966"/>
                    <a:pt x="17339" y="23427"/>
                  </a:cubicBezTo>
                  <a:cubicBezTo>
                    <a:pt x="17163" y="23927"/>
                    <a:pt x="16701" y="24449"/>
                    <a:pt x="16970" y="25074"/>
                  </a:cubicBezTo>
                  <a:cubicBezTo>
                    <a:pt x="16987" y="25119"/>
                    <a:pt x="17000" y="25164"/>
                    <a:pt x="17009" y="25211"/>
                  </a:cubicBezTo>
                  <a:cubicBezTo>
                    <a:pt x="16219" y="25321"/>
                    <a:pt x="16700" y="26245"/>
                    <a:pt x="16154" y="26549"/>
                  </a:cubicBezTo>
                  <a:cubicBezTo>
                    <a:pt x="15958" y="26658"/>
                    <a:pt x="15822" y="26916"/>
                    <a:pt x="15801" y="27225"/>
                  </a:cubicBezTo>
                  <a:cubicBezTo>
                    <a:pt x="15779" y="27535"/>
                    <a:pt x="15605" y="27832"/>
                    <a:pt x="15371" y="28100"/>
                  </a:cubicBezTo>
                  <a:cubicBezTo>
                    <a:pt x="15088" y="28423"/>
                    <a:pt x="14539" y="28591"/>
                    <a:pt x="14687" y="29238"/>
                  </a:cubicBezTo>
                  <a:cubicBezTo>
                    <a:pt x="14723" y="29401"/>
                    <a:pt x="14281" y="29532"/>
                    <a:pt x="13876" y="29532"/>
                  </a:cubicBezTo>
                  <a:cubicBezTo>
                    <a:pt x="13646" y="29532"/>
                    <a:pt x="13427" y="29489"/>
                    <a:pt x="13316" y="29386"/>
                  </a:cubicBezTo>
                  <a:cubicBezTo>
                    <a:pt x="12990" y="29084"/>
                    <a:pt x="12647" y="28764"/>
                    <a:pt x="12319" y="28498"/>
                  </a:cubicBezTo>
                  <a:cubicBezTo>
                    <a:pt x="11185" y="27577"/>
                    <a:pt x="10244" y="26465"/>
                    <a:pt x="9455" y="25295"/>
                  </a:cubicBezTo>
                  <a:cubicBezTo>
                    <a:pt x="8951" y="24548"/>
                    <a:pt x="8320" y="23789"/>
                    <a:pt x="8086" y="22854"/>
                  </a:cubicBezTo>
                  <a:cubicBezTo>
                    <a:pt x="8069" y="22778"/>
                    <a:pt x="8046" y="22702"/>
                    <a:pt x="8015" y="22629"/>
                  </a:cubicBezTo>
                  <a:cubicBezTo>
                    <a:pt x="7451" y="21378"/>
                    <a:pt x="7548" y="21011"/>
                    <a:pt x="8689" y="21011"/>
                  </a:cubicBezTo>
                  <a:cubicBezTo>
                    <a:pt x="8840" y="21011"/>
                    <a:pt x="9009" y="21018"/>
                    <a:pt x="9197" y="21029"/>
                  </a:cubicBezTo>
                  <a:cubicBezTo>
                    <a:pt x="9249" y="21033"/>
                    <a:pt x="9301" y="21034"/>
                    <a:pt x="9353" y="21034"/>
                  </a:cubicBezTo>
                  <a:cubicBezTo>
                    <a:pt x="9487" y="21034"/>
                    <a:pt x="9622" y="21026"/>
                    <a:pt x="9757" y="21026"/>
                  </a:cubicBezTo>
                  <a:cubicBezTo>
                    <a:pt x="10030" y="21026"/>
                    <a:pt x="10298" y="21059"/>
                    <a:pt x="10538" y="21260"/>
                  </a:cubicBezTo>
                  <a:cubicBezTo>
                    <a:pt x="10585" y="21299"/>
                    <a:pt x="10630" y="21316"/>
                    <a:pt x="10670" y="21316"/>
                  </a:cubicBezTo>
                  <a:cubicBezTo>
                    <a:pt x="10750" y="21316"/>
                    <a:pt x="10815" y="21251"/>
                    <a:pt x="10857" y="21162"/>
                  </a:cubicBezTo>
                  <a:cubicBezTo>
                    <a:pt x="11000" y="20860"/>
                    <a:pt x="11168" y="20555"/>
                    <a:pt x="11037" y="20205"/>
                  </a:cubicBezTo>
                  <a:cubicBezTo>
                    <a:pt x="10445" y="18610"/>
                    <a:pt x="9815" y="17024"/>
                    <a:pt x="9027" y="15518"/>
                  </a:cubicBezTo>
                  <a:cubicBezTo>
                    <a:pt x="8645" y="14787"/>
                    <a:pt x="8178" y="14068"/>
                    <a:pt x="7805" y="13346"/>
                  </a:cubicBezTo>
                  <a:cubicBezTo>
                    <a:pt x="7081" y="11952"/>
                    <a:pt x="6089" y="10789"/>
                    <a:pt x="5169" y="9554"/>
                  </a:cubicBezTo>
                  <a:cubicBezTo>
                    <a:pt x="4424" y="8555"/>
                    <a:pt x="3576" y="7648"/>
                    <a:pt x="2730" y="6736"/>
                  </a:cubicBezTo>
                  <a:cubicBezTo>
                    <a:pt x="2351" y="6326"/>
                    <a:pt x="2119" y="5812"/>
                    <a:pt x="1592" y="5492"/>
                  </a:cubicBezTo>
                  <a:cubicBezTo>
                    <a:pt x="1305" y="5318"/>
                    <a:pt x="1128" y="4798"/>
                    <a:pt x="1340" y="4341"/>
                  </a:cubicBezTo>
                  <a:cubicBezTo>
                    <a:pt x="1979" y="2948"/>
                    <a:pt x="3030" y="1959"/>
                    <a:pt x="4373" y="1268"/>
                  </a:cubicBezTo>
                  <a:cubicBezTo>
                    <a:pt x="4545" y="1179"/>
                    <a:pt x="4737" y="1139"/>
                    <a:pt x="4932" y="1139"/>
                  </a:cubicBezTo>
                  <a:close/>
                  <a:moveTo>
                    <a:pt x="5289" y="0"/>
                  </a:moveTo>
                  <a:cubicBezTo>
                    <a:pt x="5075" y="0"/>
                    <a:pt x="4835" y="53"/>
                    <a:pt x="4561" y="180"/>
                  </a:cubicBezTo>
                  <a:cubicBezTo>
                    <a:pt x="3922" y="475"/>
                    <a:pt x="3450" y="942"/>
                    <a:pt x="2870" y="1233"/>
                  </a:cubicBezTo>
                  <a:cubicBezTo>
                    <a:pt x="1700" y="1814"/>
                    <a:pt x="898" y="2636"/>
                    <a:pt x="479" y="3865"/>
                  </a:cubicBezTo>
                  <a:cubicBezTo>
                    <a:pt x="226" y="4604"/>
                    <a:pt x="0" y="5263"/>
                    <a:pt x="692" y="5963"/>
                  </a:cubicBezTo>
                  <a:cubicBezTo>
                    <a:pt x="935" y="6207"/>
                    <a:pt x="1235" y="6418"/>
                    <a:pt x="1470" y="6690"/>
                  </a:cubicBezTo>
                  <a:cubicBezTo>
                    <a:pt x="2343" y="7701"/>
                    <a:pt x="3111" y="8818"/>
                    <a:pt x="4060" y="9742"/>
                  </a:cubicBezTo>
                  <a:cubicBezTo>
                    <a:pt x="5188" y="10840"/>
                    <a:pt x="5918" y="12175"/>
                    <a:pt x="6756" y="13455"/>
                  </a:cubicBezTo>
                  <a:cubicBezTo>
                    <a:pt x="7288" y="14267"/>
                    <a:pt x="7708" y="15129"/>
                    <a:pt x="8156" y="15983"/>
                  </a:cubicBezTo>
                  <a:cubicBezTo>
                    <a:pt x="8698" y="17014"/>
                    <a:pt x="9160" y="18080"/>
                    <a:pt x="9692" y="19113"/>
                  </a:cubicBezTo>
                  <a:cubicBezTo>
                    <a:pt x="9843" y="19405"/>
                    <a:pt x="10112" y="19861"/>
                    <a:pt x="10003" y="20017"/>
                  </a:cubicBezTo>
                  <a:cubicBezTo>
                    <a:pt x="9938" y="20110"/>
                    <a:pt x="9850" y="20142"/>
                    <a:pt x="9749" y="20142"/>
                  </a:cubicBezTo>
                  <a:cubicBezTo>
                    <a:pt x="9540" y="20142"/>
                    <a:pt x="9277" y="20004"/>
                    <a:pt x="9054" y="20000"/>
                  </a:cubicBezTo>
                  <a:cubicBezTo>
                    <a:pt x="9043" y="19999"/>
                    <a:pt x="9033" y="19999"/>
                    <a:pt x="9022" y="19999"/>
                  </a:cubicBezTo>
                  <a:cubicBezTo>
                    <a:pt x="8821" y="19999"/>
                    <a:pt x="8620" y="20040"/>
                    <a:pt x="8418" y="20060"/>
                  </a:cubicBezTo>
                  <a:cubicBezTo>
                    <a:pt x="8333" y="20061"/>
                    <a:pt x="8244" y="20096"/>
                    <a:pt x="8163" y="20096"/>
                  </a:cubicBezTo>
                  <a:cubicBezTo>
                    <a:pt x="8144" y="20096"/>
                    <a:pt x="8126" y="20094"/>
                    <a:pt x="8108" y="20090"/>
                  </a:cubicBezTo>
                  <a:cubicBezTo>
                    <a:pt x="8019" y="20066"/>
                    <a:pt x="7919" y="20055"/>
                    <a:pt x="7812" y="20055"/>
                  </a:cubicBezTo>
                  <a:cubicBezTo>
                    <a:pt x="7374" y="20055"/>
                    <a:pt x="6835" y="20243"/>
                    <a:pt x="6551" y="20511"/>
                  </a:cubicBezTo>
                  <a:cubicBezTo>
                    <a:pt x="5933" y="21093"/>
                    <a:pt x="6569" y="22391"/>
                    <a:pt x="6906" y="22972"/>
                  </a:cubicBezTo>
                  <a:cubicBezTo>
                    <a:pt x="7808" y="24533"/>
                    <a:pt x="8612" y="26182"/>
                    <a:pt x="9925" y="27449"/>
                  </a:cubicBezTo>
                  <a:cubicBezTo>
                    <a:pt x="10465" y="27972"/>
                    <a:pt x="10813" y="28657"/>
                    <a:pt x="11432" y="29089"/>
                  </a:cubicBezTo>
                  <a:cubicBezTo>
                    <a:pt x="12003" y="29487"/>
                    <a:pt x="12590" y="29857"/>
                    <a:pt x="13002" y="30447"/>
                  </a:cubicBezTo>
                  <a:cubicBezTo>
                    <a:pt x="13203" y="30736"/>
                    <a:pt x="13657" y="30900"/>
                    <a:pt x="14061" y="30900"/>
                  </a:cubicBezTo>
                  <a:cubicBezTo>
                    <a:pt x="14319" y="30900"/>
                    <a:pt x="14557" y="30833"/>
                    <a:pt x="14696" y="30690"/>
                  </a:cubicBezTo>
                  <a:cubicBezTo>
                    <a:pt x="15430" y="29929"/>
                    <a:pt x="15995" y="29038"/>
                    <a:pt x="16594" y="28174"/>
                  </a:cubicBezTo>
                  <a:cubicBezTo>
                    <a:pt x="16967" y="27638"/>
                    <a:pt x="17131" y="26997"/>
                    <a:pt x="17411" y="26416"/>
                  </a:cubicBezTo>
                  <a:cubicBezTo>
                    <a:pt x="17996" y="25194"/>
                    <a:pt x="18369" y="23870"/>
                    <a:pt x="18860" y="22601"/>
                  </a:cubicBezTo>
                  <a:cubicBezTo>
                    <a:pt x="19130" y="21908"/>
                    <a:pt x="19360" y="21211"/>
                    <a:pt x="19476" y="20480"/>
                  </a:cubicBezTo>
                  <a:cubicBezTo>
                    <a:pt x="19553" y="19995"/>
                    <a:pt x="19557" y="19370"/>
                    <a:pt x="19130" y="19184"/>
                  </a:cubicBezTo>
                  <a:cubicBezTo>
                    <a:pt x="18589" y="18952"/>
                    <a:pt x="18026" y="18777"/>
                    <a:pt x="17457" y="18777"/>
                  </a:cubicBezTo>
                  <a:cubicBezTo>
                    <a:pt x="17009" y="18777"/>
                    <a:pt x="16558" y="18885"/>
                    <a:pt x="16112" y="19156"/>
                  </a:cubicBezTo>
                  <a:cubicBezTo>
                    <a:pt x="15958" y="19250"/>
                    <a:pt x="15811" y="19295"/>
                    <a:pt x="15681" y="19295"/>
                  </a:cubicBezTo>
                  <a:cubicBezTo>
                    <a:pt x="15398" y="19295"/>
                    <a:pt x="15198" y="19079"/>
                    <a:pt x="15203" y="18679"/>
                  </a:cubicBezTo>
                  <a:cubicBezTo>
                    <a:pt x="15217" y="17759"/>
                    <a:pt x="14833" y="16946"/>
                    <a:pt x="14671" y="16075"/>
                  </a:cubicBezTo>
                  <a:cubicBezTo>
                    <a:pt x="14301" y="14096"/>
                    <a:pt x="13494" y="12253"/>
                    <a:pt x="12641" y="10464"/>
                  </a:cubicBezTo>
                  <a:cubicBezTo>
                    <a:pt x="11040" y="7100"/>
                    <a:pt x="9395" y="3729"/>
                    <a:pt x="6803" y="978"/>
                  </a:cubicBezTo>
                  <a:cubicBezTo>
                    <a:pt x="6394" y="545"/>
                    <a:pt x="5975" y="0"/>
                    <a:pt x="52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33"/>
          <p:cNvGrpSpPr/>
          <p:nvPr/>
        </p:nvGrpSpPr>
        <p:grpSpPr>
          <a:xfrm>
            <a:off x="5356500" y="1548413"/>
            <a:ext cx="897379" cy="927296"/>
            <a:chOff x="5209525" y="2438138"/>
            <a:chExt cx="897379" cy="927296"/>
          </a:xfrm>
        </p:grpSpPr>
        <p:grpSp>
          <p:nvGrpSpPr>
            <p:cNvPr id="930" name="Google Shape;930;p33"/>
            <p:cNvGrpSpPr/>
            <p:nvPr/>
          </p:nvGrpSpPr>
          <p:grpSpPr>
            <a:xfrm>
              <a:off x="5209525" y="2438138"/>
              <a:ext cx="897379" cy="927296"/>
              <a:chOff x="5083291" y="2437467"/>
              <a:chExt cx="897379" cy="927296"/>
            </a:xfrm>
          </p:grpSpPr>
          <p:sp>
            <p:nvSpPr>
              <p:cNvPr id="931" name="Google Shape;931;p33"/>
              <p:cNvSpPr/>
              <p:nvPr/>
            </p:nvSpPr>
            <p:spPr>
              <a:xfrm>
                <a:off x="5083291" y="2437467"/>
                <a:ext cx="897379" cy="927296"/>
              </a:xfrm>
              <a:custGeom>
                <a:rect b="b" l="l" r="r" t="t"/>
                <a:pathLst>
                  <a:path extrusionOk="0" h="73522" w="71150">
                    <a:moveTo>
                      <a:pt x="19571" y="0"/>
                    </a:moveTo>
                    <a:cubicBezTo>
                      <a:pt x="19255" y="0"/>
                      <a:pt x="18863" y="173"/>
                      <a:pt x="18327" y="507"/>
                    </a:cubicBezTo>
                    <a:cubicBezTo>
                      <a:pt x="17149" y="1239"/>
                      <a:pt x="15989" y="1995"/>
                      <a:pt x="14892" y="2834"/>
                    </a:cubicBezTo>
                    <a:cubicBezTo>
                      <a:pt x="13889" y="3599"/>
                      <a:pt x="12856" y="4393"/>
                      <a:pt x="12075" y="5365"/>
                    </a:cubicBezTo>
                    <a:cubicBezTo>
                      <a:pt x="11398" y="6210"/>
                      <a:pt x="10670" y="7029"/>
                      <a:pt x="10009" y="7893"/>
                    </a:cubicBezTo>
                    <a:cubicBezTo>
                      <a:pt x="9423" y="8657"/>
                      <a:pt x="8792" y="9411"/>
                      <a:pt x="8253" y="10211"/>
                    </a:cubicBezTo>
                    <a:cubicBezTo>
                      <a:pt x="7332" y="11570"/>
                      <a:pt x="6495" y="12989"/>
                      <a:pt x="5664" y="14409"/>
                    </a:cubicBezTo>
                    <a:cubicBezTo>
                      <a:pt x="5148" y="15291"/>
                      <a:pt x="4555" y="16175"/>
                      <a:pt x="4278" y="17139"/>
                    </a:cubicBezTo>
                    <a:cubicBezTo>
                      <a:pt x="4017" y="18048"/>
                      <a:pt x="3676" y="18939"/>
                      <a:pt x="3323" y="19788"/>
                    </a:cubicBezTo>
                    <a:cubicBezTo>
                      <a:pt x="2811" y="21024"/>
                      <a:pt x="2386" y="22274"/>
                      <a:pt x="1994" y="23545"/>
                    </a:cubicBezTo>
                    <a:cubicBezTo>
                      <a:pt x="1587" y="24866"/>
                      <a:pt x="1420" y="26254"/>
                      <a:pt x="1027" y="27565"/>
                    </a:cubicBezTo>
                    <a:cubicBezTo>
                      <a:pt x="708" y="28632"/>
                      <a:pt x="750" y="29726"/>
                      <a:pt x="517" y="30794"/>
                    </a:cubicBezTo>
                    <a:cubicBezTo>
                      <a:pt x="331" y="31641"/>
                      <a:pt x="345" y="32630"/>
                      <a:pt x="400" y="33565"/>
                    </a:cubicBezTo>
                    <a:cubicBezTo>
                      <a:pt x="462" y="34652"/>
                      <a:pt x="0" y="35730"/>
                      <a:pt x="247" y="36835"/>
                    </a:cubicBezTo>
                    <a:cubicBezTo>
                      <a:pt x="498" y="37958"/>
                      <a:pt x="2" y="39086"/>
                      <a:pt x="277" y="40206"/>
                    </a:cubicBezTo>
                    <a:cubicBezTo>
                      <a:pt x="439" y="40864"/>
                      <a:pt x="302" y="41542"/>
                      <a:pt x="352" y="42178"/>
                    </a:cubicBezTo>
                    <a:cubicBezTo>
                      <a:pt x="456" y="43494"/>
                      <a:pt x="784" y="44817"/>
                      <a:pt x="1207" y="46074"/>
                    </a:cubicBezTo>
                    <a:cubicBezTo>
                      <a:pt x="1397" y="46640"/>
                      <a:pt x="1343" y="47172"/>
                      <a:pt x="1424" y="47713"/>
                    </a:cubicBezTo>
                    <a:cubicBezTo>
                      <a:pt x="1609" y="48976"/>
                      <a:pt x="2167" y="50148"/>
                      <a:pt x="2626" y="51280"/>
                    </a:cubicBezTo>
                    <a:cubicBezTo>
                      <a:pt x="3174" y="52635"/>
                      <a:pt x="3640" y="54046"/>
                      <a:pt x="4238" y="55393"/>
                    </a:cubicBezTo>
                    <a:cubicBezTo>
                      <a:pt x="4883" y="56851"/>
                      <a:pt x="5677" y="58190"/>
                      <a:pt x="6571" y="59458"/>
                    </a:cubicBezTo>
                    <a:cubicBezTo>
                      <a:pt x="7265" y="60443"/>
                      <a:pt x="7980" y="61429"/>
                      <a:pt x="8733" y="62378"/>
                    </a:cubicBezTo>
                    <a:cubicBezTo>
                      <a:pt x="9132" y="62882"/>
                      <a:pt x="9514" y="63671"/>
                      <a:pt x="10012" y="63764"/>
                    </a:cubicBezTo>
                    <a:cubicBezTo>
                      <a:pt x="10984" y="63949"/>
                      <a:pt x="10728" y="65214"/>
                      <a:pt x="11641" y="65284"/>
                    </a:cubicBezTo>
                    <a:cubicBezTo>
                      <a:pt x="11618" y="65501"/>
                      <a:pt x="11674" y="65559"/>
                      <a:pt x="11760" y="65559"/>
                    </a:cubicBezTo>
                    <a:cubicBezTo>
                      <a:pt x="11861" y="65559"/>
                      <a:pt x="12004" y="65476"/>
                      <a:pt x="12106" y="65476"/>
                    </a:cubicBezTo>
                    <a:cubicBezTo>
                      <a:pt x="12161" y="65476"/>
                      <a:pt x="12204" y="65500"/>
                      <a:pt x="12223" y="65575"/>
                    </a:cubicBezTo>
                    <a:cubicBezTo>
                      <a:pt x="12448" y="66494"/>
                      <a:pt x="13361" y="66864"/>
                      <a:pt x="13984" y="67250"/>
                    </a:cubicBezTo>
                    <a:cubicBezTo>
                      <a:pt x="14450" y="67539"/>
                      <a:pt x="14747" y="68315"/>
                      <a:pt x="15419" y="68315"/>
                    </a:cubicBezTo>
                    <a:cubicBezTo>
                      <a:pt x="15527" y="68315"/>
                      <a:pt x="15644" y="68295"/>
                      <a:pt x="15773" y="68250"/>
                    </a:cubicBezTo>
                    <a:cubicBezTo>
                      <a:pt x="15777" y="68249"/>
                      <a:pt x="15781" y="68248"/>
                      <a:pt x="15786" y="68248"/>
                    </a:cubicBezTo>
                    <a:cubicBezTo>
                      <a:pt x="15852" y="68248"/>
                      <a:pt x="15883" y="68423"/>
                      <a:pt x="15841" y="68520"/>
                    </a:cubicBezTo>
                    <a:cubicBezTo>
                      <a:pt x="15743" y="68739"/>
                      <a:pt x="15878" y="68814"/>
                      <a:pt x="16046" y="68852"/>
                    </a:cubicBezTo>
                    <a:cubicBezTo>
                      <a:pt x="16756" y="69017"/>
                      <a:pt x="17257" y="69506"/>
                      <a:pt x="17773" y="69966"/>
                    </a:cubicBezTo>
                    <a:cubicBezTo>
                      <a:pt x="17877" y="70060"/>
                      <a:pt x="17969" y="70148"/>
                      <a:pt x="18100" y="70148"/>
                    </a:cubicBezTo>
                    <a:cubicBezTo>
                      <a:pt x="18128" y="70148"/>
                      <a:pt x="18157" y="70145"/>
                      <a:pt x="18188" y="70136"/>
                    </a:cubicBezTo>
                    <a:cubicBezTo>
                      <a:pt x="18256" y="70117"/>
                      <a:pt x="18319" y="70109"/>
                      <a:pt x="18380" y="70109"/>
                    </a:cubicBezTo>
                    <a:cubicBezTo>
                      <a:pt x="18660" y="70109"/>
                      <a:pt x="18879" y="70284"/>
                      <a:pt x="19125" y="70431"/>
                    </a:cubicBezTo>
                    <a:cubicBezTo>
                      <a:pt x="19696" y="70775"/>
                      <a:pt x="20281" y="71103"/>
                      <a:pt x="20887" y="71376"/>
                    </a:cubicBezTo>
                    <a:cubicBezTo>
                      <a:pt x="21460" y="71632"/>
                      <a:pt x="22109" y="71583"/>
                      <a:pt x="22692" y="71992"/>
                    </a:cubicBezTo>
                    <a:cubicBezTo>
                      <a:pt x="23025" y="72227"/>
                      <a:pt x="23660" y="72203"/>
                      <a:pt x="24136" y="72410"/>
                    </a:cubicBezTo>
                    <a:cubicBezTo>
                      <a:pt x="24181" y="72430"/>
                      <a:pt x="24228" y="72438"/>
                      <a:pt x="24277" y="72438"/>
                    </a:cubicBezTo>
                    <a:cubicBezTo>
                      <a:pt x="24496" y="72438"/>
                      <a:pt x="24746" y="72278"/>
                      <a:pt x="24969" y="72278"/>
                    </a:cubicBezTo>
                    <a:cubicBezTo>
                      <a:pt x="25127" y="72278"/>
                      <a:pt x="25271" y="72358"/>
                      <a:pt x="25380" y="72634"/>
                    </a:cubicBezTo>
                    <a:cubicBezTo>
                      <a:pt x="25518" y="72473"/>
                      <a:pt x="25647" y="72413"/>
                      <a:pt x="25771" y="72413"/>
                    </a:cubicBezTo>
                    <a:cubicBezTo>
                      <a:pt x="26120" y="72413"/>
                      <a:pt x="26429" y="72889"/>
                      <a:pt x="26779" y="72889"/>
                    </a:cubicBezTo>
                    <a:cubicBezTo>
                      <a:pt x="26869" y="72889"/>
                      <a:pt x="26962" y="72858"/>
                      <a:pt x="27059" y="72779"/>
                    </a:cubicBezTo>
                    <a:cubicBezTo>
                      <a:pt x="28017" y="73303"/>
                      <a:pt x="29117" y="73239"/>
                      <a:pt x="30132" y="73339"/>
                    </a:cubicBezTo>
                    <a:cubicBezTo>
                      <a:pt x="31654" y="73488"/>
                      <a:pt x="33203" y="73381"/>
                      <a:pt x="34745" y="73493"/>
                    </a:cubicBezTo>
                    <a:cubicBezTo>
                      <a:pt x="35021" y="73513"/>
                      <a:pt x="35296" y="73521"/>
                      <a:pt x="35571" y="73521"/>
                    </a:cubicBezTo>
                    <a:cubicBezTo>
                      <a:pt x="37230" y="73521"/>
                      <a:pt x="38876" y="73197"/>
                      <a:pt x="40513" y="72964"/>
                    </a:cubicBezTo>
                    <a:cubicBezTo>
                      <a:pt x="40798" y="72923"/>
                      <a:pt x="41182" y="72965"/>
                      <a:pt x="41499" y="72802"/>
                    </a:cubicBezTo>
                    <a:cubicBezTo>
                      <a:pt x="42806" y="72135"/>
                      <a:pt x="44309" y="72146"/>
                      <a:pt x="45662" y="71598"/>
                    </a:cubicBezTo>
                    <a:cubicBezTo>
                      <a:pt x="46792" y="71142"/>
                      <a:pt x="48000" y="70898"/>
                      <a:pt x="49164" y="70525"/>
                    </a:cubicBezTo>
                    <a:cubicBezTo>
                      <a:pt x="50167" y="70201"/>
                      <a:pt x="51051" y="69626"/>
                      <a:pt x="52015" y="69288"/>
                    </a:cubicBezTo>
                    <a:cubicBezTo>
                      <a:pt x="53030" y="68932"/>
                      <a:pt x="53975" y="68428"/>
                      <a:pt x="54829" y="67877"/>
                    </a:cubicBezTo>
                    <a:cubicBezTo>
                      <a:pt x="56878" y="66556"/>
                      <a:pt x="58832" y="65060"/>
                      <a:pt x="60489" y="63244"/>
                    </a:cubicBezTo>
                    <a:cubicBezTo>
                      <a:pt x="61481" y="62160"/>
                      <a:pt x="62346" y="60961"/>
                      <a:pt x="63317" y="59856"/>
                    </a:cubicBezTo>
                    <a:cubicBezTo>
                      <a:pt x="64123" y="58937"/>
                      <a:pt x="64891" y="57980"/>
                      <a:pt x="65431" y="56902"/>
                    </a:cubicBezTo>
                    <a:cubicBezTo>
                      <a:pt x="65706" y="56350"/>
                      <a:pt x="66114" y="55888"/>
                      <a:pt x="66358" y="55305"/>
                    </a:cubicBezTo>
                    <a:cubicBezTo>
                      <a:pt x="66595" y="54742"/>
                      <a:pt x="66654" y="54001"/>
                      <a:pt x="67222" y="53649"/>
                    </a:cubicBezTo>
                    <a:cubicBezTo>
                      <a:pt x="67656" y="53379"/>
                      <a:pt x="67640" y="52940"/>
                      <a:pt x="67772" y="52593"/>
                    </a:cubicBezTo>
                    <a:cubicBezTo>
                      <a:pt x="68105" y="51711"/>
                      <a:pt x="68436" y="50821"/>
                      <a:pt x="68727" y="49922"/>
                    </a:cubicBezTo>
                    <a:cubicBezTo>
                      <a:pt x="68978" y="49157"/>
                      <a:pt x="69398" y="48426"/>
                      <a:pt x="69529" y="47603"/>
                    </a:cubicBezTo>
                    <a:cubicBezTo>
                      <a:pt x="69625" y="47002"/>
                      <a:pt x="70232" y="46517"/>
                      <a:pt x="69924" y="45828"/>
                    </a:cubicBezTo>
                    <a:cubicBezTo>
                      <a:pt x="69917" y="45815"/>
                      <a:pt x="69945" y="45772"/>
                      <a:pt x="69964" y="45767"/>
                    </a:cubicBezTo>
                    <a:cubicBezTo>
                      <a:pt x="70583" y="45585"/>
                      <a:pt x="70414" y="45024"/>
                      <a:pt x="70428" y="44635"/>
                    </a:cubicBezTo>
                    <a:cubicBezTo>
                      <a:pt x="70463" y="43603"/>
                      <a:pt x="70507" y="42538"/>
                      <a:pt x="70680" y="41562"/>
                    </a:cubicBezTo>
                    <a:cubicBezTo>
                      <a:pt x="70866" y="40511"/>
                      <a:pt x="70770" y="39451"/>
                      <a:pt x="70978" y="38398"/>
                    </a:cubicBezTo>
                    <a:cubicBezTo>
                      <a:pt x="71149" y="37541"/>
                      <a:pt x="70703" y="36564"/>
                      <a:pt x="70843" y="35472"/>
                    </a:cubicBezTo>
                    <a:cubicBezTo>
                      <a:pt x="70678" y="34643"/>
                      <a:pt x="70481" y="33685"/>
                      <a:pt x="70297" y="32725"/>
                    </a:cubicBezTo>
                    <a:cubicBezTo>
                      <a:pt x="70207" y="32243"/>
                      <a:pt x="70040" y="31784"/>
                      <a:pt x="69978" y="31289"/>
                    </a:cubicBezTo>
                    <a:cubicBezTo>
                      <a:pt x="69872" y="30440"/>
                      <a:pt x="69686" y="29595"/>
                      <a:pt x="69473" y="28766"/>
                    </a:cubicBezTo>
                    <a:cubicBezTo>
                      <a:pt x="69256" y="27932"/>
                      <a:pt x="68950" y="27122"/>
                      <a:pt x="68709" y="26294"/>
                    </a:cubicBezTo>
                    <a:cubicBezTo>
                      <a:pt x="68570" y="25818"/>
                      <a:pt x="68531" y="25309"/>
                      <a:pt x="68239" y="24888"/>
                    </a:cubicBezTo>
                    <a:cubicBezTo>
                      <a:pt x="67635" y="24015"/>
                      <a:pt x="67399" y="22970"/>
                      <a:pt x="66826" y="22064"/>
                    </a:cubicBezTo>
                    <a:cubicBezTo>
                      <a:pt x="66108" y="20927"/>
                      <a:pt x="65594" y="19672"/>
                      <a:pt x="64781" y="18564"/>
                    </a:cubicBezTo>
                    <a:cubicBezTo>
                      <a:pt x="63832" y="17276"/>
                      <a:pt x="62923" y="15937"/>
                      <a:pt x="61845" y="14779"/>
                    </a:cubicBezTo>
                    <a:cubicBezTo>
                      <a:pt x="60996" y="13869"/>
                      <a:pt x="59949" y="13112"/>
                      <a:pt x="59059" y="12208"/>
                    </a:cubicBezTo>
                    <a:cubicBezTo>
                      <a:pt x="59027" y="12171"/>
                      <a:pt x="58985" y="12143"/>
                      <a:pt x="58938" y="12126"/>
                    </a:cubicBezTo>
                    <a:cubicBezTo>
                      <a:pt x="58191" y="11906"/>
                      <a:pt x="57549" y="11424"/>
                      <a:pt x="57021" y="10939"/>
                    </a:cubicBezTo>
                    <a:cubicBezTo>
                      <a:pt x="56076" y="10067"/>
                      <a:pt x="54873" y="9694"/>
                      <a:pt x="53851" y="8986"/>
                    </a:cubicBezTo>
                    <a:cubicBezTo>
                      <a:pt x="52675" y="8173"/>
                      <a:pt x="51252" y="7857"/>
                      <a:pt x="49926" y="7344"/>
                    </a:cubicBezTo>
                    <a:cubicBezTo>
                      <a:pt x="47840" y="6535"/>
                      <a:pt x="45724" y="6073"/>
                      <a:pt x="43517" y="5965"/>
                    </a:cubicBezTo>
                    <a:cubicBezTo>
                      <a:pt x="41526" y="5869"/>
                      <a:pt x="39530" y="5874"/>
                      <a:pt x="37542" y="5752"/>
                    </a:cubicBezTo>
                    <a:cubicBezTo>
                      <a:pt x="37177" y="5730"/>
                      <a:pt x="36813" y="5720"/>
                      <a:pt x="36450" y="5720"/>
                    </a:cubicBezTo>
                    <a:cubicBezTo>
                      <a:pt x="34722" y="5720"/>
                      <a:pt x="33009" y="5947"/>
                      <a:pt x="31309" y="6169"/>
                    </a:cubicBezTo>
                    <a:cubicBezTo>
                      <a:pt x="29510" y="6404"/>
                      <a:pt x="27799" y="7095"/>
                      <a:pt x="26119" y="7837"/>
                    </a:cubicBezTo>
                    <a:cubicBezTo>
                      <a:pt x="25340" y="8181"/>
                      <a:pt x="24577" y="8593"/>
                      <a:pt x="23754" y="8848"/>
                    </a:cubicBezTo>
                    <a:cubicBezTo>
                      <a:pt x="23648" y="8881"/>
                      <a:pt x="23561" y="8901"/>
                      <a:pt x="23488" y="8901"/>
                    </a:cubicBezTo>
                    <a:cubicBezTo>
                      <a:pt x="23334" y="8901"/>
                      <a:pt x="23237" y="8812"/>
                      <a:pt x="23138" y="8559"/>
                    </a:cubicBezTo>
                    <a:cubicBezTo>
                      <a:pt x="22683" y="7387"/>
                      <a:pt x="22521" y="6119"/>
                      <a:pt x="22034" y="4978"/>
                    </a:cubicBezTo>
                    <a:cubicBezTo>
                      <a:pt x="21524" y="3783"/>
                      <a:pt x="21251" y="2520"/>
                      <a:pt x="20747" y="1320"/>
                    </a:cubicBezTo>
                    <a:cubicBezTo>
                      <a:pt x="20372" y="424"/>
                      <a:pt x="20066" y="0"/>
                      <a:pt x="19571"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5083291" y="2437467"/>
                <a:ext cx="897379" cy="927296"/>
              </a:xfrm>
              <a:custGeom>
                <a:rect b="b" l="l" r="r" t="t"/>
                <a:pathLst>
                  <a:path extrusionOk="0" h="73522" w="71150">
                    <a:moveTo>
                      <a:pt x="19242" y="1689"/>
                    </a:moveTo>
                    <a:cubicBezTo>
                      <a:pt x="19738" y="3137"/>
                      <a:pt x="20271" y="4561"/>
                      <a:pt x="20654" y="6045"/>
                    </a:cubicBezTo>
                    <a:cubicBezTo>
                      <a:pt x="20853" y="6822"/>
                      <a:pt x="21020" y="7650"/>
                      <a:pt x="21315" y="8364"/>
                    </a:cubicBezTo>
                    <a:cubicBezTo>
                      <a:pt x="21645" y="9161"/>
                      <a:pt x="21749" y="10075"/>
                      <a:pt x="22325" y="10771"/>
                    </a:cubicBezTo>
                    <a:cubicBezTo>
                      <a:pt x="22472" y="10949"/>
                      <a:pt x="22580" y="11090"/>
                      <a:pt x="22755" y="11090"/>
                    </a:cubicBezTo>
                    <a:cubicBezTo>
                      <a:pt x="22861" y="11090"/>
                      <a:pt x="22992" y="11038"/>
                      <a:pt x="23171" y="10914"/>
                    </a:cubicBezTo>
                    <a:cubicBezTo>
                      <a:pt x="23660" y="10576"/>
                      <a:pt x="24335" y="10097"/>
                      <a:pt x="24764" y="10080"/>
                    </a:cubicBezTo>
                    <a:cubicBezTo>
                      <a:pt x="25582" y="10047"/>
                      <a:pt x="26082" y="9464"/>
                      <a:pt x="26785" y="9353"/>
                    </a:cubicBezTo>
                    <a:cubicBezTo>
                      <a:pt x="27561" y="9232"/>
                      <a:pt x="28194" y="8708"/>
                      <a:pt x="28946" y="8573"/>
                    </a:cubicBezTo>
                    <a:cubicBezTo>
                      <a:pt x="29723" y="8433"/>
                      <a:pt x="30503" y="8230"/>
                      <a:pt x="31248" y="8030"/>
                    </a:cubicBezTo>
                    <a:cubicBezTo>
                      <a:pt x="32088" y="7804"/>
                      <a:pt x="32926" y="7714"/>
                      <a:pt x="33759" y="7667"/>
                    </a:cubicBezTo>
                    <a:cubicBezTo>
                      <a:pt x="34651" y="7616"/>
                      <a:pt x="35552" y="7446"/>
                      <a:pt x="36443" y="7446"/>
                    </a:cubicBezTo>
                    <a:cubicBezTo>
                      <a:pt x="36799" y="7446"/>
                      <a:pt x="37153" y="7474"/>
                      <a:pt x="37505" y="7546"/>
                    </a:cubicBezTo>
                    <a:cubicBezTo>
                      <a:pt x="37586" y="7562"/>
                      <a:pt x="37664" y="7569"/>
                      <a:pt x="37739" y="7569"/>
                    </a:cubicBezTo>
                    <a:cubicBezTo>
                      <a:pt x="38074" y="7569"/>
                      <a:pt x="38360" y="7436"/>
                      <a:pt x="38697" y="7436"/>
                    </a:cubicBezTo>
                    <a:cubicBezTo>
                      <a:pt x="38761" y="7436"/>
                      <a:pt x="38827" y="7441"/>
                      <a:pt x="38895" y="7453"/>
                    </a:cubicBezTo>
                    <a:cubicBezTo>
                      <a:pt x="39361" y="7530"/>
                      <a:pt x="39831" y="7552"/>
                      <a:pt x="40303" y="7552"/>
                    </a:cubicBezTo>
                    <a:cubicBezTo>
                      <a:pt x="40907" y="7552"/>
                      <a:pt x="41515" y="7516"/>
                      <a:pt x="42122" y="7516"/>
                    </a:cubicBezTo>
                    <a:cubicBezTo>
                      <a:pt x="42591" y="7516"/>
                      <a:pt x="43059" y="7538"/>
                      <a:pt x="43525" y="7613"/>
                    </a:cubicBezTo>
                    <a:cubicBezTo>
                      <a:pt x="43631" y="7630"/>
                      <a:pt x="43707" y="7649"/>
                      <a:pt x="43792" y="7701"/>
                    </a:cubicBezTo>
                    <a:cubicBezTo>
                      <a:pt x="44352" y="8041"/>
                      <a:pt x="44905" y="8286"/>
                      <a:pt x="45564" y="8286"/>
                    </a:cubicBezTo>
                    <a:cubicBezTo>
                      <a:pt x="45706" y="8286"/>
                      <a:pt x="45853" y="8275"/>
                      <a:pt x="46006" y="8251"/>
                    </a:cubicBezTo>
                    <a:cubicBezTo>
                      <a:pt x="46061" y="8242"/>
                      <a:pt x="46117" y="8238"/>
                      <a:pt x="46174" y="8238"/>
                    </a:cubicBezTo>
                    <a:cubicBezTo>
                      <a:pt x="46645" y="8238"/>
                      <a:pt x="47160" y="8515"/>
                      <a:pt x="47594" y="8784"/>
                    </a:cubicBezTo>
                    <a:cubicBezTo>
                      <a:pt x="47734" y="8870"/>
                      <a:pt x="47878" y="8885"/>
                      <a:pt x="48025" y="8885"/>
                    </a:cubicBezTo>
                    <a:cubicBezTo>
                      <a:pt x="48098" y="8885"/>
                      <a:pt x="48173" y="8881"/>
                      <a:pt x="48247" y="8881"/>
                    </a:cubicBezTo>
                    <a:cubicBezTo>
                      <a:pt x="48361" y="8881"/>
                      <a:pt x="48477" y="8890"/>
                      <a:pt x="48591" y="8933"/>
                    </a:cubicBezTo>
                    <a:cubicBezTo>
                      <a:pt x="49556" y="9302"/>
                      <a:pt x="50547" y="9601"/>
                      <a:pt x="51535" y="9906"/>
                    </a:cubicBezTo>
                    <a:cubicBezTo>
                      <a:pt x="51703" y="9959"/>
                      <a:pt x="51805" y="9921"/>
                      <a:pt x="51899" y="10172"/>
                    </a:cubicBezTo>
                    <a:cubicBezTo>
                      <a:pt x="51985" y="10404"/>
                      <a:pt x="52178" y="10478"/>
                      <a:pt x="52397" y="10478"/>
                    </a:cubicBezTo>
                    <a:cubicBezTo>
                      <a:pt x="52535" y="10478"/>
                      <a:pt x="52683" y="10449"/>
                      <a:pt x="52821" y="10411"/>
                    </a:cubicBezTo>
                    <a:cubicBezTo>
                      <a:pt x="52918" y="10982"/>
                      <a:pt x="54036" y="10366"/>
                      <a:pt x="53859" y="11301"/>
                    </a:cubicBezTo>
                    <a:cubicBezTo>
                      <a:pt x="53846" y="11370"/>
                      <a:pt x="54192" y="11610"/>
                      <a:pt x="54318" y="11610"/>
                    </a:cubicBezTo>
                    <a:cubicBezTo>
                      <a:pt x="54329" y="11610"/>
                      <a:pt x="54338" y="11608"/>
                      <a:pt x="54346" y="11604"/>
                    </a:cubicBezTo>
                    <a:cubicBezTo>
                      <a:pt x="54462" y="11544"/>
                      <a:pt x="54561" y="11519"/>
                      <a:pt x="54650" y="11519"/>
                    </a:cubicBezTo>
                    <a:cubicBezTo>
                      <a:pt x="55125" y="11519"/>
                      <a:pt x="55259" y="12256"/>
                      <a:pt x="55715" y="12256"/>
                    </a:cubicBezTo>
                    <a:cubicBezTo>
                      <a:pt x="55745" y="12256"/>
                      <a:pt x="55777" y="12252"/>
                      <a:pt x="55811" y="12245"/>
                    </a:cubicBezTo>
                    <a:cubicBezTo>
                      <a:pt x="55869" y="12558"/>
                      <a:pt x="55976" y="12673"/>
                      <a:pt x="56138" y="12673"/>
                    </a:cubicBezTo>
                    <a:cubicBezTo>
                      <a:pt x="56257" y="12673"/>
                      <a:pt x="56404" y="12612"/>
                      <a:pt x="56584" y="12521"/>
                    </a:cubicBezTo>
                    <a:cubicBezTo>
                      <a:pt x="56631" y="12497"/>
                      <a:pt x="56673" y="12487"/>
                      <a:pt x="56710" y="12487"/>
                    </a:cubicBezTo>
                    <a:cubicBezTo>
                      <a:pt x="56927" y="12487"/>
                      <a:pt x="56972" y="12846"/>
                      <a:pt x="56936" y="12947"/>
                    </a:cubicBezTo>
                    <a:cubicBezTo>
                      <a:pt x="56797" y="13330"/>
                      <a:pt x="57168" y="13552"/>
                      <a:pt x="57273" y="13558"/>
                    </a:cubicBezTo>
                    <a:cubicBezTo>
                      <a:pt x="58390" y="13630"/>
                      <a:pt x="58642" y="14820"/>
                      <a:pt x="59490" y="15218"/>
                    </a:cubicBezTo>
                    <a:cubicBezTo>
                      <a:pt x="59753" y="15341"/>
                      <a:pt x="59792" y="15832"/>
                      <a:pt x="60157" y="15832"/>
                    </a:cubicBezTo>
                    <a:cubicBezTo>
                      <a:pt x="60241" y="15832"/>
                      <a:pt x="60342" y="15806"/>
                      <a:pt x="60467" y="15744"/>
                    </a:cubicBezTo>
                    <a:cubicBezTo>
                      <a:pt x="60474" y="15740"/>
                      <a:pt x="60481" y="15739"/>
                      <a:pt x="60487" y="15739"/>
                    </a:cubicBezTo>
                    <a:cubicBezTo>
                      <a:pt x="60616" y="15739"/>
                      <a:pt x="60652" y="16392"/>
                      <a:pt x="61108" y="16593"/>
                    </a:cubicBezTo>
                    <a:cubicBezTo>
                      <a:pt x="61427" y="16735"/>
                      <a:pt x="61715" y="17278"/>
                      <a:pt x="61945" y="17674"/>
                    </a:cubicBezTo>
                    <a:cubicBezTo>
                      <a:pt x="62180" y="18080"/>
                      <a:pt x="62240" y="18589"/>
                      <a:pt x="62855" y="18623"/>
                    </a:cubicBezTo>
                    <a:cubicBezTo>
                      <a:pt x="62933" y="18628"/>
                      <a:pt x="63029" y="18746"/>
                      <a:pt x="63074" y="18833"/>
                    </a:cubicBezTo>
                    <a:cubicBezTo>
                      <a:pt x="64236" y="21077"/>
                      <a:pt x="65641" y="23174"/>
                      <a:pt x="66946" y="25331"/>
                    </a:cubicBezTo>
                    <a:cubicBezTo>
                      <a:pt x="67206" y="25760"/>
                      <a:pt x="67355" y="26275"/>
                      <a:pt x="67475" y="26770"/>
                    </a:cubicBezTo>
                    <a:cubicBezTo>
                      <a:pt x="67870" y="28399"/>
                      <a:pt x="68326" y="30012"/>
                      <a:pt x="68693" y="31650"/>
                    </a:cubicBezTo>
                    <a:cubicBezTo>
                      <a:pt x="68972" y="32896"/>
                      <a:pt x="69252" y="34162"/>
                      <a:pt x="69266" y="35394"/>
                    </a:cubicBezTo>
                    <a:cubicBezTo>
                      <a:pt x="69277" y="36424"/>
                      <a:pt x="69384" y="37480"/>
                      <a:pt x="69245" y="38552"/>
                    </a:cubicBezTo>
                    <a:cubicBezTo>
                      <a:pt x="69129" y="39473"/>
                      <a:pt x="68909" y="40511"/>
                      <a:pt x="69177" y="41505"/>
                    </a:cubicBezTo>
                    <a:cubicBezTo>
                      <a:pt x="69247" y="41763"/>
                      <a:pt x="69129" y="42080"/>
                      <a:pt x="69071" y="42367"/>
                    </a:cubicBezTo>
                    <a:cubicBezTo>
                      <a:pt x="68772" y="43872"/>
                      <a:pt x="68589" y="45416"/>
                      <a:pt x="68132" y="46872"/>
                    </a:cubicBezTo>
                    <a:cubicBezTo>
                      <a:pt x="67428" y="49113"/>
                      <a:pt x="66756" y="51363"/>
                      <a:pt x="65471" y="53402"/>
                    </a:cubicBezTo>
                    <a:cubicBezTo>
                      <a:pt x="64683" y="54656"/>
                      <a:pt x="63949" y="55983"/>
                      <a:pt x="63102" y="57179"/>
                    </a:cubicBezTo>
                    <a:cubicBezTo>
                      <a:pt x="62261" y="58369"/>
                      <a:pt x="61548" y="59657"/>
                      <a:pt x="60486" y="60757"/>
                    </a:cubicBezTo>
                    <a:cubicBezTo>
                      <a:pt x="59227" y="62059"/>
                      <a:pt x="57807" y="63143"/>
                      <a:pt x="56466" y="64319"/>
                    </a:cubicBezTo>
                    <a:cubicBezTo>
                      <a:pt x="56077" y="64660"/>
                      <a:pt x="55445" y="64984"/>
                      <a:pt x="54960" y="65279"/>
                    </a:cubicBezTo>
                    <a:cubicBezTo>
                      <a:pt x="54316" y="65670"/>
                      <a:pt x="53643" y="66107"/>
                      <a:pt x="52978" y="66469"/>
                    </a:cubicBezTo>
                    <a:cubicBezTo>
                      <a:pt x="51332" y="67368"/>
                      <a:pt x="49638" y="68188"/>
                      <a:pt x="47800" y="68667"/>
                    </a:cubicBezTo>
                    <a:cubicBezTo>
                      <a:pt x="47420" y="68767"/>
                      <a:pt x="46983" y="68849"/>
                      <a:pt x="46669" y="69265"/>
                    </a:cubicBezTo>
                    <a:cubicBezTo>
                      <a:pt x="46333" y="69708"/>
                      <a:pt x="45690" y="69720"/>
                      <a:pt x="45168" y="69870"/>
                    </a:cubicBezTo>
                    <a:cubicBezTo>
                      <a:pt x="43794" y="70265"/>
                      <a:pt x="42374" y="70492"/>
                      <a:pt x="41047" y="71047"/>
                    </a:cubicBezTo>
                    <a:cubicBezTo>
                      <a:pt x="40976" y="71077"/>
                      <a:pt x="40912" y="71089"/>
                      <a:pt x="40853" y="71089"/>
                    </a:cubicBezTo>
                    <a:cubicBezTo>
                      <a:pt x="40731" y="71089"/>
                      <a:pt x="40629" y="71037"/>
                      <a:pt x="40529" y="70970"/>
                    </a:cubicBezTo>
                    <a:cubicBezTo>
                      <a:pt x="40418" y="70896"/>
                      <a:pt x="40271" y="70847"/>
                      <a:pt x="40158" y="70847"/>
                    </a:cubicBezTo>
                    <a:cubicBezTo>
                      <a:pt x="40091" y="70847"/>
                      <a:pt x="40036" y="70864"/>
                      <a:pt x="40006" y="70903"/>
                    </a:cubicBezTo>
                    <a:cubicBezTo>
                      <a:pt x="39692" y="71325"/>
                      <a:pt x="39188" y="71409"/>
                      <a:pt x="38775" y="71409"/>
                    </a:cubicBezTo>
                    <a:cubicBezTo>
                      <a:pt x="38618" y="71409"/>
                      <a:pt x="38475" y="71397"/>
                      <a:pt x="38360" y="71387"/>
                    </a:cubicBezTo>
                    <a:cubicBezTo>
                      <a:pt x="38324" y="71383"/>
                      <a:pt x="38289" y="71382"/>
                      <a:pt x="38254" y="71382"/>
                    </a:cubicBezTo>
                    <a:cubicBezTo>
                      <a:pt x="37835" y="71382"/>
                      <a:pt x="37455" y="71598"/>
                      <a:pt x="37017" y="71598"/>
                    </a:cubicBezTo>
                    <a:cubicBezTo>
                      <a:pt x="36833" y="71598"/>
                      <a:pt x="36638" y="71560"/>
                      <a:pt x="36425" y="71450"/>
                    </a:cubicBezTo>
                    <a:cubicBezTo>
                      <a:pt x="36205" y="71336"/>
                      <a:pt x="35945" y="71300"/>
                      <a:pt x="35665" y="71300"/>
                    </a:cubicBezTo>
                    <a:cubicBezTo>
                      <a:pt x="35167" y="71300"/>
                      <a:pt x="34605" y="71414"/>
                      <a:pt x="34090" y="71414"/>
                    </a:cubicBezTo>
                    <a:cubicBezTo>
                      <a:pt x="34058" y="71414"/>
                      <a:pt x="34026" y="71414"/>
                      <a:pt x="33994" y="71413"/>
                    </a:cubicBezTo>
                    <a:cubicBezTo>
                      <a:pt x="33921" y="71411"/>
                      <a:pt x="33848" y="71410"/>
                      <a:pt x="33775" y="71410"/>
                    </a:cubicBezTo>
                    <a:cubicBezTo>
                      <a:pt x="33508" y="71410"/>
                      <a:pt x="33241" y="71421"/>
                      <a:pt x="32976" y="71421"/>
                    </a:cubicBezTo>
                    <a:cubicBezTo>
                      <a:pt x="32463" y="71421"/>
                      <a:pt x="31955" y="71379"/>
                      <a:pt x="31466" y="71135"/>
                    </a:cubicBezTo>
                    <a:cubicBezTo>
                      <a:pt x="31374" y="71089"/>
                      <a:pt x="31260" y="71079"/>
                      <a:pt x="31155" y="71066"/>
                    </a:cubicBezTo>
                    <a:cubicBezTo>
                      <a:pt x="31135" y="71064"/>
                      <a:pt x="31116" y="71063"/>
                      <a:pt x="31098" y="71063"/>
                    </a:cubicBezTo>
                    <a:cubicBezTo>
                      <a:pt x="30792" y="71063"/>
                      <a:pt x="30518" y="71342"/>
                      <a:pt x="30208" y="71342"/>
                    </a:cubicBezTo>
                    <a:cubicBezTo>
                      <a:pt x="30090" y="71342"/>
                      <a:pt x="29966" y="71301"/>
                      <a:pt x="29834" y="71189"/>
                    </a:cubicBezTo>
                    <a:cubicBezTo>
                      <a:pt x="29656" y="71037"/>
                      <a:pt x="29459" y="70999"/>
                      <a:pt x="29255" y="70999"/>
                    </a:cubicBezTo>
                    <a:cubicBezTo>
                      <a:pt x="29053" y="70999"/>
                      <a:pt x="28844" y="71036"/>
                      <a:pt x="28638" y="71036"/>
                    </a:cubicBezTo>
                    <a:cubicBezTo>
                      <a:pt x="28515" y="71036"/>
                      <a:pt x="28394" y="71023"/>
                      <a:pt x="28275" y="70982"/>
                    </a:cubicBezTo>
                    <a:cubicBezTo>
                      <a:pt x="27771" y="70809"/>
                      <a:pt x="27217" y="70752"/>
                      <a:pt x="26691" y="70638"/>
                    </a:cubicBezTo>
                    <a:cubicBezTo>
                      <a:pt x="25022" y="70277"/>
                      <a:pt x="23314" y="70016"/>
                      <a:pt x="21752" y="69265"/>
                    </a:cubicBezTo>
                    <a:cubicBezTo>
                      <a:pt x="20525" y="68675"/>
                      <a:pt x="19245" y="68215"/>
                      <a:pt x="18084" y="67459"/>
                    </a:cubicBezTo>
                    <a:cubicBezTo>
                      <a:pt x="17050" y="66785"/>
                      <a:pt x="15937" y="66200"/>
                      <a:pt x="14989" y="65422"/>
                    </a:cubicBezTo>
                    <a:cubicBezTo>
                      <a:pt x="13648" y="64324"/>
                      <a:pt x="12316" y="63202"/>
                      <a:pt x="11194" y="61857"/>
                    </a:cubicBezTo>
                    <a:cubicBezTo>
                      <a:pt x="10529" y="61059"/>
                      <a:pt x="9796" y="60318"/>
                      <a:pt x="9079" y="59564"/>
                    </a:cubicBezTo>
                    <a:cubicBezTo>
                      <a:pt x="8760" y="59228"/>
                      <a:pt x="8533" y="58811"/>
                      <a:pt x="8304" y="58438"/>
                    </a:cubicBezTo>
                    <a:cubicBezTo>
                      <a:pt x="7728" y="57495"/>
                      <a:pt x="7108" y="56574"/>
                      <a:pt x="6585" y="55589"/>
                    </a:cubicBezTo>
                    <a:cubicBezTo>
                      <a:pt x="6148" y="54763"/>
                      <a:pt x="5880" y="53859"/>
                      <a:pt x="5347" y="53074"/>
                    </a:cubicBezTo>
                    <a:cubicBezTo>
                      <a:pt x="5082" y="52683"/>
                      <a:pt x="5073" y="52128"/>
                      <a:pt x="4903" y="51666"/>
                    </a:cubicBezTo>
                    <a:cubicBezTo>
                      <a:pt x="4427" y="50375"/>
                      <a:pt x="3759" y="49127"/>
                      <a:pt x="3486" y="47797"/>
                    </a:cubicBezTo>
                    <a:cubicBezTo>
                      <a:pt x="3256" y="46676"/>
                      <a:pt x="2895" y="45577"/>
                      <a:pt x="2811" y="44401"/>
                    </a:cubicBezTo>
                    <a:cubicBezTo>
                      <a:pt x="2749" y="43498"/>
                      <a:pt x="2674" y="42524"/>
                      <a:pt x="2231" y="41665"/>
                    </a:cubicBezTo>
                    <a:cubicBezTo>
                      <a:pt x="2071" y="41354"/>
                      <a:pt x="2131" y="40893"/>
                      <a:pt x="2178" y="40688"/>
                    </a:cubicBezTo>
                    <a:cubicBezTo>
                      <a:pt x="2368" y="39826"/>
                      <a:pt x="2044" y="39030"/>
                      <a:pt x="2052" y="38204"/>
                    </a:cubicBezTo>
                    <a:cubicBezTo>
                      <a:pt x="2058" y="37480"/>
                      <a:pt x="1760" y="36776"/>
                      <a:pt x="2181" y="36042"/>
                    </a:cubicBezTo>
                    <a:cubicBezTo>
                      <a:pt x="2298" y="35841"/>
                      <a:pt x="2189" y="35270"/>
                      <a:pt x="2064" y="35085"/>
                    </a:cubicBezTo>
                    <a:cubicBezTo>
                      <a:pt x="1688" y="34522"/>
                      <a:pt x="2397" y="34206"/>
                      <a:pt x="2229" y="33651"/>
                    </a:cubicBezTo>
                    <a:cubicBezTo>
                      <a:pt x="2088" y="33184"/>
                      <a:pt x="1840" y="32557"/>
                      <a:pt x="2203" y="32030"/>
                    </a:cubicBezTo>
                    <a:cubicBezTo>
                      <a:pt x="2690" y="31317"/>
                      <a:pt x="2309" y="30476"/>
                      <a:pt x="2575" y="29723"/>
                    </a:cubicBezTo>
                    <a:cubicBezTo>
                      <a:pt x="2684" y="29412"/>
                      <a:pt x="2951" y="28995"/>
                      <a:pt x="2488" y="28682"/>
                    </a:cubicBezTo>
                    <a:cubicBezTo>
                      <a:pt x="2326" y="28573"/>
                      <a:pt x="2391" y="28449"/>
                      <a:pt x="2545" y="28388"/>
                    </a:cubicBezTo>
                    <a:cubicBezTo>
                      <a:pt x="3063" y="28184"/>
                      <a:pt x="2892" y="27735"/>
                      <a:pt x="2993" y="27341"/>
                    </a:cubicBezTo>
                    <a:cubicBezTo>
                      <a:pt x="3354" y="25936"/>
                      <a:pt x="3381" y="24466"/>
                      <a:pt x="4012" y="23097"/>
                    </a:cubicBezTo>
                    <a:cubicBezTo>
                      <a:pt x="4323" y="22422"/>
                      <a:pt x="4497" y="21615"/>
                      <a:pt x="4735" y="20876"/>
                    </a:cubicBezTo>
                    <a:cubicBezTo>
                      <a:pt x="5051" y="19896"/>
                      <a:pt x="5527" y="18962"/>
                      <a:pt x="6016" y="18038"/>
                    </a:cubicBezTo>
                    <a:cubicBezTo>
                      <a:pt x="6798" y="16559"/>
                      <a:pt x="7383" y="14974"/>
                      <a:pt x="8159" y="13490"/>
                    </a:cubicBezTo>
                    <a:cubicBezTo>
                      <a:pt x="8708" y="12440"/>
                      <a:pt x="9437" y="11486"/>
                      <a:pt x="10065" y="10477"/>
                    </a:cubicBezTo>
                    <a:cubicBezTo>
                      <a:pt x="10964" y="9033"/>
                      <a:pt x="12058" y="7739"/>
                      <a:pt x="13207" y="6472"/>
                    </a:cubicBezTo>
                    <a:cubicBezTo>
                      <a:pt x="14242" y="5334"/>
                      <a:pt x="15343" y="4281"/>
                      <a:pt x="16539" y="3339"/>
                    </a:cubicBezTo>
                    <a:cubicBezTo>
                      <a:pt x="17356" y="2697"/>
                      <a:pt x="18318" y="2243"/>
                      <a:pt x="19242" y="1689"/>
                    </a:cubicBezTo>
                    <a:close/>
                    <a:moveTo>
                      <a:pt x="19571" y="0"/>
                    </a:moveTo>
                    <a:cubicBezTo>
                      <a:pt x="19255" y="0"/>
                      <a:pt x="18863" y="173"/>
                      <a:pt x="18327" y="507"/>
                    </a:cubicBezTo>
                    <a:cubicBezTo>
                      <a:pt x="17149" y="1239"/>
                      <a:pt x="15989" y="1995"/>
                      <a:pt x="14892" y="2834"/>
                    </a:cubicBezTo>
                    <a:cubicBezTo>
                      <a:pt x="13889" y="3599"/>
                      <a:pt x="12856" y="4393"/>
                      <a:pt x="12075" y="5365"/>
                    </a:cubicBezTo>
                    <a:cubicBezTo>
                      <a:pt x="11398" y="6210"/>
                      <a:pt x="10670" y="7029"/>
                      <a:pt x="10009" y="7893"/>
                    </a:cubicBezTo>
                    <a:cubicBezTo>
                      <a:pt x="9423" y="8657"/>
                      <a:pt x="8792" y="9411"/>
                      <a:pt x="8253" y="10211"/>
                    </a:cubicBezTo>
                    <a:cubicBezTo>
                      <a:pt x="7332" y="11570"/>
                      <a:pt x="6495" y="12989"/>
                      <a:pt x="5664" y="14409"/>
                    </a:cubicBezTo>
                    <a:cubicBezTo>
                      <a:pt x="5148" y="15291"/>
                      <a:pt x="4555" y="16175"/>
                      <a:pt x="4278" y="17139"/>
                    </a:cubicBezTo>
                    <a:cubicBezTo>
                      <a:pt x="4017" y="18048"/>
                      <a:pt x="3676" y="18939"/>
                      <a:pt x="3323" y="19788"/>
                    </a:cubicBezTo>
                    <a:cubicBezTo>
                      <a:pt x="2811" y="21024"/>
                      <a:pt x="2386" y="22274"/>
                      <a:pt x="1994" y="23545"/>
                    </a:cubicBezTo>
                    <a:cubicBezTo>
                      <a:pt x="1587" y="24866"/>
                      <a:pt x="1420" y="26254"/>
                      <a:pt x="1027" y="27565"/>
                    </a:cubicBezTo>
                    <a:cubicBezTo>
                      <a:pt x="708" y="28632"/>
                      <a:pt x="750" y="29726"/>
                      <a:pt x="517" y="30794"/>
                    </a:cubicBezTo>
                    <a:cubicBezTo>
                      <a:pt x="331" y="31641"/>
                      <a:pt x="345" y="32630"/>
                      <a:pt x="400" y="33565"/>
                    </a:cubicBezTo>
                    <a:cubicBezTo>
                      <a:pt x="462" y="34652"/>
                      <a:pt x="0" y="35730"/>
                      <a:pt x="247" y="36835"/>
                    </a:cubicBezTo>
                    <a:cubicBezTo>
                      <a:pt x="498" y="37958"/>
                      <a:pt x="2" y="39086"/>
                      <a:pt x="277" y="40206"/>
                    </a:cubicBezTo>
                    <a:cubicBezTo>
                      <a:pt x="439" y="40864"/>
                      <a:pt x="302" y="41542"/>
                      <a:pt x="352" y="42178"/>
                    </a:cubicBezTo>
                    <a:cubicBezTo>
                      <a:pt x="456" y="43494"/>
                      <a:pt x="784" y="44817"/>
                      <a:pt x="1207" y="46074"/>
                    </a:cubicBezTo>
                    <a:cubicBezTo>
                      <a:pt x="1397" y="46640"/>
                      <a:pt x="1343" y="47172"/>
                      <a:pt x="1424" y="47713"/>
                    </a:cubicBezTo>
                    <a:cubicBezTo>
                      <a:pt x="1609" y="48976"/>
                      <a:pt x="2167" y="50148"/>
                      <a:pt x="2626" y="51280"/>
                    </a:cubicBezTo>
                    <a:cubicBezTo>
                      <a:pt x="3174" y="52635"/>
                      <a:pt x="3640" y="54046"/>
                      <a:pt x="4238" y="55393"/>
                    </a:cubicBezTo>
                    <a:cubicBezTo>
                      <a:pt x="4883" y="56851"/>
                      <a:pt x="5677" y="58190"/>
                      <a:pt x="6571" y="59458"/>
                    </a:cubicBezTo>
                    <a:cubicBezTo>
                      <a:pt x="7265" y="60443"/>
                      <a:pt x="7980" y="61429"/>
                      <a:pt x="8733" y="62378"/>
                    </a:cubicBezTo>
                    <a:cubicBezTo>
                      <a:pt x="9132" y="62882"/>
                      <a:pt x="9514" y="63671"/>
                      <a:pt x="10012" y="63764"/>
                    </a:cubicBezTo>
                    <a:cubicBezTo>
                      <a:pt x="10984" y="63949"/>
                      <a:pt x="10728" y="65214"/>
                      <a:pt x="11641" y="65284"/>
                    </a:cubicBezTo>
                    <a:cubicBezTo>
                      <a:pt x="11618" y="65501"/>
                      <a:pt x="11674" y="65559"/>
                      <a:pt x="11760" y="65559"/>
                    </a:cubicBezTo>
                    <a:cubicBezTo>
                      <a:pt x="11861" y="65559"/>
                      <a:pt x="12004" y="65476"/>
                      <a:pt x="12106" y="65476"/>
                    </a:cubicBezTo>
                    <a:cubicBezTo>
                      <a:pt x="12161" y="65476"/>
                      <a:pt x="12204" y="65500"/>
                      <a:pt x="12223" y="65575"/>
                    </a:cubicBezTo>
                    <a:cubicBezTo>
                      <a:pt x="12448" y="66494"/>
                      <a:pt x="13361" y="66864"/>
                      <a:pt x="13984" y="67250"/>
                    </a:cubicBezTo>
                    <a:cubicBezTo>
                      <a:pt x="14450" y="67539"/>
                      <a:pt x="14747" y="68315"/>
                      <a:pt x="15419" y="68315"/>
                    </a:cubicBezTo>
                    <a:cubicBezTo>
                      <a:pt x="15527" y="68315"/>
                      <a:pt x="15644" y="68295"/>
                      <a:pt x="15773" y="68250"/>
                    </a:cubicBezTo>
                    <a:cubicBezTo>
                      <a:pt x="15777" y="68249"/>
                      <a:pt x="15781" y="68248"/>
                      <a:pt x="15786" y="68248"/>
                    </a:cubicBezTo>
                    <a:cubicBezTo>
                      <a:pt x="15852" y="68248"/>
                      <a:pt x="15883" y="68423"/>
                      <a:pt x="15841" y="68520"/>
                    </a:cubicBezTo>
                    <a:cubicBezTo>
                      <a:pt x="15743" y="68739"/>
                      <a:pt x="15878" y="68814"/>
                      <a:pt x="16046" y="68852"/>
                    </a:cubicBezTo>
                    <a:cubicBezTo>
                      <a:pt x="16756" y="69017"/>
                      <a:pt x="17257" y="69506"/>
                      <a:pt x="17773" y="69966"/>
                    </a:cubicBezTo>
                    <a:cubicBezTo>
                      <a:pt x="17877" y="70060"/>
                      <a:pt x="17969" y="70148"/>
                      <a:pt x="18100" y="70148"/>
                    </a:cubicBezTo>
                    <a:cubicBezTo>
                      <a:pt x="18128" y="70148"/>
                      <a:pt x="18157" y="70145"/>
                      <a:pt x="18188" y="70136"/>
                    </a:cubicBezTo>
                    <a:cubicBezTo>
                      <a:pt x="18256" y="70117"/>
                      <a:pt x="18319" y="70109"/>
                      <a:pt x="18380" y="70109"/>
                    </a:cubicBezTo>
                    <a:cubicBezTo>
                      <a:pt x="18660" y="70109"/>
                      <a:pt x="18879" y="70284"/>
                      <a:pt x="19125" y="70431"/>
                    </a:cubicBezTo>
                    <a:cubicBezTo>
                      <a:pt x="19696" y="70775"/>
                      <a:pt x="20281" y="71103"/>
                      <a:pt x="20887" y="71376"/>
                    </a:cubicBezTo>
                    <a:cubicBezTo>
                      <a:pt x="21460" y="71632"/>
                      <a:pt x="22109" y="71583"/>
                      <a:pt x="22692" y="71992"/>
                    </a:cubicBezTo>
                    <a:cubicBezTo>
                      <a:pt x="23025" y="72227"/>
                      <a:pt x="23660" y="72203"/>
                      <a:pt x="24136" y="72410"/>
                    </a:cubicBezTo>
                    <a:cubicBezTo>
                      <a:pt x="24181" y="72430"/>
                      <a:pt x="24228" y="72438"/>
                      <a:pt x="24277" y="72438"/>
                    </a:cubicBezTo>
                    <a:cubicBezTo>
                      <a:pt x="24496" y="72438"/>
                      <a:pt x="24746" y="72278"/>
                      <a:pt x="24969" y="72278"/>
                    </a:cubicBezTo>
                    <a:cubicBezTo>
                      <a:pt x="25127" y="72278"/>
                      <a:pt x="25271" y="72358"/>
                      <a:pt x="25380" y="72634"/>
                    </a:cubicBezTo>
                    <a:cubicBezTo>
                      <a:pt x="25518" y="72473"/>
                      <a:pt x="25647" y="72413"/>
                      <a:pt x="25771" y="72413"/>
                    </a:cubicBezTo>
                    <a:cubicBezTo>
                      <a:pt x="26120" y="72413"/>
                      <a:pt x="26429" y="72889"/>
                      <a:pt x="26779" y="72889"/>
                    </a:cubicBezTo>
                    <a:cubicBezTo>
                      <a:pt x="26869" y="72889"/>
                      <a:pt x="26962" y="72858"/>
                      <a:pt x="27059" y="72779"/>
                    </a:cubicBezTo>
                    <a:cubicBezTo>
                      <a:pt x="28017" y="73303"/>
                      <a:pt x="29117" y="73239"/>
                      <a:pt x="30132" y="73339"/>
                    </a:cubicBezTo>
                    <a:cubicBezTo>
                      <a:pt x="31654" y="73488"/>
                      <a:pt x="33203" y="73381"/>
                      <a:pt x="34745" y="73493"/>
                    </a:cubicBezTo>
                    <a:cubicBezTo>
                      <a:pt x="35021" y="73513"/>
                      <a:pt x="35296" y="73521"/>
                      <a:pt x="35571" y="73521"/>
                    </a:cubicBezTo>
                    <a:cubicBezTo>
                      <a:pt x="37230" y="73521"/>
                      <a:pt x="38876" y="73197"/>
                      <a:pt x="40513" y="72964"/>
                    </a:cubicBezTo>
                    <a:cubicBezTo>
                      <a:pt x="40798" y="72923"/>
                      <a:pt x="41182" y="72965"/>
                      <a:pt x="41499" y="72802"/>
                    </a:cubicBezTo>
                    <a:cubicBezTo>
                      <a:pt x="42806" y="72135"/>
                      <a:pt x="44309" y="72146"/>
                      <a:pt x="45662" y="71598"/>
                    </a:cubicBezTo>
                    <a:cubicBezTo>
                      <a:pt x="46792" y="71142"/>
                      <a:pt x="48000" y="70898"/>
                      <a:pt x="49164" y="70525"/>
                    </a:cubicBezTo>
                    <a:cubicBezTo>
                      <a:pt x="50167" y="70201"/>
                      <a:pt x="51051" y="69626"/>
                      <a:pt x="52015" y="69288"/>
                    </a:cubicBezTo>
                    <a:cubicBezTo>
                      <a:pt x="53030" y="68932"/>
                      <a:pt x="53975" y="68428"/>
                      <a:pt x="54829" y="67877"/>
                    </a:cubicBezTo>
                    <a:cubicBezTo>
                      <a:pt x="56878" y="66556"/>
                      <a:pt x="58832" y="65060"/>
                      <a:pt x="60489" y="63244"/>
                    </a:cubicBezTo>
                    <a:cubicBezTo>
                      <a:pt x="61481" y="62160"/>
                      <a:pt x="62346" y="60961"/>
                      <a:pt x="63317" y="59856"/>
                    </a:cubicBezTo>
                    <a:cubicBezTo>
                      <a:pt x="64123" y="58937"/>
                      <a:pt x="64891" y="57980"/>
                      <a:pt x="65431" y="56902"/>
                    </a:cubicBezTo>
                    <a:cubicBezTo>
                      <a:pt x="65706" y="56350"/>
                      <a:pt x="66114" y="55888"/>
                      <a:pt x="66358" y="55305"/>
                    </a:cubicBezTo>
                    <a:cubicBezTo>
                      <a:pt x="66595" y="54742"/>
                      <a:pt x="66654" y="54001"/>
                      <a:pt x="67222" y="53649"/>
                    </a:cubicBezTo>
                    <a:cubicBezTo>
                      <a:pt x="67656" y="53379"/>
                      <a:pt x="67640" y="52940"/>
                      <a:pt x="67772" y="52593"/>
                    </a:cubicBezTo>
                    <a:cubicBezTo>
                      <a:pt x="68105" y="51711"/>
                      <a:pt x="68436" y="50821"/>
                      <a:pt x="68727" y="49922"/>
                    </a:cubicBezTo>
                    <a:cubicBezTo>
                      <a:pt x="68978" y="49157"/>
                      <a:pt x="69398" y="48426"/>
                      <a:pt x="69529" y="47603"/>
                    </a:cubicBezTo>
                    <a:cubicBezTo>
                      <a:pt x="69625" y="47002"/>
                      <a:pt x="70232" y="46517"/>
                      <a:pt x="69924" y="45828"/>
                    </a:cubicBezTo>
                    <a:cubicBezTo>
                      <a:pt x="69917" y="45815"/>
                      <a:pt x="69945" y="45772"/>
                      <a:pt x="69964" y="45767"/>
                    </a:cubicBezTo>
                    <a:cubicBezTo>
                      <a:pt x="70583" y="45585"/>
                      <a:pt x="70414" y="45024"/>
                      <a:pt x="70428" y="44635"/>
                    </a:cubicBezTo>
                    <a:cubicBezTo>
                      <a:pt x="70463" y="43603"/>
                      <a:pt x="70507" y="42538"/>
                      <a:pt x="70680" y="41562"/>
                    </a:cubicBezTo>
                    <a:cubicBezTo>
                      <a:pt x="70866" y="40511"/>
                      <a:pt x="70770" y="39451"/>
                      <a:pt x="70978" y="38398"/>
                    </a:cubicBezTo>
                    <a:cubicBezTo>
                      <a:pt x="71149" y="37541"/>
                      <a:pt x="70703" y="36564"/>
                      <a:pt x="70843" y="35472"/>
                    </a:cubicBezTo>
                    <a:cubicBezTo>
                      <a:pt x="70678" y="34643"/>
                      <a:pt x="70481" y="33685"/>
                      <a:pt x="70297" y="32725"/>
                    </a:cubicBezTo>
                    <a:cubicBezTo>
                      <a:pt x="70207" y="32243"/>
                      <a:pt x="70040" y="31784"/>
                      <a:pt x="69978" y="31289"/>
                    </a:cubicBezTo>
                    <a:cubicBezTo>
                      <a:pt x="69872" y="30440"/>
                      <a:pt x="69686" y="29595"/>
                      <a:pt x="69473" y="28766"/>
                    </a:cubicBezTo>
                    <a:cubicBezTo>
                      <a:pt x="69256" y="27932"/>
                      <a:pt x="68950" y="27122"/>
                      <a:pt x="68709" y="26294"/>
                    </a:cubicBezTo>
                    <a:cubicBezTo>
                      <a:pt x="68570" y="25818"/>
                      <a:pt x="68531" y="25309"/>
                      <a:pt x="68239" y="24888"/>
                    </a:cubicBezTo>
                    <a:cubicBezTo>
                      <a:pt x="67635" y="24015"/>
                      <a:pt x="67399" y="22970"/>
                      <a:pt x="66826" y="22064"/>
                    </a:cubicBezTo>
                    <a:cubicBezTo>
                      <a:pt x="66108" y="20927"/>
                      <a:pt x="65594" y="19672"/>
                      <a:pt x="64781" y="18564"/>
                    </a:cubicBezTo>
                    <a:cubicBezTo>
                      <a:pt x="63832" y="17276"/>
                      <a:pt x="62923" y="15937"/>
                      <a:pt x="61845" y="14779"/>
                    </a:cubicBezTo>
                    <a:cubicBezTo>
                      <a:pt x="60996" y="13869"/>
                      <a:pt x="59949" y="13112"/>
                      <a:pt x="59059" y="12208"/>
                    </a:cubicBezTo>
                    <a:cubicBezTo>
                      <a:pt x="59027" y="12171"/>
                      <a:pt x="58985" y="12143"/>
                      <a:pt x="58938" y="12126"/>
                    </a:cubicBezTo>
                    <a:cubicBezTo>
                      <a:pt x="58191" y="11906"/>
                      <a:pt x="57549" y="11424"/>
                      <a:pt x="57021" y="10939"/>
                    </a:cubicBezTo>
                    <a:cubicBezTo>
                      <a:pt x="56076" y="10067"/>
                      <a:pt x="54873" y="9694"/>
                      <a:pt x="53851" y="8986"/>
                    </a:cubicBezTo>
                    <a:cubicBezTo>
                      <a:pt x="52675" y="8173"/>
                      <a:pt x="51252" y="7857"/>
                      <a:pt x="49926" y="7344"/>
                    </a:cubicBezTo>
                    <a:cubicBezTo>
                      <a:pt x="47840" y="6535"/>
                      <a:pt x="45724" y="6073"/>
                      <a:pt x="43517" y="5965"/>
                    </a:cubicBezTo>
                    <a:cubicBezTo>
                      <a:pt x="41526" y="5869"/>
                      <a:pt x="39530" y="5874"/>
                      <a:pt x="37542" y="5752"/>
                    </a:cubicBezTo>
                    <a:cubicBezTo>
                      <a:pt x="37177" y="5730"/>
                      <a:pt x="36813" y="5720"/>
                      <a:pt x="36450" y="5720"/>
                    </a:cubicBezTo>
                    <a:cubicBezTo>
                      <a:pt x="34722" y="5720"/>
                      <a:pt x="33009" y="5947"/>
                      <a:pt x="31309" y="6169"/>
                    </a:cubicBezTo>
                    <a:cubicBezTo>
                      <a:pt x="29510" y="6404"/>
                      <a:pt x="27799" y="7095"/>
                      <a:pt x="26119" y="7837"/>
                    </a:cubicBezTo>
                    <a:cubicBezTo>
                      <a:pt x="25340" y="8181"/>
                      <a:pt x="24577" y="8593"/>
                      <a:pt x="23754" y="8848"/>
                    </a:cubicBezTo>
                    <a:cubicBezTo>
                      <a:pt x="23648" y="8881"/>
                      <a:pt x="23561" y="8901"/>
                      <a:pt x="23488" y="8901"/>
                    </a:cubicBezTo>
                    <a:cubicBezTo>
                      <a:pt x="23334" y="8901"/>
                      <a:pt x="23237" y="8812"/>
                      <a:pt x="23138" y="8559"/>
                    </a:cubicBezTo>
                    <a:cubicBezTo>
                      <a:pt x="22683" y="7387"/>
                      <a:pt x="22521" y="6119"/>
                      <a:pt x="22034" y="4978"/>
                    </a:cubicBezTo>
                    <a:cubicBezTo>
                      <a:pt x="21524" y="3783"/>
                      <a:pt x="21251" y="2520"/>
                      <a:pt x="20747" y="1320"/>
                    </a:cubicBezTo>
                    <a:cubicBezTo>
                      <a:pt x="20372" y="424"/>
                      <a:pt x="20066" y="0"/>
                      <a:pt x="195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33"/>
            <p:cNvGrpSpPr/>
            <p:nvPr/>
          </p:nvGrpSpPr>
          <p:grpSpPr>
            <a:xfrm>
              <a:off x="5422732" y="2608268"/>
              <a:ext cx="449535" cy="641782"/>
              <a:chOff x="5296498" y="2608268"/>
              <a:chExt cx="449535" cy="641782"/>
            </a:xfrm>
          </p:grpSpPr>
          <p:sp>
            <p:nvSpPr>
              <p:cNvPr id="934" name="Google Shape;934;p33"/>
              <p:cNvSpPr/>
              <p:nvPr/>
            </p:nvSpPr>
            <p:spPr>
              <a:xfrm>
                <a:off x="5296498" y="2695175"/>
                <a:ext cx="449535" cy="451490"/>
              </a:xfrm>
              <a:custGeom>
                <a:rect b="b" l="l" r="r" t="t"/>
                <a:pathLst>
                  <a:path extrusionOk="0" h="35797" w="35642">
                    <a:moveTo>
                      <a:pt x="19567" y="869"/>
                    </a:moveTo>
                    <a:cubicBezTo>
                      <a:pt x="20117" y="869"/>
                      <a:pt x="20387" y="1246"/>
                      <a:pt x="20393" y="2075"/>
                    </a:cubicBezTo>
                    <a:cubicBezTo>
                      <a:pt x="20245" y="2531"/>
                      <a:pt x="20384" y="3075"/>
                      <a:pt x="20432" y="3620"/>
                    </a:cubicBezTo>
                    <a:cubicBezTo>
                      <a:pt x="20471" y="4083"/>
                      <a:pt x="20602" y="4511"/>
                      <a:pt x="21144" y="4612"/>
                    </a:cubicBezTo>
                    <a:cubicBezTo>
                      <a:pt x="22602" y="4883"/>
                      <a:pt x="23831" y="5693"/>
                      <a:pt x="25133" y="6322"/>
                    </a:cubicBezTo>
                    <a:cubicBezTo>
                      <a:pt x="25366" y="6434"/>
                      <a:pt x="25554" y="6520"/>
                      <a:pt x="25751" y="6520"/>
                    </a:cubicBezTo>
                    <a:cubicBezTo>
                      <a:pt x="25920" y="6520"/>
                      <a:pt x="26096" y="6458"/>
                      <a:pt x="26314" y="6297"/>
                    </a:cubicBezTo>
                    <a:cubicBezTo>
                      <a:pt x="26920" y="5849"/>
                      <a:pt x="27697" y="5639"/>
                      <a:pt x="28366" y="5266"/>
                    </a:cubicBezTo>
                    <a:cubicBezTo>
                      <a:pt x="28522" y="5179"/>
                      <a:pt x="28664" y="5142"/>
                      <a:pt x="28792" y="5142"/>
                    </a:cubicBezTo>
                    <a:cubicBezTo>
                      <a:pt x="29084" y="5142"/>
                      <a:pt x="29309" y="5332"/>
                      <a:pt x="29486" y="5563"/>
                    </a:cubicBezTo>
                    <a:cubicBezTo>
                      <a:pt x="29929" y="6142"/>
                      <a:pt x="30259" y="6807"/>
                      <a:pt x="30690" y="7398"/>
                    </a:cubicBezTo>
                    <a:cubicBezTo>
                      <a:pt x="31051" y="7893"/>
                      <a:pt x="30911" y="8326"/>
                      <a:pt x="30579" y="8699"/>
                    </a:cubicBezTo>
                    <a:cubicBezTo>
                      <a:pt x="30276" y="9043"/>
                      <a:pt x="29915" y="9377"/>
                      <a:pt x="29511" y="9583"/>
                    </a:cubicBezTo>
                    <a:cubicBezTo>
                      <a:pt x="29021" y="9830"/>
                      <a:pt x="29044" y="10199"/>
                      <a:pt x="29150" y="10575"/>
                    </a:cubicBezTo>
                    <a:cubicBezTo>
                      <a:pt x="29363" y="11329"/>
                      <a:pt x="29612" y="12078"/>
                      <a:pt x="29896" y="12807"/>
                    </a:cubicBezTo>
                    <a:cubicBezTo>
                      <a:pt x="30007" y="13090"/>
                      <a:pt x="30271" y="13293"/>
                      <a:pt x="30575" y="13422"/>
                    </a:cubicBezTo>
                    <a:cubicBezTo>
                      <a:pt x="31534" y="13829"/>
                      <a:pt x="32483" y="14262"/>
                      <a:pt x="33446" y="14662"/>
                    </a:cubicBezTo>
                    <a:cubicBezTo>
                      <a:pt x="33656" y="14749"/>
                      <a:pt x="33681" y="14873"/>
                      <a:pt x="33742" y="15063"/>
                    </a:cubicBezTo>
                    <a:cubicBezTo>
                      <a:pt x="34083" y="16125"/>
                      <a:pt x="33978" y="17252"/>
                      <a:pt x="34255" y="18328"/>
                    </a:cubicBezTo>
                    <a:cubicBezTo>
                      <a:pt x="34344" y="18672"/>
                      <a:pt x="34261" y="19132"/>
                      <a:pt x="33605" y="19314"/>
                    </a:cubicBezTo>
                    <a:cubicBezTo>
                      <a:pt x="32734" y="19556"/>
                      <a:pt x="31945" y="20103"/>
                      <a:pt x="31122" y="20518"/>
                    </a:cubicBezTo>
                    <a:cubicBezTo>
                      <a:pt x="30645" y="20758"/>
                      <a:pt x="30698" y="21274"/>
                      <a:pt x="30508" y="21668"/>
                    </a:cubicBezTo>
                    <a:cubicBezTo>
                      <a:pt x="29694" y="23351"/>
                      <a:pt x="29595" y="24952"/>
                      <a:pt x="30808" y="26532"/>
                    </a:cubicBezTo>
                    <a:cubicBezTo>
                      <a:pt x="31058" y="26859"/>
                      <a:pt x="31096" y="27388"/>
                      <a:pt x="31332" y="27789"/>
                    </a:cubicBezTo>
                    <a:cubicBezTo>
                      <a:pt x="31581" y="28216"/>
                      <a:pt x="31132" y="28317"/>
                      <a:pt x="30936" y="28443"/>
                    </a:cubicBezTo>
                    <a:cubicBezTo>
                      <a:pt x="30156" y="28947"/>
                      <a:pt x="29302" y="29345"/>
                      <a:pt x="28807" y="30199"/>
                    </a:cubicBezTo>
                    <a:cubicBezTo>
                      <a:pt x="28685" y="30410"/>
                      <a:pt x="28532" y="30510"/>
                      <a:pt x="28375" y="30510"/>
                    </a:cubicBezTo>
                    <a:cubicBezTo>
                      <a:pt x="28232" y="30510"/>
                      <a:pt x="28087" y="30428"/>
                      <a:pt x="27958" y="30274"/>
                    </a:cubicBezTo>
                    <a:cubicBezTo>
                      <a:pt x="27526" y="29753"/>
                      <a:pt x="26889" y="29622"/>
                      <a:pt x="26336" y="29345"/>
                    </a:cubicBezTo>
                    <a:cubicBezTo>
                      <a:pt x="26226" y="29290"/>
                      <a:pt x="26124" y="29268"/>
                      <a:pt x="26028" y="29268"/>
                    </a:cubicBezTo>
                    <a:cubicBezTo>
                      <a:pt x="25618" y="29268"/>
                      <a:pt x="25303" y="29678"/>
                      <a:pt x="24926" y="29809"/>
                    </a:cubicBezTo>
                    <a:cubicBezTo>
                      <a:pt x="23770" y="30208"/>
                      <a:pt x="22681" y="30804"/>
                      <a:pt x="21524" y="31201"/>
                    </a:cubicBezTo>
                    <a:cubicBezTo>
                      <a:pt x="20911" y="31409"/>
                      <a:pt x="20600" y="31730"/>
                      <a:pt x="20723" y="32308"/>
                    </a:cubicBezTo>
                    <a:cubicBezTo>
                      <a:pt x="20805" y="32693"/>
                      <a:pt x="20695" y="33041"/>
                      <a:pt x="20710" y="33405"/>
                    </a:cubicBezTo>
                    <a:cubicBezTo>
                      <a:pt x="20739" y="34065"/>
                      <a:pt x="20339" y="34397"/>
                      <a:pt x="19730" y="34397"/>
                    </a:cubicBezTo>
                    <a:cubicBezTo>
                      <a:pt x="19615" y="34397"/>
                      <a:pt x="19493" y="34386"/>
                      <a:pt x="19365" y="34362"/>
                    </a:cubicBezTo>
                    <a:cubicBezTo>
                      <a:pt x="19307" y="34351"/>
                      <a:pt x="19251" y="34346"/>
                      <a:pt x="19195" y="34346"/>
                    </a:cubicBezTo>
                    <a:cubicBezTo>
                      <a:pt x="18749" y="34346"/>
                      <a:pt x="18350" y="34655"/>
                      <a:pt x="17915" y="34763"/>
                    </a:cubicBezTo>
                    <a:cubicBezTo>
                      <a:pt x="17650" y="34830"/>
                      <a:pt x="17416" y="34866"/>
                      <a:pt x="17213" y="34866"/>
                    </a:cubicBezTo>
                    <a:cubicBezTo>
                      <a:pt x="16641" y="34866"/>
                      <a:pt x="16312" y="34573"/>
                      <a:pt x="16201" y="33827"/>
                    </a:cubicBezTo>
                    <a:cubicBezTo>
                      <a:pt x="16093" y="33099"/>
                      <a:pt x="15599" y="32508"/>
                      <a:pt x="15585" y="31747"/>
                    </a:cubicBezTo>
                    <a:cubicBezTo>
                      <a:pt x="15582" y="31633"/>
                      <a:pt x="15386" y="31249"/>
                      <a:pt x="15023" y="31114"/>
                    </a:cubicBezTo>
                    <a:cubicBezTo>
                      <a:pt x="14161" y="30795"/>
                      <a:pt x="13369" y="30283"/>
                      <a:pt x="12528" y="29933"/>
                    </a:cubicBezTo>
                    <a:cubicBezTo>
                      <a:pt x="12180" y="29788"/>
                      <a:pt x="11820" y="29717"/>
                      <a:pt x="11461" y="29717"/>
                    </a:cubicBezTo>
                    <a:cubicBezTo>
                      <a:pt x="10863" y="29717"/>
                      <a:pt x="10265" y="29914"/>
                      <a:pt x="9718" y="30299"/>
                    </a:cubicBezTo>
                    <a:cubicBezTo>
                      <a:pt x="9524" y="30437"/>
                      <a:pt x="9302" y="30540"/>
                      <a:pt x="9112" y="30683"/>
                    </a:cubicBezTo>
                    <a:cubicBezTo>
                      <a:pt x="8605" y="31064"/>
                      <a:pt x="8250" y="31259"/>
                      <a:pt x="7917" y="31259"/>
                    </a:cubicBezTo>
                    <a:cubicBezTo>
                      <a:pt x="7550" y="31259"/>
                      <a:pt x="7209" y="31022"/>
                      <a:pt x="6721" y="30540"/>
                    </a:cubicBezTo>
                    <a:cubicBezTo>
                      <a:pt x="6316" y="30141"/>
                      <a:pt x="5892" y="29762"/>
                      <a:pt x="5461" y="29392"/>
                    </a:cubicBezTo>
                    <a:cubicBezTo>
                      <a:pt x="5192" y="29161"/>
                      <a:pt x="5240" y="28941"/>
                      <a:pt x="5422" y="28706"/>
                    </a:cubicBezTo>
                    <a:cubicBezTo>
                      <a:pt x="5831" y="28174"/>
                      <a:pt x="5851" y="27516"/>
                      <a:pt x="6050" y="26921"/>
                    </a:cubicBezTo>
                    <a:cubicBezTo>
                      <a:pt x="6463" y="25697"/>
                      <a:pt x="5815" y="24793"/>
                      <a:pt x="5562" y="23732"/>
                    </a:cubicBezTo>
                    <a:cubicBezTo>
                      <a:pt x="5358" y="22881"/>
                      <a:pt x="4818" y="22074"/>
                      <a:pt x="4994" y="21119"/>
                    </a:cubicBezTo>
                    <a:cubicBezTo>
                      <a:pt x="5059" y="20761"/>
                      <a:pt x="4772" y="20392"/>
                      <a:pt x="4462" y="20346"/>
                    </a:cubicBezTo>
                    <a:cubicBezTo>
                      <a:pt x="3658" y="20224"/>
                      <a:pt x="3042" y="19664"/>
                      <a:pt x="2245" y="19524"/>
                    </a:cubicBezTo>
                    <a:cubicBezTo>
                      <a:pt x="1544" y="19403"/>
                      <a:pt x="974" y="17963"/>
                      <a:pt x="1268" y="17166"/>
                    </a:cubicBezTo>
                    <a:cubicBezTo>
                      <a:pt x="1346" y="16956"/>
                      <a:pt x="1360" y="16763"/>
                      <a:pt x="1373" y="16559"/>
                    </a:cubicBezTo>
                    <a:cubicBezTo>
                      <a:pt x="1446" y="15203"/>
                      <a:pt x="1447" y="15209"/>
                      <a:pt x="2734" y="14767"/>
                    </a:cubicBezTo>
                    <a:cubicBezTo>
                      <a:pt x="2857" y="14725"/>
                      <a:pt x="2982" y="14712"/>
                      <a:pt x="3108" y="14712"/>
                    </a:cubicBezTo>
                    <a:cubicBezTo>
                      <a:pt x="3302" y="14712"/>
                      <a:pt x="3498" y="14742"/>
                      <a:pt x="3693" y="14742"/>
                    </a:cubicBezTo>
                    <a:cubicBezTo>
                      <a:pt x="3873" y="14742"/>
                      <a:pt x="4053" y="14716"/>
                      <a:pt x="4229" y="14616"/>
                    </a:cubicBezTo>
                    <a:cubicBezTo>
                      <a:pt x="4551" y="14433"/>
                      <a:pt x="4919" y="14347"/>
                      <a:pt x="5311" y="14319"/>
                    </a:cubicBezTo>
                    <a:cubicBezTo>
                      <a:pt x="5909" y="14277"/>
                      <a:pt x="5630" y="13739"/>
                      <a:pt x="5767" y="13425"/>
                    </a:cubicBezTo>
                    <a:cubicBezTo>
                      <a:pt x="6004" y="12876"/>
                      <a:pt x="6033" y="12249"/>
                      <a:pt x="6441" y="11757"/>
                    </a:cubicBezTo>
                    <a:cubicBezTo>
                      <a:pt x="6771" y="11356"/>
                      <a:pt x="6746" y="10927"/>
                      <a:pt x="6442" y="10457"/>
                    </a:cubicBezTo>
                    <a:cubicBezTo>
                      <a:pt x="5971" y="9726"/>
                      <a:pt x="5388" y="9083"/>
                      <a:pt x="4784" y="8487"/>
                    </a:cubicBezTo>
                    <a:cubicBezTo>
                      <a:pt x="4272" y="7979"/>
                      <a:pt x="4428" y="7582"/>
                      <a:pt x="4734" y="7178"/>
                    </a:cubicBezTo>
                    <a:cubicBezTo>
                      <a:pt x="5176" y="6594"/>
                      <a:pt x="5778" y="6162"/>
                      <a:pt x="6232" y="5560"/>
                    </a:cubicBezTo>
                    <a:cubicBezTo>
                      <a:pt x="6374" y="5372"/>
                      <a:pt x="6538" y="5299"/>
                      <a:pt x="6706" y="5299"/>
                    </a:cubicBezTo>
                    <a:cubicBezTo>
                      <a:pt x="7059" y="5299"/>
                      <a:pt x="7435" y="5617"/>
                      <a:pt x="7685" y="5860"/>
                    </a:cubicBezTo>
                    <a:cubicBezTo>
                      <a:pt x="8166" y="6328"/>
                      <a:pt x="8947" y="6319"/>
                      <a:pt x="9292" y="6960"/>
                    </a:cubicBezTo>
                    <a:cubicBezTo>
                      <a:pt x="9307" y="6988"/>
                      <a:pt x="9392" y="7004"/>
                      <a:pt x="9467" y="7004"/>
                    </a:cubicBezTo>
                    <a:cubicBezTo>
                      <a:pt x="9523" y="7004"/>
                      <a:pt x="9573" y="6995"/>
                      <a:pt x="9588" y="6975"/>
                    </a:cubicBezTo>
                    <a:cubicBezTo>
                      <a:pt x="10173" y="6185"/>
                      <a:pt x="11386" y="6446"/>
                      <a:pt x="11915" y="5571"/>
                    </a:cubicBezTo>
                    <a:cubicBezTo>
                      <a:pt x="11952" y="5510"/>
                      <a:pt x="12021" y="5496"/>
                      <a:pt x="12085" y="5496"/>
                    </a:cubicBezTo>
                    <a:cubicBezTo>
                      <a:pt x="12146" y="5496"/>
                      <a:pt x="12202" y="5509"/>
                      <a:pt x="12225" y="5509"/>
                    </a:cubicBezTo>
                    <a:cubicBezTo>
                      <a:pt x="12229" y="5509"/>
                      <a:pt x="12232" y="5508"/>
                      <a:pt x="12234" y="5507"/>
                    </a:cubicBezTo>
                    <a:cubicBezTo>
                      <a:pt x="12741" y="5068"/>
                      <a:pt x="13438" y="5062"/>
                      <a:pt x="14015" y="4745"/>
                    </a:cubicBezTo>
                    <a:cubicBezTo>
                      <a:pt x="14570" y="4441"/>
                      <a:pt x="15339" y="4508"/>
                      <a:pt x="15498" y="3691"/>
                    </a:cubicBezTo>
                    <a:cubicBezTo>
                      <a:pt x="15644" y="2931"/>
                      <a:pt x="15998" y="2263"/>
                      <a:pt x="16264" y="1556"/>
                    </a:cubicBezTo>
                    <a:cubicBezTo>
                      <a:pt x="16447" y="1071"/>
                      <a:pt x="16735" y="931"/>
                      <a:pt x="17039" y="931"/>
                    </a:cubicBezTo>
                    <a:cubicBezTo>
                      <a:pt x="17187" y="931"/>
                      <a:pt x="17340" y="965"/>
                      <a:pt x="17486" y="1008"/>
                    </a:cubicBezTo>
                    <a:cubicBezTo>
                      <a:pt x="17704" y="1072"/>
                      <a:pt x="17913" y="1098"/>
                      <a:pt x="18116" y="1098"/>
                    </a:cubicBezTo>
                    <a:cubicBezTo>
                      <a:pt x="18448" y="1098"/>
                      <a:pt x="18767" y="1029"/>
                      <a:pt x="19093" y="941"/>
                    </a:cubicBezTo>
                    <a:cubicBezTo>
                      <a:pt x="19269" y="893"/>
                      <a:pt x="19427" y="869"/>
                      <a:pt x="19567" y="869"/>
                    </a:cubicBezTo>
                    <a:close/>
                    <a:moveTo>
                      <a:pt x="19696" y="1"/>
                    </a:moveTo>
                    <a:cubicBezTo>
                      <a:pt x="19195" y="1"/>
                      <a:pt x="18694" y="53"/>
                      <a:pt x="18188" y="53"/>
                    </a:cubicBezTo>
                    <a:cubicBezTo>
                      <a:pt x="18034" y="53"/>
                      <a:pt x="17880" y="48"/>
                      <a:pt x="17725" y="36"/>
                    </a:cubicBezTo>
                    <a:cubicBezTo>
                      <a:pt x="17585" y="24"/>
                      <a:pt x="17449" y="19"/>
                      <a:pt x="17317" y="19"/>
                    </a:cubicBezTo>
                    <a:cubicBezTo>
                      <a:pt x="16047" y="19"/>
                      <a:pt x="15151" y="563"/>
                      <a:pt x="14872" y="2094"/>
                    </a:cubicBezTo>
                    <a:cubicBezTo>
                      <a:pt x="14759" y="2718"/>
                      <a:pt x="14667" y="3579"/>
                      <a:pt x="13774" y="3824"/>
                    </a:cubicBezTo>
                    <a:cubicBezTo>
                      <a:pt x="13245" y="3968"/>
                      <a:pt x="12749" y="4256"/>
                      <a:pt x="12256" y="4418"/>
                    </a:cubicBezTo>
                    <a:cubicBezTo>
                      <a:pt x="11470" y="4676"/>
                      <a:pt x="11000" y="5409"/>
                      <a:pt x="10180" y="5555"/>
                    </a:cubicBezTo>
                    <a:cubicBezTo>
                      <a:pt x="9866" y="5611"/>
                      <a:pt x="9771" y="5944"/>
                      <a:pt x="9700" y="6345"/>
                    </a:cubicBezTo>
                    <a:cubicBezTo>
                      <a:pt x="9505" y="6084"/>
                      <a:pt x="9389" y="5941"/>
                      <a:pt x="9288" y="5790"/>
                    </a:cubicBezTo>
                    <a:cubicBezTo>
                      <a:pt x="8847" y="5129"/>
                      <a:pt x="8376" y="4494"/>
                      <a:pt x="7584" y="4231"/>
                    </a:cubicBezTo>
                    <a:cubicBezTo>
                      <a:pt x="7282" y="4131"/>
                      <a:pt x="6902" y="4017"/>
                      <a:pt x="6583" y="4017"/>
                    </a:cubicBezTo>
                    <a:cubicBezTo>
                      <a:pt x="6368" y="4017"/>
                      <a:pt x="6180" y="4069"/>
                      <a:pt x="6064" y="4213"/>
                    </a:cubicBezTo>
                    <a:cubicBezTo>
                      <a:pt x="5490" y="4923"/>
                      <a:pt x="4678" y="5396"/>
                      <a:pt x="4196" y="6163"/>
                    </a:cubicBezTo>
                    <a:cubicBezTo>
                      <a:pt x="3770" y="6843"/>
                      <a:pt x="3087" y="7363"/>
                      <a:pt x="3420" y="8444"/>
                    </a:cubicBezTo>
                    <a:cubicBezTo>
                      <a:pt x="3636" y="9144"/>
                      <a:pt x="4280" y="9268"/>
                      <a:pt x="4521" y="9839"/>
                    </a:cubicBezTo>
                    <a:cubicBezTo>
                      <a:pt x="4730" y="10326"/>
                      <a:pt x="5321" y="10647"/>
                      <a:pt x="5341" y="11228"/>
                    </a:cubicBezTo>
                    <a:cubicBezTo>
                      <a:pt x="5389" y="12679"/>
                      <a:pt x="4431" y="13695"/>
                      <a:pt x="3014" y="13695"/>
                    </a:cubicBezTo>
                    <a:cubicBezTo>
                      <a:pt x="2972" y="13695"/>
                      <a:pt x="2930" y="13694"/>
                      <a:pt x="2888" y="13692"/>
                    </a:cubicBezTo>
                    <a:cubicBezTo>
                      <a:pt x="2838" y="13690"/>
                      <a:pt x="2790" y="13689"/>
                      <a:pt x="2742" y="13689"/>
                    </a:cubicBezTo>
                    <a:cubicBezTo>
                      <a:pt x="1372" y="13689"/>
                      <a:pt x="515" y="14541"/>
                      <a:pt x="363" y="15975"/>
                    </a:cubicBezTo>
                    <a:cubicBezTo>
                      <a:pt x="291" y="16659"/>
                      <a:pt x="511" y="17320"/>
                      <a:pt x="329" y="18031"/>
                    </a:cubicBezTo>
                    <a:cubicBezTo>
                      <a:pt x="223" y="18440"/>
                      <a:pt x="0" y="19089"/>
                      <a:pt x="377" y="19467"/>
                    </a:cubicBezTo>
                    <a:cubicBezTo>
                      <a:pt x="758" y="19848"/>
                      <a:pt x="1215" y="20282"/>
                      <a:pt x="1766" y="20361"/>
                    </a:cubicBezTo>
                    <a:cubicBezTo>
                      <a:pt x="2465" y="20462"/>
                      <a:pt x="3025" y="20819"/>
                      <a:pt x="3599" y="21139"/>
                    </a:cubicBezTo>
                    <a:cubicBezTo>
                      <a:pt x="3894" y="21304"/>
                      <a:pt x="4185" y="21584"/>
                      <a:pt x="4221" y="22007"/>
                    </a:cubicBezTo>
                    <a:cubicBezTo>
                      <a:pt x="4272" y="22597"/>
                      <a:pt x="4464" y="23165"/>
                      <a:pt x="4580" y="23735"/>
                    </a:cubicBezTo>
                    <a:cubicBezTo>
                      <a:pt x="4694" y="24289"/>
                      <a:pt x="5140" y="24551"/>
                      <a:pt x="5311" y="25017"/>
                    </a:cubicBezTo>
                    <a:cubicBezTo>
                      <a:pt x="5668" y="25988"/>
                      <a:pt x="5070" y="26732"/>
                      <a:pt x="4728" y="27522"/>
                    </a:cubicBezTo>
                    <a:cubicBezTo>
                      <a:pt x="4054" y="29087"/>
                      <a:pt x="4011" y="29099"/>
                      <a:pt x="5153" y="30264"/>
                    </a:cubicBezTo>
                    <a:cubicBezTo>
                      <a:pt x="5803" y="30927"/>
                      <a:pt x="6495" y="31571"/>
                      <a:pt x="7254" y="32100"/>
                    </a:cubicBezTo>
                    <a:cubicBezTo>
                      <a:pt x="7452" y="32239"/>
                      <a:pt x="7734" y="32386"/>
                      <a:pt x="8020" y="32386"/>
                    </a:cubicBezTo>
                    <a:cubicBezTo>
                      <a:pt x="8207" y="32386"/>
                      <a:pt x="8396" y="32323"/>
                      <a:pt x="8566" y="32156"/>
                    </a:cubicBezTo>
                    <a:cubicBezTo>
                      <a:pt x="8959" y="31766"/>
                      <a:pt x="9470" y="31644"/>
                      <a:pt x="9933" y="31405"/>
                    </a:cubicBezTo>
                    <a:cubicBezTo>
                      <a:pt x="10510" y="31107"/>
                      <a:pt x="11061" y="30830"/>
                      <a:pt x="11627" y="30830"/>
                    </a:cubicBezTo>
                    <a:cubicBezTo>
                      <a:pt x="12004" y="30830"/>
                      <a:pt x="12387" y="30952"/>
                      <a:pt x="12789" y="31272"/>
                    </a:cubicBezTo>
                    <a:cubicBezTo>
                      <a:pt x="12937" y="31389"/>
                      <a:pt x="13212" y="31328"/>
                      <a:pt x="13394" y="31419"/>
                    </a:cubicBezTo>
                    <a:cubicBezTo>
                      <a:pt x="13877" y="31654"/>
                      <a:pt x="14700" y="31640"/>
                      <a:pt x="14808" y="32080"/>
                    </a:cubicBezTo>
                    <a:cubicBezTo>
                      <a:pt x="15036" y="32991"/>
                      <a:pt x="15328" y="33890"/>
                      <a:pt x="15645" y="34754"/>
                    </a:cubicBezTo>
                    <a:cubicBezTo>
                      <a:pt x="15952" y="35590"/>
                      <a:pt x="16078" y="35796"/>
                      <a:pt x="16600" y="35796"/>
                    </a:cubicBezTo>
                    <a:cubicBezTo>
                      <a:pt x="16785" y="35796"/>
                      <a:pt x="17021" y="35770"/>
                      <a:pt x="17333" y="35737"/>
                    </a:cubicBezTo>
                    <a:cubicBezTo>
                      <a:pt x="17655" y="35702"/>
                      <a:pt x="17937" y="35511"/>
                      <a:pt x="18218" y="35511"/>
                    </a:cubicBezTo>
                    <a:cubicBezTo>
                      <a:pt x="18240" y="35511"/>
                      <a:pt x="18262" y="35512"/>
                      <a:pt x="18284" y="35515"/>
                    </a:cubicBezTo>
                    <a:cubicBezTo>
                      <a:pt x="18387" y="35526"/>
                      <a:pt x="18490" y="35531"/>
                      <a:pt x="18593" y="35531"/>
                    </a:cubicBezTo>
                    <a:cubicBezTo>
                      <a:pt x="19029" y="35531"/>
                      <a:pt x="19460" y="35447"/>
                      <a:pt x="19896" y="35447"/>
                    </a:cubicBezTo>
                    <a:cubicBezTo>
                      <a:pt x="20057" y="35447"/>
                      <a:pt x="20218" y="35459"/>
                      <a:pt x="20381" y="35490"/>
                    </a:cubicBezTo>
                    <a:cubicBezTo>
                      <a:pt x="20438" y="35501"/>
                      <a:pt x="20492" y="35506"/>
                      <a:pt x="20542" y="35506"/>
                    </a:cubicBezTo>
                    <a:cubicBezTo>
                      <a:pt x="20962" y="35506"/>
                      <a:pt x="21172" y="35147"/>
                      <a:pt x="21236" y="34759"/>
                    </a:cubicBezTo>
                    <a:cubicBezTo>
                      <a:pt x="21379" y="33895"/>
                      <a:pt x="21605" y="33036"/>
                      <a:pt x="21535" y="32148"/>
                    </a:cubicBezTo>
                    <a:cubicBezTo>
                      <a:pt x="21518" y="31930"/>
                      <a:pt x="21516" y="31836"/>
                      <a:pt x="21830" y="31755"/>
                    </a:cubicBezTo>
                    <a:cubicBezTo>
                      <a:pt x="22711" y="31531"/>
                      <a:pt x="23521" y="31070"/>
                      <a:pt x="24371" y="30764"/>
                    </a:cubicBezTo>
                    <a:cubicBezTo>
                      <a:pt x="24794" y="30611"/>
                      <a:pt x="25189" y="30204"/>
                      <a:pt x="25669" y="30204"/>
                    </a:cubicBezTo>
                    <a:cubicBezTo>
                      <a:pt x="25796" y="30204"/>
                      <a:pt x="25929" y="30233"/>
                      <a:pt x="26070" y="30302"/>
                    </a:cubicBezTo>
                    <a:cubicBezTo>
                      <a:pt x="26714" y="30617"/>
                      <a:pt x="27404" y="30863"/>
                      <a:pt x="27919" y="31400"/>
                    </a:cubicBezTo>
                    <a:cubicBezTo>
                      <a:pt x="28120" y="31609"/>
                      <a:pt x="28334" y="31706"/>
                      <a:pt x="28537" y="31706"/>
                    </a:cubicBezTo>
                    <a:cubicBezTo>
                      <a:pt x="28768" y="31706"/>
                      <a:pt x="28985" y="31581"/>
                      <a:pt x="29153" y="31355"/>
                    </a:cubicBezTo>
                    <a:cubicBezTo>
                      <a:pt x="29945" y="30292"/>
                      <a:pt x="31368" y="29933"/>
                      <a:pt x="31892" y="28482"/>
                    </a:cubicBezTo>
                    <a:cubicBezTo>
                      <a:pt x="32287" y="27386"/>
                      <a:pt x="32496" y="27215"/>
                      <a:pt x="31880" y="26142"/>
                    </a:cubicBezTo>
                    <a:cubicBezTo>
                      <a:pt x="31530" y="25534"/>
                      <a:pt x="31181" y="24902"/>
                      <a:pt x="31024" y="24159"/>
                    </a:cubicBezTo>
                    <a:cubicBezTo>
                      <a:pt x="30889" y="23522"/>
                      <a:pt x="31346" y="23188"/>
                      <a:pt x="31405" y="22679"/>
                    </a:cubicBezTo>
                    <a:cubicBezTo>
                      <a:pt x="31561" y="21295"/>
                      <a:pt x="32099" y="20732"/>
                      <a:pt x="33400" y="20422"/>
                    </a:cubicBezTo>
                    <a:cubicBezTo>
                      <a:pt x="33706" y="20349"/>
                      <a:pt x="34053" y="20251"/>
                      <a:pt x="34272" y="20047"/>
                    </a:cubicBezTo>
                    <a:cubicBezTo>
                      <a:pt x="34756" y="19591"/>
                      <a:pt x="35641" y="19360"/>
                      <a:pt x="35223" y="18336"/>
                    </a:cubicBezTo>
                    <a:cubicBezTo>
                      <a:pt x="35024" y="17849"/>
                      <a:pt x="35017" y="17275"/>
                      <a:pt x="34899" y="16754"/>
                    </a:cubicBezTo>
                    <a:cubicBezTo>
                      <a:pt x="34770" y="16191"/>
                      <a:pt x="34608" y="15545"/>
                      <a:pt x="34674" y="14914"/>
                    </a:cubicBezTo>
                    <a:cubicBezTo>
                      <a:pt x="34713" y="14540"/>
                      <a:pt x="34513" y="14301"/>
                      <a:pt x="34187" y="14084"/>
                    </a:cubicBezTo>
                    <a:cubicBezTo>
                      <a:pt x="33322" y="13512"/>
                      <a:pt x="32326" y="13204"/>
                      <a:pt x="31399" y="12787"/>
                    </a:cubicBezTo>
                    <a:cubicBezTo>
                      <a:pt x="30474" y="12370"/>
                      <a:pt x="30698" y="11581"/>
                      <a:pt x="30338" y="11006"/>
                    </a:cubicBezTo>
                    <a:cubicBezTo>
                      <a:pt x="29730" y="10034"/>
                      <a:pt x="30544" y="9701"/>
                      <a:pt x="31037" y="9287"/>
                    </a:cubicBezTo>
                    <a:cubicBezTo>
                      <a:pt x="31919" y="8548"/>
                      <a:pt x="32112" y="7868"/>
                      <a:pt x="31545" y="6902"/>
                    </a:cubicBezTo>
                    <a:cubicBezTo>
                      <a:pt x="31256" y="6409"/>
                      <a:pt x="30954" y="5925"/>
                      <a:pt x="30654" y="5438"/>
                    </a:cubicBezTo>
                    <a:cubicBezTo>
                      <a:pt x="30222" y="4744"/>
                      <a:pt x="29267" y="4212"/>
                      <a:pt x="28590" y="4212"/>
                    </a:cubicBezTo>
                    <a:cubicBezTo>
                      <a:pt x="28476" y="4212"/>
                      <a:pt x="28370" y="4227"/>
                      <a:pt x="28275" y="4259"/>
                    </a:cubicBezTo>
                    <a:cubicBezTo>
                      <a:pt x="27610" y="4483"/>
                      <a:pt x="26967" y="4746"/>
                      <a:pt x="26406" y="5182"/>
                    </a:cubicBezTo>
                    <a:cubicBezTo>
                      <a:pt x="26173" y="5363"/>
                      <a:pt x="25894" y="5500"/>
                      <a:pt x="25626" y="5500"/>
                    </a:cubicBezTo>
                    <a:cubicBezTo>
                      <a:pt x="25485" y="5500"/>
                      <a:pt x="25346" y="5461"/>
                      <a:pt x="25220" y="5370"/>
                    </a:cubicBezTo>
                    <a:cubicBezTo>
                      <a:pt x="24223" y="4654"/>
                      <a:pt x="23089" y="4272"/>
                      <a:pt x="21949" y="3919"/>
                    </a:cubicBezTo>
                    <a:cubicBezTo>
                      <a:pt x="21456" y="3765"/>
                      <a:pt x="21277" y="3458"/>
                      <a:pt x="21345" y="3052"/>
                    </a:cubicBezTo>
                    <a:cubicBezTo>
                      <a:pt x="21415" y="2635"/>
                      <a:pt x="21298" y="2251"/>
                      <a:pt x="21277" y="1856"/>
                    </a:cubicBezTo>
                    <a:cubicBezTo>
                      <a:pt x="21204" y="548"/>
                      <a:pt x="20846" y="51"/>
                      <a:pt x="19993" y="8"/>
                    </a:cubicBezTo>
                    <a:cubicBezTo>
                      <a:pt x="19894" y="3"/>
                      <a:pt x="19795" y="1"/>
                      <a:pt x="19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5411168" y="3147195"/>
                <a:ext cx="49618" cy="102855"/>
              </a:xfrm>
              <a:custGeom>
                <a:rect b="b" l="l" r="r" t="t"/>
                <a:pathLst>
                  <a:path extrusionOk="0" h="8155" w="3934">
                    <a:moveTo>
                      <a:pt x="3595" y="0"/>
                    </a:moveTo>
                    <a:cubicBezTo>
                      <a:pt x="3466" y="0"/>
                      <a:pt x="3332" y="102"/>
                      <a:pt x="3224" y="170"/>
                    </a:cubicBezTo>
                    <a:cubicBezTo>
                      <a:pt x="2762" y="461"/>
                      <a:pt x="2477" y="858"/>
                      <a:pt x="2161" y="1340"/>
                    </a:cubicBezTo>
                    <a:cubicBezTo>
                      <a:pt x="1520" y="2315"/>
                      <a:pt x="1559" y="3499"/>
                      <a:pt x="895" y="4409"/>
                    </a:cubicBezTo>
                    <a:cubicBezTo>
                      <a:pt x="349" y="5157"/>
                      <a:pt x="620" y="6161"/>
                      <a:pt x="109" y="6953"/>
                    </a:cubicBezTo>
                    <a:cubicBezTo>
                      <a:pt x="1" y="7119"/>
                      <a:pt x="108" y="7651"/>
                      <a:pt x="195" y="7993"/>
                    </a:cubicBezTo>
                    <a:cubicBezTo>
                      <a:pt x="222" y="8100"/>
                      <a:pt x="304" y="8155"/>
                      <a:pt x="392" y="8155"/>
                    </a:cubicBezTo>
                    <a:cubicBezTo>
                      <a:pt x="479" y="8155"/>
                      <a:pt x="571" y="8102"/>
                      <a:pt x="623" y="7993"/>
                    </a:cubicBezTo>
                    <a:cubicBezTo>
                      <a:pt x="985" y="7237"/>
                      <a:pt x="1653" y="6651"/>
                      <a:pt x="1856" y="5819"/>
                    </a:cubicBezTo>
                    <a:cubicBezTo>
                      <a:pt x="2087" y="4874"/>
                      <a:pt x="2667" y="4081"/>
                      <a:pt x="2942" y="3162"/>
                    </a:cubicBezTo>
                    <a:cubicBezTo>
                      <a:pt x="3199" y="2308"/>
                      <a:pt x="3816" y="1603"/>
                      <a:pt x="3933" y="517"/>
                    </a:cubicBezTo>
                    <a:cubicBezTo>
                      <a:pt x="3925" y="492"/>
                      <a:pt x="3910" y="257"/>
                      <a:pt x="3790" y="105"/>
                    </a:cubicBezTo>
                    <a:cubicBezTo>
                      <a:pt x="3730" y="29"/>
                      <a:pt x="3663" y="0"/>
                      <a:pt x="35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5612468" y="2625712"/>
                <a:ext cx="65875" cy="89183"/>
              </a:xfrm>
              <a:custGeom>
                <a:rect b="b" l="l" r="r" t="t"/>
                <a:pathLst>
                  <a:path extrusionOk="0" h="7071" w="5223">
                    <a:moveTo>
                      <a:pt x="4940" y="0"/>
                    </a:moveTo>
                    <a:cubicBezTo>
                      <a:pt x="4884" y="0"/>
                      <a:pt x="4823" y="39"/>
                      <a:pt x="4755" y="73"/>
                    </a:cubicBezTo>
                    <a:cubicBezTo>
                      <a:pt x="4496" y="199"/>
                      <a:pt x="4176" y="247"/>
                      <a:pt x="3974" y="429"/>
                    </a:cubicBezTo>
                    <a:cubicBezTo>
                      <a:pt x="3201" y="1128"/>
                      <a:pt x="2673" y="2030"/>
                      <a:pt x="2082" y="2870"/>
                    </a:cubicBezTo>
                    <a:cubicBezTo>
                      <a:pt x="1396" y="3847"/>
                      <a:pt x="824" y="4902"/>
                      <a:pt x="186" y="5913"/>
                    </a:cubicBezTo>
                    <a:cubicBezTo>
                      <a:pt x="1" y="6204"/>
                      <a:pt x="83" y="6484"/>
                      <a:pt x="159" y="6756"/>
                    </a:cubicBezTo>
                    <a:cubicBezTo>
                      <a:pt x="226" y="6995"/>
                      <a:pt x="432" y="7070"/>
                      <a:pt x="660" y="7070"/>
                    </a:cubicBezTo>
                    <a:cubicBezTo>
                      <a:pt x="687" y="7070"/>
                      <a:pt x="715" y="7069"/>
                      <a:pt x="743" y="7067"/>
                    </a:cubicBezTo>
                    <a:cubicBezTo>
                      <a:pt x="751" y="7067"/>
                      <a:pt x="759" y="7067"/>
                      <a:pt x="766" y="7067"/>
                    </a:cubicBezTo>
                    <a:cubicBezTo>
                      <a:pt x="1128" y="7067"/>
                      <a:pt x="1364" y="6889"/>
                      <a:pt x="1895" y="6293"/>
                    </a:cubicBezTo>
                    <a:cubicBezTo>
                      <a:pt x="2104" y="6058"/>
                      <a:pt x="1989" y="5899"/>
                      <a:pt x="1867" y="5691"/>
                    </a:cubicBezTo>
                    <a:cubicBezTo>
                      <a:pt x="1814" y="5599"/>
                      <a:pt x="1881" y="5439"/>
                      <a:pt x="1894" y="5309"/>
                    </a:cubicBezTo>
                    <a:cubicBezTo>
                      <a:pt x="1939" y="5316"/>
                      <a:pt x="1980" y="5320"/>
                      <a:pt x="2017" y="5320"/>
                    </a:cubicBezTo>
                    <a:cubicBezTo>
                      <a:pt x="2525" y="5320"/>
                      <a:pt x="2391" y="4712"/>
                      <a:pt x="2630" y="4538"/>
                    </a:cubicBezTo>
                    <a:cubicBezTo>
                      <a:pt x="3305" y="4043"/>
                      <a:pt x="2931" y="2782"/>
                      <a:pt x="4055" y="2679"/>
                    </a:cubicBezTo>
                    <a:cubicBezTo>
                      <a:pt x="4173" y="1823"/>
                      <a:pt x="4770" y="1201"/>
                      <a:pt x="5142" y="470"/>
                    </a:cubicBezTo>
                    <a:cubicBezTo>
                      <a:pt x="5223" y="313"/>
                      <a:pt x="5136" y="229"/>
                      <a:pt x="5077" y="114"/>
                    </a:cubicBezTo>
                    <a:cubicBezTo>
                      <a:pt x="5033" y="29"/>
                      <a:pt x="4988" y="0"/>
                      <a:pt x="49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5651621" y="2672168"/>
                <a:ext cx="82650" cy="54625"/>
              </a:xfrm>
              <a:custGeom>
                <a:rect b="b" l="l" r="r" t="t"/>
                <a:pathLst>
                  <a:path extrusionOk="0" h="4331" w="6553">
                    <a:moveTo>
                      <a:pt x="6270" y="1"/>
                    </a:moveTo>
                    <a:cubicBezTo>
                      <a:pt x="6232" y="1"/>
                      <a:pt x="6194" y="9"/>
                      <a:pt x="6159" y="26"/>
                    </a:cubicBezTo>
                    <a:cubicBezTo>
                      <a:pt x="5373" y="393"/>
                      <a:pt x="4589" y="765"/>
                      <a:pt x="3825" y="1174"/>
                    </a:cubicBezTo>
                    <a:cubicBezTo>
                      <a:pt x="2763" y="1742"/>
                      <a:pt x="1892" y="2616"/>
                      <a:pt x="767" y="3082"/>
                    </a:cubicBezTo>
                    <a:cubicBezTo>
                      <a:pt x="495" y="3194"/>
                      <a:pt x="235" y="3387"/>
                      <a:pt x="145" y="3641"/>
                    </a:cubicBezTo>
                    <a:cubicBezTo>
                      <a:pt x="0" y="4038"/>
                      <a:pt x="515" y="3910"/>
                      <a:pt x="625" y="4118"/>
                    </a:cubicBezTo>
                    <a:cubicBezTo>
                      <a:pt x="706" y="4272"/>
                      <a:pt x="783" y="4331"/>
                      <a:pt x="863" y="4331"/>
                    </a:cubicBezTo>
                    <a:cubicBezTo>
                      <a:pt x="957" y="4331"/>
                      <a:pt x="1056" y="4250"/>
                      <a:pt x="1170" y="4150"/>
                    </a:cubicBezTo>
                    <a:cubicBezTo>
                      <a:pt x="1598" y="3775"/>
                      <a:pt x="2133" y="3507"/>
                      <a:pt x="2610" y="3264"/>
                    </a:cubicBezTo>
                    <a:cubicBezTo>
                      <a:pt x="4015" y="2550"/>
                      <a:pt x="5098" y="1452"/>
                      <a:pt x="6319" y="523"/>
                    </a:cubicBezTo>
                    <a:cubicBezTo>
                      <a:pt x="6419" y="447"/>
                      <a:pt x="6484" y="329"/>
                      <a:pt x="6552" y="245"/>
                    </a:cubicBezTo>
                    <a:cubicBezTo>
                      <a:pt x="6494" y="71"/>
                      <a:pt x="6380" y="1"/>
                      <a:pt x="62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a:off x="5476961" y="3165459"/>
                <a:ext cx="21189" cy="80367"/>
              </a:xfrm>
              <a:custGeom>
                <a:rect b="b" l="l" r="r" t="t"/>
                <a:pathLst>
                  <a:path extrusionOk="0" h="6372" w="1680">
                    <a:moveTo>
                      <a:pt x="928" y="1"/>
                    </a:moveTo>
                    <a:cubicBezTo>
                      <a:pt x="899" y="1"/>
                      <a:pt x="867" y="2"/>
                      <a:pt x="833" y="5"/>
                    </a:cubicBezTo>
                    <a:cubicBezTo>
                      <a:pt x="351" y="49"/>
                      <a:pt x="375" y="365"/>
                      <a:pt x="285" y="698"/>
                    </a:cubicBezTo>
                    <a:cubicBezTo>
                      <a:pt x="1" y="1735"/>
                      <a:pt x="316" y="2742"/>
                      <a:pt x="379" y="3762"/>
                    </a:cubicBezTo>
                    <a:cubicBezTo>
                      <a:pt x="433" y="4665"/>
                      <a:pt x="501" y="5562"/>
                      <a:pt x="1275" y="6371"/>
                    </a:cubicBezTo>
                    <a:cubicBezTo>
                      <a:pt x="1447" y="5906"/>
                      <a:pt x="1587" y="5494"/>
                      <a:pt x="1593" y="5164"/>
                    </a:cubicBezTo>
                    <a:cubicBezTo>
                      <a:pt x="1623" y="3646"/>
                      <a:pt x="1679" y="2115"/>
                      <a:pt x="1278" y="620"/>
                    </a:cubicBezTo>
                    <a:cubicBezTo>
                      <a:pt x="1208" y="358"/>
                      <a:pt x="1379" y="1"/>
                      <a:pt x="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a:off x="5581704" y="2608268"/>
                <a:ext cx="21353" cy="80190"/>
              </a:xfrm>
              <a:custGeom>
                <a:rect b="b" l="l" r="r" t="t"/>
                <a:pathLst>
                  <a:path extrusionOk="0" h="6358" w="1693">
                    <a:moveTo>
                      <a:pt x="1369" y="0"/>
                    </a:moveTo>
                    <a:cubicBezTo>
                      <a:pt x="623" y="671"/>
                      <a:pt x="618" y="1556"/>
                      <a:pt x="456" y="2321"/>
                    </a:cubicBezTo>
                    <a:cubicBezTo>
                      <a:pt x="200" y="3530"/>
                      <a:pt x="176" y="4787"/>
                      <a:pt x="28" y="6020"/>
                    </a:cubicBezTo>
                    <a:cubicBezTo>
                      <a:pt x="3" y="6223"/>
                      <a:pt x="1" y="6357"/>
                      <a:pt x="164" y="6357"/>
                    </a:cubicBezTo>
                    <a:cubicBezTo>
                      <a:pt x="194" y="6357"/>
                      <a:pt x="229" y="6353"/>
                      <a:pt x="270" y="6344"/>
                    </a:cubicBezTo>
                    <a:cubicBezTo>
                      <a:pt x="672" y="6255"/>
                      <a:pt x="1130" y="6358"/>
                      <a:pt x="1254" y="5687"/>
                    </a:cubicBezTo>
                    <a:cubicBezTo>
                      <a:pt x="1598" y="3824"/>
                      <a:pt x="1693" y="1971"/>
                      <a:pt x="1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5373302" y="3135389"/>
                <a:ext cx="56441" cy="65308"/>
              </a:xfrm>
              <a:custGeom>
                <a:rect b="b" l="l" r="r" t="t"/>
                <a:pathLst>
                  <a:path extrusionOk="0" h="5178" w="4475">
                    <a:moveTo>
                      <a:pt x="3870" y="1"/>
                    </a:moveTo>
                    <a:cubicBezTo>
                      <a:pt x="3600" y="1"/>
                      <a:pt x="3418" y="343"/>
                      <a:pt x="3237" y="498"/>
                    </a:cubicBezTo>
                    <a:cubicBezTo>
                      <a:pt x="2089" y="1479"/>
                      <a:pt x="1318" y="2782"/>
                      <a:pt x="428" y="3978"/>
                    </a:cubicBezTo>
                    <a:cubicBezTo>
                      <a:pt x="204" y="4278"/>
                      <a:pt x="0" y="4690"/>
                      <a:pt x="136" y="5177"/>
                    </a:cubicBezTo>
                    <a:cubicBezTo>
                      <a:pt x="839" y="4812"/>
                      <a:pt x="1310" y="4286"/>
                      <a:pt x="1830" y="3752"/>
                    </a:cubicBezTo>
                    <a:cubicBezTo>
                      <a:pt x="2752" y="2800"/>
                      <a:pt x="3471" y="1705"/>
                      <a:pt x="4319" y="706"/>
                    </a:cubicBezTo>
                    <a:cubicBezTo>
                      <a:pt x="4474" y="523"/>
                      <a:pt x="4421" y="392"/>
                      <a:pt x="4270" y="229"/>
                    </a:cubicBezTo>
                    <a:cubicBezTo>
                      <a:pt x="4116" y="63"/>
                      <a:pt x="3985" y="1"/>
                      <a:pt x="38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a:off x="5385235" y="2825890"/>
                <a:ext cx="102477" cy="219420"/>
              </a:xfrm>
              <a:custGeom>
                <a:rect b="b" l="l" r="r" t="t"/>
                <a:pathLst>
                  <a:path extrusionOk="0" h="17397" w="8125">
                    <a:moveTo>
                      <a:pt x="3387" y="0"/>
                    </a:moveTo>
                    <a:cubicBezTo>
                      <a:pt x="2435" y="252"/>
                      <a:pt x="1895" y="965"/>
                      <a:pt x="1626" y="1707"/>
                    </a:cubicBezTo>
                    <a:cubicBezTo>
                      <a:pt x="1126" y="3088"/>
                      <a:pt x="493" y="4443"/>
                      <a:pt x="347" y="5949"/>
                    </a:cubicBezTo>
                    <a:cubicBezTo>
                      <a:pt x="316" y="6268"/>
                      <a:pt x="429" y="6574"/>
                      <a:pt x="366" y="6828"/>
                    </a:cubicBezTo>
                    <a:cubicBezTo>
                      <a:pt x="0" y="8297"/>
                      <a:pt x="255" y="9693"/>
                      <a:pt x="745" y="11073"/>
                    </a:cubicBezTo>
                    <a:cubicBezTo>
                      <a:pt x="908" y="11531"/>
                      <a:pt x="1241" y="11955"/>
                      <a:pt x="1290" y="12417"/>
                    </a:cubicBezTo>
                    <a:cubicBezTo>
                      <a:pt x="1394" y="13405"/>
                      <a:pt x="2077" y="14100"/>
                      <a:pt x="2626" y="14718"/>
                    </a:cubicBezTo>
                    <a:cubicBezTo>
                      <a:pt x="3855" y="16101"/>
                      <a:pt x="5275" y="17325"/>
                      <a:pt x="7347" y="17386"/>
                    </a:cubicBezTo>
                    <a:cubicBezTo>
                      <a:pt x="7447" y="17389"/>
                      <a:pt x="7525" y="17396"/>
                      <a:pt x="7591" y="17396"/>
                    </a:cubicBezTo>
                    <a:cubicBezTo>
                      <a:pt x="7727" y="17396"/>
                      <a:pt x="7807" y="17364"/>
                      <a:pt x="7898" y="17193"/>
                    </a:cubicBezTo>
                    <a:cubicBezTo>
                      <a:pt x="8125" y="16771"/>
                      <a:pt x="7786" y="16725"/>
                      <a:pt x="7531" y="16582"/>
                    </a:cubicBezTo>
                    <a:cubicBezTo>
                      <a:pt x="6404" y="15953"/>
                      <a:pt x="5152" y="15522"/>
                      <a:pt x="4253" y="14531"/>
                    </a:cubicBezTo>
                    <a:cubicBezTo>
                      <a:pt x="3687" y="13908"/>
                      <a:pt x="2940" y="13360"/>
                      <a:pt x="2613" y="12627"/>
                    </a:cubicBezTo>
                    <a:cubicBezTo>
                      <a:pt x="2184" y="11660"/>
                      <a:pt x="1787" y="10656"/>
                      <a:pt x="1537" y="9589"/>
                    </a:cubicBezTo>
                    <a:cubicBezTo>
                      <a:pt x="1069" y="7595"/>
                      <a:pt x="1391" y="5702"/>
                      <a:pt x="1931" y="3815"/>
                    </a:cubicBezTo>
                    <a:cubicBezTo>
                      <a:pt x="2262" y="2657"/>
                      <a:pt x="2750" y="1550"/>
                      <a:pt x="3514" y="587"/>
                    </a:cubicBezTo>
                    <a:cubicBezTo>
                      <a:pt x="3718" y="330"/>
                      <a:pt x="3653" y="109"/>
                      <a:pt x="33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3"/>
              <p:cNvSpPr/>
              <p:nvPr/>
            </p:nvSpPr>
            <p:spPr>
              <a:xfrm>
                <a:off x="5480492" y="2866934"/>
                <a:ext cx="103511" cy="101695"/>
              </a:xfrm>
              <a:custGeom>
                <a:rect b="b" l="l" r="r" t="t"/>
                <a:pathLst>
                  <a:path extrusionOk="0" h="8063" w="8207">
                    <a:moveTo>
                      <a:pt x="3609" y="1381"/>
                    </a:moveTo>
                    <a:cubicBezTo>
                      <a:pt x="3612" y="1381"/>
                      <a:pt x="3614" y="1381"/>
                      <a:pt x="3617" y="1381"/>
                    </a:cubicBezTo>
                    <a:cubicBezTo>
                      <a:pt x="5834" y="1401"/>
                      <a:pt x="7035" y="2869"/>
                      <a:pt x="7111" y="4730"/>
                    </a:cubicBezTo>
                    <a:cubicBezTo>
                      <a:pt x="7145" y="5556"/>
                      <a:pt x="4993" y="7186"/>
                      <a:pt x="3916" y="7195"/>
                    </a:cubicBezTo>
                    <a:cubicBezTo>
                      <a:pt x="2748" y="7057"/>
                      <a:pt x="1245" y="6248"/>
                      <a:pt x="1259" y="5095"/>
                    </a:cubicBezTo>
                    <a:cubicBezTo>
                      <a:pt x="1282" y="3173"/>
                      <a:pt x="2500" y="1381"/>
                      <a:pt x="3609" y="1381"/>
                    </a:cubicBezTo>
                    <a:close/>
                    <a:moveTo>
                      <a:pt x="3452" y="1"/>
                    </a:moveTo>
                    <a:cubicBezTo>
                      <a:pt x="1592" y="1"/>
                      <a:pt x="176" y="2345"/>
                      <a:pt x="100" y="3765"/>
                    </a:cubicBezTo>
                    <a:cubicBezTo>
                      <a:pt x="1" y="5648"/>
                      <a:pt x="682" y="6911"/>
                      <a:pt x="2715" y="7853"/>
                    </a:cubicBezTo>
                    <a:cubicBezTo>
                      <a:pt x="3044" y="8006"/>
                      <a:pt x="3343" y="8063"/>
                      <a:pt x="3625" y="8063"/>
                    </a:cubicBezTo>
                    <a:cubicBezTo>
                      <a:pt x="4430" y="8063"/>
                      <a:pt x="5090" y="7597"/>
                      <a:pt x="5861" y="7542"/>
                    </a:cubicBezTo>
                    <a:cubicBezTo>
                      <a:pt x="6585" y="7493"/>
                      <a:pt x="6873" y="6727"/>
                      <a:pt x="7298" y="6276"/>
                    </a:cubicBezTo>
                    <a:cubicBezTo>
                      <a:pt x="7993" y="5537"/>
                      <a:pt x="8206" y="4436"/>
                      <a:pt x="7811" y="3524"/>
                    </a:cubicBezTo>
                    <a:cubicBezTo>
                      <a:pt x="7469" y="2734"/>
                      <a:pt x="7158" y="1878"/>
                      <a:pt x="6439" y="1223"/>
                    </a:cubicBezTo>
                    <a:cubicBezTo>
                      <a:pt x="5688" y="541"/>
                      <a:pt x="4954" y="13"/>
                      <a:pt x="3900" y="13"/>
                    </a:cubicBezTo>
                    <a:cubicBezTo>
                      <a:pt x="3843" y="13"/>
                      <a:pt x="3786" y="15"/>
                      <a:pt x="3728" y="18"/>
                    </a:cubicBezTo>
                    <a:cubicBezTo>
                      <a:pt x="3635" y="6"/>
                      <a:pt x="3543" y="1"/>
                      <a:pt x="34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5601772" y="2821765"/>
                <a:ext cx="63781" cy="207022"/>
              </a:xfrm>
              <a:custGeom>
                <a:rect b="b" l="l" r="r" t="t"/>
                <a:pathLst>
                  <a:path extrusionOk="0" h="16414" w="5057">
                    <a:moveTo>
                      <a:pt x="1371" y="1"/>
                    </a:moveTo>
                    <a:cubicBezTo>
                      <a:pt x="1406" y="765"/>
                      <a:pt x="2096" y="1001"/>
                      <a:pt x="2373" y="1513"/>
                    </a:cubicBezTo>
                    <a:cubicBezTo>
                      <a:pt x="3100" y="2854"/>
                      <a:pt x="3548" y="4240"/>
                      <a:pt x="3647" y="5806"/>
                    </a:cubicBezTo>
                    <a:cubicBezTo>
                      <a:pt x="3748" y="7385"/>
                      <a:pt x="3615" y="8938"/>
                      <a:pt x="3512" y="10492"/>
                    </a:cubicBezTo>
                    <a:cubicBezTo>
                      <a:pt x="3423" y="11822"/>
                      <a:pt x="2776" y="12982"/>
                      <a:pt x="1868" y="13978"/>
                    </a:cubicBezTo>
                    <a:cubicBezTo>
                      <a:pt x="1592" y="14280"/>
                      <a:pt x="1446" y="14757"/>
                      <a:pt x="1121" y="14939"/>
                    </a:cubicBezTo>
                    <a:cubicBezTo>
                      <a:pt x="497" y="15289"/>
                      <a:pt x="427" y="15968"/>
                      <a:pt x="1" y="16414"/>
                    </a:cubicBezTo>
                    <a:cubicBezTo>
                      <a:pt x="713" y="16330"/>
                      <a:pt x="1152" y="15888"/>
                      <a:pt x="1661" y="15541"/>
                    </a:cubicBezTo>
                    <a:cubicBezTo>
                      <a:pt x="3072" y="14578"/>
                      <a:pt x="3901" y="13278"/>
                      <a:pt x="4321" y="11631"/>
                    </a:cubicBezTo>
                    <a:cubicBezTo>
                      <a:pt x="4654" y="10328"/>
                      <a:pt x="4663" y="8992"/>
                      <a:pt x="4896" y="7681"/>
                    </a:cubicBezTo>
                    <a:cubicBezTo>
                      <a:pt x="5057" y="6777"/>
                      <a:pt x="5027" y="5738"/>
                      <a:pt x="4735" y="4879"/>
                    </a:cubicBezTo>
                    <a:cubicBezTo>
                      <a:pt x="4378" y="3837"/>
                      <a:pt x="4248" y="2701"/>
                      <a:pt x="3636" y="1748"/>
                    </a:cubicBezTo>
                    <a:cubicBezTo>
                      <a:pt x="3101" y="917"/>
                      <a:pt x="2496" y="170"/>
                      <a:pt x="13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5447268" y="2777025"/>
                <a:ext cx="167885" cy="42592"/>
              </a:xfrm>
              <a:custGeom>
                <a:rect b="b" l="l" r="r" t="t"/>
                <a:pathLst>
                  <a:path extrusionOk="0" h="3377" w="13311">
                    <a:moveTo>
                      <a:pt x="6464" y="1"/>
                    </a:moveTo>
                    <a:cubicBezTo>
                      <a:pt x="6117" y="1"/>
                      <a:pt x="5773" y="25"/>
                      <a:pt x="5439" y="82"/>
                    </a:cubicBezTo>
                    <a:cubicBezTo>
                      <a:pt x="3865" y="351"/>
                      <a:pt x="2313" y="625"/>
                      <a:pt x="986" y="1781"/>
                    </a:cubicBezTo>
                    <a:cubicBezTo>
                      <a:pt x="435" y="2263"/>
                      <a:pt x="44" y="2596"/>
                      <a:pt x="1" y="3377"/>
                    </a:cubicBezTo>
                    <a:cubicBezTo>
                      <a:pt x="877" y="3136"/>
                      <a:pt x="1452" y="2493"/>
                      <a:pt x="2137" y="2081"/>
                    </a:cubicBezTo>
                    <a:cubicBezTo>
                      <a:pt x="2711" y="1734"/>
                      <a:pt x="3293" y="1544"/>
                      <a:pt x="3885" y="1359"/>
                    </a:cubicBezTo>
                    <a:cubicBezTo>
                      <a:pt x="4541" y="1154"/>
                      <a:pt x="5205" y="1078"/>
                      <a:pt x="5873" y="1078"/>
                    </a:cubicBezTo>
                    <a:cubicBezTo>
                      <a:pt x="6535" y="1078"/>
                      <a:pt x="7202" y="1153"/>
                      <a:pt x="7869" y="1255"/>
                    </a:cubicBezTo>
                    <a:cubicBezTo>
                      <a:pt x="8838" y="1403"/>
                      <a:pt x="9800" y="1490"/>
                      <a:pt x="10691" y="2003"/>
                    </a:cubicBezTo>
                    <a:cubicBezTo>
                      <a:pt x="11104" y="2240"/>
                      <a:pt x="11512" y="2632"/>
                      <a:pt x="12021" y="2632"/>
                    </a:cubicBezTo>
                    <a:cubicBezTo>
                      <a:pt x="12080" y="2632"/>
                      <a:pt x="12140" y="2627"/>
                      <a:pt x="12202" y="2616"/>
                    </a:cubicBezTo>
                    <a:cubicBezTo>
                      <a:pt x="12492" y="2562"/>
                      <a:pt x="12928" y="2658"/>
                      <a:pt x="13070" y="2339"/>
                    </a:cubicBezTo>
                    <a:cubicBezTo>
                      <a:pt x="13311" y="1795"/>
                      <a:pt x="12735" y="1824"/>
                      <a:pt x="12469" y="1639"/>
                    </a:cubicBezTo>
                    <a:cubicBezTo>
                      <a:pt x="11152" y="721"/>
                      <a:pt x="9627" y="377"/>
                      <a:pt x="8089" y="141"/>
                    </a:cubicBezTo>
                    <a:cubicBezTo>
                      <a:pt x="7558" y="59"/>
                      <a:pt x="7007" y="1"/>
                      <a:pt x="6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5529219" y="3041708"/>
                <a:ext cx="39666" cy="17922"/>
              </a:xfrm>
              <a:custGeom>
                <a:rect b="b" l="l" r="r" t="t"/>
                <a:pathLst>
                  <a:path extrusionOk="0" h="1421" w="3145">
                    <a:moveTo>
                      <a:pt x="2880" y="0"/>
                    </a:moveTo>
                    <a:cubicBezTo>
                      <a:pt x="2827" y="0"/>
                      <a:pt x="2783" y="8"/>
                      <a:pt x="2783" y="8"/>
                    </a:cubicBezTo>
                    <a:cubicBezTo>
                      <a:pt x="2775" y="8"/>
                      <a:pt x="2766" y="8"/>
                      <a:pt x="2758" y="8"/>
                    </a:cubicBezTo>
                    <a:cubicBezTo>
                      <a:pt x="1843" y="8"/>
                      <a:pt x="1126" y="346"/>
                      <a:pt x="367" y="491"/>
                    </a:cubicBezTo>
                    <a:cubicBezTo>
                      <a:pt x="0" y="561"/>
                      <a:pt x="233" y="946"/>
                      <a:pt x="140" y="1177"/>
                    </a:cubicBezTo>
                    <a:cubicBezTo>
                      <a:pt x="65" y="1360"/>
                      <a:pt x="255" y="1362"/>
                      <a:pt x="383" y="1391"/>
                    </a:cubicBezTo>
                    <a:cubicBezTo>
                      <a:pt x="466" y="1411"/>
                      <a:pt x="559" y="1420"/>
                      <a:pt x="659" y="1420"/>
                    </a:cubicBezTo>
                    <a:cubicBezTo>
                      <a:pt x="1404" y="1420"/>
                      <a:pt x="2540" y="906"/>
                      <a:pt x="2873" y="358"/>
                    </a:cubicBezTo>
                    <a:cubicBezTo>
                      <a:pt x="2936" y="256"/>
                      <a:pt x="3144" y="184"/>
                      <a:pt x="3027" y="46"/>
                    </a:cubicBezTo>
                    <a:cubicBezTo>
                      <a:pt x="2997" y="9"/>
                      <a:pt x="2934" y="0"/>
                      <a:pt x="28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6" name="Google Shape;946;p33"/>
          <p:cNvGrpSpPr/>
          <p:nvPr/>
        </p:nvGrpSpPr>
        <p:grpSpPr>
          <a:xfrm>
            <a:off x="3329136" y="2999932"/>
            <a:ext cx="1151672" cy="498659"/>
            <a:chOff x="2954475" y="3458158"/>
            <a:chExt cx="1089155" cy="357231"/>
          </a:xfrm>
        </p:grpSpPr>
        <p:sp>
          <p:nvSpPr>
            <p:cNvPr id="947" name="Google Shape;947;p33"/>
            <p:cNvSpPr/>
            <p:nvPr/>
          </p:nvSpPr>
          <p:spPr>
            <a:xfrm>
              <a:off x="2954475" y="3458158"/>
              <a:ext cx="1089155" cy="357231"/>
            </a:xfrm>
            <a:custGeom>
              <a:rect b="b" l="l" r="r" t="t"/>
              <a:pathLst>
                <a:path extrusionOk="0" h="18584" w="45372">
                  <a:moveTo>
                    <a:pt x="27344" y="23"/>
                  </a:moveTo>
                  <a:cubicBezTo>
                    <a:pt x="26604" y="23"/>
                    <a:pt x="25865" y="37"/>
                    <a:pt x="25130" y="49"/>
                  </a:cubicBezTo>
                  <a:cubicBezTo>
                    <a:pt x="24837" y="53"/>
                    <a:pt x="24544" y="55"/>
                    <a:pt x="24251" y="55"/>
                  </a:cubicBezTo>
                  <a:cubicBezTo>
                    <a:pt x="23558" y="55"/>
                    <a:pt x="22864" y="46"/>
                    <a:pt x="22171" y="46"/>
                  </a:cubicBezTo>
                  <a:cubicBezTo>
                    <a:pt x="21462" y="46"/>
                    <a:pt x="20752" y="55"/>
                    <a:pt x="20043" y="91"/>
                  </a:cubicBezTo>
                  <a:cubicBezTo>
                    <a:pt x="19329" y="126"/>
                    <a:pt x="18614" y="138"/>
                    <a:pt x="17899" y="138"/>
                  </a:cubicBezTo>
                  <a:cubicBezTo>
                    <a:pt x="16530" y="138"/>
                    <a:pt x="15159" y="95"/>
                    <a:pt x="13791" y="95"/>
                  </a:cubicBezTo>
                  <a:cubicBezTo>
                    <a:pt x="13446" y="95"/>
                    <a:pt x="13101" y="98"/>
                    <a:pt x="12757" y="105"/>
                  </a:cubicBezTo>
                  <a:cubicBezTo>
                    <a:pt x="11073" y="137"/>
                    <a:pt x="9389" y="559"/>
                    <a:pt x="7695" y="579"/>
                  </a:cubicBezTo>
                  <a:cubicBezTo>
                    <a:pt x="6747" y="590"/>
                    <a:pt x="5818" y="808"/>
                    <a:pt x="4873" y="845"/>
                  </a:cubicBezTo>
                  <a:cubicBezTo>
                    <a:pt x="3983" y="879"/>
                    <a:pt x="3043" y="1016"/>
                    <a:pt x="2155" y="1581"/>
                  </a:cubicBezTo>
                  <a:cubicBezTo>
                    <a:pt x="1466" y="2018"/>
                    <a:pt x="1155" y="2654"/>
                    <a:pt x="724" y="3316"/>
                  </a:cubicBezTo>
                  <a:cubicBezTo>
                    <a:pt x="240" y="4059"/>
                    <a:pt x="206" y="4854"/>
                    <a:pt x="193" y="5683"/>
                  </a:cubicBezTo>
                  <a:cubicBezTo>
                    <a:pt x="170" y="7285"/>
                    <a:pt x="0" y="8896"/>
                    <a:pt x="282" y="10408"/>
                  </a:cubicBezTo>
                  <a:cubicBezTo>
                    <a:pt x="200" y="11949"/>
                    <a:pt x="730" y="13214"/>
                    <a:pt x="1197" y="14472"/>
                  </a:cubicBezTo>
                  <a:cubicBezTo>
                    <a:pt x="1348" y="14878"/>
                    <a:pt x="1604" y="15362"/>
                    <a:pt x="1906" y="15645"/>
                  </a:cubicBezTo>
                  <a:cubicBezTo>
                    <a:pt x="2395" y="16101"/>
                    <a:pt x="2710" y="16980"/>
                    <a:pt x="3339" y="17024"/>
                  </a:cubicBezTo>
                  <a:cubicBezTo>
                    <a:pt x="4828" y="17126"/>
                    <a:pt x="6196" y="17864"/>
                    <a:pt x="7695" y="18019"/>
                  </a:cubicBezTo>
                  <a:cubicBezTo>
                    <a:pt x="9434" y="18200"/>
                    <a:pt x="11184" y="18382"/>
                    <a:pt x="12921" y="18459"/>
                  </a:cubicBezTo>
                  <a:cubicBezTo>
                    <a:pt x="14344" y="18523"/>
                    <a:pt x="15771" y="18584"/>
                    <a:pt x="17199" y="18584"/>
                  </a:cubicBezTo>
                  <a:cubicBezTo>
                    <a:pt x="17895" y="18584"/>
                    <a:pt x="18591" y="18569"/>
                    <a:pt x="19287" y="18534"/>
                  </a:cubicBezTo>
                  <a:cubicBezTo>
                    <a:pt x="20699" y="18464"/>
                    <a:pt x="22123" y="18478"/>
                    <a:pt x="23539" y="18458"/>
                  </a:cubicBezTo>
                  <a:cubicBezTo>
                    <a:pt x="24474" y="18445"/>
                    <a:pt x="25435" y="18274"/>
                    <a:pt x="26368" y="18274"/>
                  </a:cubicBezTo>
                  <a:cubicBezTo>
                    <a:pt x="26641" y="18274"/>
                    <a:pt x="26911" y="18288"/>
                    <a:pt x="27177" y="18326"/>
                  </a:cubicBezTo>
                  <a:cubicBezTo>
                    <a:pt x="27679" y="18396"/>
                    <a:pt x="28179" y="18420"/>
                    <a:pt x="28678" y="18420"/>
                  </a:cubicBezTo>
                  <a:cubicBezTo>
                    <a:pt x="29780" y="18420"/>
                    <a:pt x="30876" y="18302"/>
                    <a:pt x="31975" y="18302"/>
                  </a:cubicBezTo>
                  <a:cubicBezTo>
                    <a:pt x="32302" y="18302"/>
                    <a:pt x="32629" y="18313"/>
                    <a:pt x="32956" y="18340"/>
                  </a:cubicBezTo>
                  <a:cubicBezTo>
                    <a:pt x="33116" y="18353"/>
                    <a:pt x="33276" y="18358"/>
                    <a:pt x="33437" y="18358"/>
                  </a:cubicBezTo>
                  <a:cubicBezTo>
                    <a:pt x="34248" y="18358"/>
                    <a:pt x="35075" y="18218"/>
                    <a:pt x="35875" y="18211"/>
                  </a:cubicBezTo>
                  <a:cubicBezTo>
                    <a:pt x="36876" y="18201"/>
                    <a:pt x="37883" y="18049"/>
                    <a:pt x="38868" y="17976"/>
                  </a:cubicBezTo>
                  <a:cubicBezTo>
                    <a:pt x="39960" y="17896"/>
                    <a:pt x="41086" y="17840"/>
                    <a:pt x="42206" y="17464"/>
                  </a:cubicBezTo>
                  <a:cubicBezTo>
                    <a:pt x="43309" y="17094"/>
                    <a:pt x="43939" y="16372"/>
                    <a:pt x="44298" y="15291"/>
                  </a:cubicBezTo>
                  <a:cubicBezTo>
                    <a:pt x="44866" y="13584"/>
                    <a:pt x="45076" y="11739"/>
                    <a:pt x="45250" y="9907"/>
                  </a:cubicBezTo>
                  <a:cubicBezTo>
                    <a:pt x="45372" y="8645"/>
                    <a:pt x="45213" y="7379"/>
                    <a:pt x="45272" y="6103"/>
                  </a:cubicBezTo>
                  <a:cubicBezTo>
                    <a:pt x="45330" y="4792"/>
                    <a:pt x="44623" y="3782"/>
                    <a:pt x="43600" y="3109"/>
                  </a:cubicBezTo>
                  <a:cubicBezTo>
                    <a:pt x="42453" y="2354"/>
                    <a:pt x="41184" y="2105"/>
                    <a:pt x="40011" y="1534"/>
                  </a:cubicBezTo>
                  <a:cubicBezTo>
                    <a:pt x="38524" y="811"/>
                    <a:pt x="36963" y="841"/>
                    <a:pt x="35453" y="478"/>
                  </a:cubicBezTo>
                  <a:cubicBezTo>
                    <a:pt x="33457" y="1"/>
                    <a:pt x="31376" y="173"/>
                    <a:pt x="29332" y="69"/>
                  </a:cubicBezTo>
                  <a:cubicBezTo>
                    <a:pt x="28670" y="34"/>
                    <a:pt x="28006" y="23"/>
                    <a:pt x="27344" y="23"/>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2954475" y="3458158"/>
              <a:ext cx="1089155" cy="357231"/>
            </a:xfrm>
            <a:custGeom>
              <a:rect b="b" l="l" r="r" t="t"/>
              <a:pathLst>
                <a:path extrusionOk="0" h="18584" w="45372">
                  <a:moveTo>
                    <a:pt x="27834" y="1293"/>
                  </a:moveTo>
                  <a:cubicBezTo>
                    <a:pt x="28087" y="1495"/>
                    <a:pt x="28350" y="1558"/>
                    <a:pt x="28614" y="1558"/>
                  </a:cubicBezTo>
                  <a:cubicBezTo>
                    <a:pt x="29000" y="1558"/>
                    <a:pt x="29389" y="1426"/>
                    <a:pt x="29763" y="1402"/>
                  </a:cubicBezTo>
                  <a:cubicBezTo>
                    <a:pt x="29985" y="1388"/>
                    <a:pt x="30207" y="1382"/>
                    <a:pt x="30429" y="1382"/>
                  </a:cubicBezTo>
                  <a:cubicBezTo>
                    <a:pt x="32271" y="1382"/>
                    <a:pt x="34088" y="1821"/>
                    <a:pt x="35931" y="1852"/>
                  </a:cubicBezTo>
                  <a:cubicBezTo>
                    <a:pt x="36743" y="1866"/>
                    <a:pt x="37628" y="2248"/>
                    <a:pt x="38446" y="2354"/>
                  </a:cubicBezTo>
                  <a:cubicBezTo>
                    <a:pt x="39423" y="2480"/>
                    <a:pt x="40350" y="2891"/>
                    <a:pt x="41255" y="3162"/>
                  </a:cubicBezTo>
                  <a:cubicBezTo>
                    <a:pt x="42022" y="3390"/>
                    <a:pt x="43062" y="3625"/>
                    <a:pt x="43622" y="4593"/>
                  </a:cubicBezTo>
                  <a:cubicBezTo>
                    <a:pt x="44183" y="5565"/>
                    <a:pt x="44186" y="6711"/>
                    <a:pt x="44110" y="7648"/>
                  </a:cubicBezTo>
                  <a:cubicBezTo>
                    <a:pt x="44138" y="10204"/>
                    <a:pt x="43869" y="12515"/>
                    <a:pt x="43536" y="14827"/>
                  </a:cubicBezTo>
                  <a:cubicBezTo>
                    <a:pt x="43469" y="15283"/>
                    <a:pt x="43189" y="15051"/>
                    <a:pt x="43086" y="15222"/>
                  </a:cubicBezTo>
                  <a:cubicBezTo>
                    <a:pt x="42309" y="16516"/>
                    <a:pt x="41136" y="16372"/>
                    <a:pt x="40047" y="16474"/>
                  </a:cubicBezTo>
                  <a:cubicBezTo>
                    <a:pt x="38998" y="16573"/>
                    <a:pt x="37945" y="16698"/>
                    <a:pt x="36896" y="16698"/>
                  </a:cubicBezTo>
                  <a:cubicBezTo>
                    <a:pt x="36691" y="16698"/>
                    <a:pt x="36487" y="16694"/>
                    <a:pt x="36282" y="16683"/>
                  </a:cubicBezTo>
                  <a:cubicBezTo>
                    <a:pt x="36143" y="16675"/>
                    <a:pt x="36003" y="16672"/>
                    <a:pt x="35864" y="16672"/>
                  </a:cubicBezTo>
                  <a:cubicBezTo>
                    <a:pt x="35019" y="16672"/>
                    <a:pt x="34180" y="16794"/>
                    <a:pt x="33351" y="16848"/>
                  </a:cubicBezTo>
                  <a:cubicBezTo>
                    <a:pt x="33044" y="16868"/>
                    <a:pt x="32736" y="16875"/>
                    <a:pt x="32429" y="16875"/>
                  </a:cubicBezTo>
                  <a:cubicBezTo>
                    <a:pt x="31559" y="16875"/>
                    <a:pt x="30691" y="16816"/>
                    <a:pt x="29822" y="16816"/>
                  </a:cubicBezTo>
                  <a:cubicBezTo>
                    <a:pt x="29434" y="16816"/>
                    <a:pt x="29045" y="16828"/>
                    <a:pt x="28656" y="16862"/>
                  </a:cubicBezTo>
                  <a:cubicBezTo>
                    <a:pt x="28378" y="16886"/>
                    <a:pt x="28098" y="16896"/>
                    <a:pt x="27817" y="16896"/>
                  </a:cubicBezTo>
                  <a:cubicBezTo>
                    <a:pt x="26867" y="16896"/>
                    <a:pt x="25910" y="16787"/>
                    <a:pt x="24957" y="16787"/>
                  </a:cubicBezTo>
                  <a:cubicBezTo>
                    <a:pt x="24941" y="16787"/>
                    <a:pt x="24926" y="16787"/>
                    <a:pt x="24911" y="16787"/>
                  </a:cubicBezTo>
                  <a:cubicBezTo>
                    <a:pt x="24053" y="16792"/>
                    <a:pt x="23193" y="16934"/>
                    <a:pt x="22339" y="16934"/>
                  </a:cubicBezTo>
                  <a:cubicBezTo>
                    <a:pt x="22189" y="16934"/>
                    <a:pt x="22039" y="16930"/>
                    <a:pt x="21890" y="16919"/>
                  </a:cubicBezTo>
                  <a:cubicBezTo>
                    <a:pt x="21782" y="16912"/>
                    <a:pt x="21676" y="16909"/>
                    <a:pt x="21569" y="16909"/>
                  </a:cubicBezTo>
                  <a:cubicBezTo>
                    <a:pt x="20875" y="16909"/>
                    <a:pt x="20189" y="17042"/>
                    <a:pt x="19492" y="17042"/>
                  </a:cubicBezTo>
                  <a:cubicBezTo>
                    <a:pt x="19263" y="17042"/>
                    <a:pt x="19032" y="17028"/>
                    <a:pt x="18800" y="16989"/>
                  </a:cubicBezTo>
                  <a:cubicBezTo>
                    <a:pt x="18681" y="16970"/>
                    <a:pt x="18561" y="16962"/>
                    <a:pt x="18440" y="16962"/>
                  </a:cubicBezTo>
                  <a:cubicBezTo>
                    <a:pt x="17939" y="16962"/>
                    <a:pt x="17423" y="17098"/>
                    <a:pt x="16910" y="17098"/>
                  </a:cubicBezTo>
                  <a:cubicBezTo>
                    <a:pt x="16741" y="17098"/>
                    <a:pt x="16572" y="17083"/>
                    <a:pt x="16404" y="17044"/>
                  </a:cubicBezTo>
                  <a:cubicBezTo>
                    <a:pt x="16275" y="17014"/>
                    <a:pt x="16142" y="17003"/>
                    <a:pt x="16009" y="17003"/>
                  </a:cubicBezTo>
                  <a:cubicBezTo>
                    <a:pt x="15722" y="17003"/>
                    <a:pt x="15436" y="17052"/>
                    <a:pt x="15187" y="17052"/>
                  </a:cubicBezTo>
                  <a:cubicBezTo>
                    <a:pt x="15100" y="17052"/>
                    <a:pt x="15017" y="17046"/>
                    <a:pt x="14941" y="17030"/>
                  </a:cubicBezTo>
                  <a:cubicBezTo>
                    <a:pt x="14771" y="16994"/>
                    <a:pt x="14601" y="16982"/>
                    <a:pt x="14432" y="16982"/>
                  </a:cubicBezTo>
                  <a:cubicBezTo>
                    <a:pt x="14032" y="16982"/>
                    <a:pt x="13635" y="17052"/>
                    <a:pt x="13247" y="17052"/>
                  </a:cubicBezTo>
                  <a:cubicBezTo>
                    <a:pt x="12983" y="17052"/>
                    <a:pt x="12723" y="17019"/>
                    <a:pt x="12469" y="16910"/>
                  </a:cubicBezTo>
                  <a:cubicBezTo>
                    <a:pt x="12311" y="16842"/>
                    <a:pt x="12171" y="16812"/>
                    <a:pt x="12038" y="16812"/>
                  </a:cubicBezTo>
                  <a:cubicBezTo>
                    <a:pt x="11868" y="16812"/>
                    <a:pt x="11708" y="16860"/>
                    <a:pt x="11534" y="16940"/>
                  </a:cubicBezTo>
                  <a:cubicBezTo>
                    <a:pt x="11404" y="16999"/>
                    <a:pt x="11279" y="17022"/>
                    <a:pt x="11156" y="17022"/>
                  </a:cubicBezTo>
                  <a:cubicBezTo>
                    <a:pt x="10630" y="17022"/>
                    <a:pt x="10155" y="16582"/>
                    <a:pt x="9602" y="16582"/>
                  </a:cubicBezTo>
                  <a:cubicBezTo>
                    <a:pt x="9570" y="16582"/>
                    <a:pt x="9538" y="16583"/>
                    <a:pt x="9505" y="16586"/>
                  </a:cubicBezTo>
                  <a:cubicBezTo>
                    <a:pt x="9350" y="16601"/>
                    <a:pt x="9195" y="16607"/>
                    <a:pt x="9039" y="16607"/>
                  </a:cubicBezTo>
                  <a:cubicBezTo>
                    <a:pt x="8323" y="16607"/>
                    <a:pt x="7597" y="16479"/>
                    <a:pt x="6873" y="16471"/>
                  </a:cubicBezTo>
                  <a:cubicBezTo>
                    <a:pt x="6179" y="16462"/>
                    <a:pt x="5487" y="16145"/>
                    <a:pt x="4845" y="15732"/>
                  </a:cubicBezTo>
                  <a:cubicBezTo>
                    <a:pt x="4583" y="15564"/>
                    <a:pt x="4257" y="15549"/>
                    <a:pt x="3975" y="15446"/>
                  </a:cubicBezTo>
                  <a:cubicBezTo>
                    <a:pt x="2713" y="14986"/>
                    <a:pt x="2143" y="13842"/>
                    <a:pt x="1867" y="12478"/>
                  </a:cubicBezTo>
                  <a:cubicBezTo>
                    <a:pt x="1569" y="10994"/>
                    <a:pt x="1439" y="9456"/>
                    <a:pt x="1271" y="7936"/>
                  </a:cubicBezTo>
                  <a:cubicBezTo>
                    <a:pt x="1178" y="7094"/>
                    <a:pt x="1108" y="6240"/>
                    <a:pt x="1113" y="5392"/>
                  </a:cubicBezTo>
                  <a:cubicBezTo>
                    <a:pt x="1119" y="4342"/>
                    <a:pt x="2195" y="3090"/>
                    <a:pt x="3037" y="2927"/>
                  </a:cubicBezTo>
                  <a:cubicBezTo>
                    <a:pt x="3884" y="2762"/>
                    <a:pt x="4721" y="2441"/>
                    <a:pt x="5577" y="2441"/>
                  </a:cubicBezTo>
                  <a:cubicBezTo>
                    <a:pt x="5635" y="2441"/>
                    <a:pt x="5692" y="2443"/>
                    <a:pt x="5750" y="2446"/>
                  </a:cubicBezTo>
                  <a:cubicBezTo>
                    <a:pt x="5843" y="2451"/>
                    <a:pt x="5936" y="2453"/>
                    <a:pt x="6028" y="2453"/>
                  </a:cubicBezTo>
                  <a:cubicBezTo>
                    <a:pt x="7170" y="2453"/>
                    <a:pt x="8259" y="2092"/>
                    <a:pt x="9375" y="1902"/>
                  </a:cubicBezTo>
                  <a:cubicBezTo>
                    <a:pt x="9924" y="1807"/>
                    <a:pt x="10521" y="1789"/>
                    <a:pt x="11112" y="1789"/>
                  </a:cubicBezTo>
                  <a:cubicBezTo>
                    <a:pt x="11294" y="1789"/>
                    <a:pt x="11476" y="1791"/>
                    <a:pt x="11655" y="1793"/>
                  </a:cubicBezTo>
                  <a:cubicBezTo>
                    <a:pt x="11687" y="1793"/>
                    <a:pt x="11719" y="1793"/>
                    <a:pt x="11751" y="1793"/>
                  </a:cubicBezTo>
                  <a:cubicBezTo>
                    <a:pt x="12841" y="1793"/>
                    <a:pt x="13943" y="1598"/>
                    <a:pt x="15027" y="1598"/>
                  </a:cubicBezTo>
                  <a:cubicBezTo>
                    <a:pt x="15346" y="1598"/>
                    <a:pt x="15663" y="1615"/>
                    <a:pt x="15978" y="1659"/>
                  </a:cubicBezTo>
                  <a:cubicBezTo>
                    <a:pt x="16233" y="1694"/>
                    <a:pt x="16486" y="1708"/>
                    <a:pt x="16739" y="1708"/>
                  </a:cubicBezTo>
                  <a:cubicBezTo>
                    <a:pt x="17677" y="1708"/>
                    <a:pt x="18601" y="1517"/>
                    <a:pt x="19540" y="1517"/>
                  </a:cubicBezTo>
                  <a:cubicBezTo>
                    <a:pt x="19793" y="1517"/>
                    <a:pt x="20046" y="1530"/>
                    <a:pt x="20301" y="1565"/>
                  </a:cubicBezTo>
                  <a:cubicBezTo>
                    <a:pt x="20467" y="1588"/>
                    <a:pt x="20643" y="1596"/>
                    <a:pt x="20826" y="1596"/>
                  </a:cubicBezTo>
                  <a:cubicBezTo>
                    <a:pt x="21255" y="1596"/>
                    <a:pt x="21716" y="1552"/>
                    <a:pt x="22139" y="1552"/>
                  </a:cubicBezTo>
                  <a:cubicBezTo>
                    <a:pt x="22281" y="1552"/>
                    <a:pt x="22418" y="1557"/>
                    <a:pt x="22549" y="1570"/>
                  </a:cubicBezTo>
                  <a:cubicBezTo>
                    <a:pt x="22721" y="1588"/>
                    <a:pt x="22893" y="1594"/>
                    <a:pt x="23065" y="1594"/>
                  </a:cubicBezTo>
                  <a:cubicBezTo>
                    <a:pt x="23641" y="1594"/>
                    <a:pt x="24215" y="1519"/>
                    <a:pt x="24795" y="1519"/>
                  </a:cubicBezTo>
                  <a:cubicBezTo>
                    <a:pt x="25039" y="1519"/>
                    <a:pt x="25284" y="1532"/>
                    <a:pt x="25530" y="1570"/>
                  </a:cubicBezTo>
                  <a:cubicBezTo>
                    <a:pt x="25876" y="1624"/>
                    <a:pt x="26315" y="1770"/>
                    <a:pt x="26754" y="1770"/>
                  </a:cubicBezTo>
                  <a:cubicBezTo>
                    <a:pt x="27133" y="1770"/>
                    <a:pt x="27512" y="1662"/>
                    <a:pt x="27834" y="1293"/>
                  </a:cubicBezTo>
                  <a:close/>
                  <a:moveTo>
                    <a:pt x="27344" y="23"/>
                  </a:moveTo>
                  <a:cubicBezTo>
                    <a:pt x="26604" y="23"/>
                    <a:pt x="25865" y="37"/>
                    <a:pt x="25130" y="49"/>
                  </a:cubicBezTo>
                  <a:cubicBezTo>
                    <a:pt x="24837" y="53"/>
                    <a:pt x="24544" y="55"/>
                    <a:pt x="24251" y="55"/>
                  </a:cubicBezTo>
                  <a:cubicBezTo>
                    <a:pt x="23558" y="55"/>
                    <a:pt x="22864" y="46"/>
                    <a:pt x="22171" y="46"/>
                  </a:cubicBezTo>
                  <a:cubicBezTo>
                    <a:pt x="21462" y="46"/>
                    <a:pt x="20752" y="55"/>
                    <a:pt x="20043" y="91"/>
                  </a:cubicBezTo>
                  <a:cubicBezTo>
                    <a:pt x="19329" y="126"/>
                    <a:pt x="18614" y="138"/>
                    <a:pt x="17899" y="138"/>
                  </a:cubicBezTo>
                  <a:cubicBezTo>
                    <a:pt x="16530" y="138"/>
                    <a:pt x="15159" y="95"/>
                    <a:pt x="13791" y="95"/>
                  </a:cubicBezTo>
                  <a:cubicBezTo>
                    <a:pt x="13446" y="95"/>
                    <a:pt x="13101" y="98"/>
                    <a:pt x="12757" y="105"/>
                  </a:cubicBezTo>
                  <a:cubicBezTo>
                    <a:pt x="11073" y="137"/>
                    <a:pt x="9389" y="559"/>
                    <a:pt x="7695" y="579"/>
                  </a:cubicBezTo>
                  <a:cubicBezTo>
                    <a:pt x="6747" y="590"/>
                    <a:pt x="5818" y="808"/>
                    <a:pt x="4873" y="845"/>
                  </a:cubicBezTo>
                  <a:cubicBezTo>
                    <a:pt x="3983" y="879"/>
                    <a:pt x="3043" y="1016"/>
                    <a:pt x="2155" y="1581"/>
                  </a:cubicBezTo>
                  <a:cubicBezTo>
                    <a:pt x="1466" y="2018"/>
                    <a:pt x="1155" y="2654"/>
                    <a:pt x="724" y="3316"/>
                  </a:cubicBezTo>
                  <a:cubicBezTo>
                    <a:pt x="240" y="4059"/>
                    <a:pt x="206" y="4854"/>
                    <a:pt x="193" y="5683"/>
                  </a:cubicBezTo>
                  <a:cubicBezTo>
                    <a:pt x="170" y="7285"/>
                    <a:pt x="0" y="8896"/>
                    <a:pt x="282" y="10408"/>
                  </a:cubicBezTo>
                  <a:cubicBezTo>
                    <a:pt x="200" y="11949"/>
                    <a:pt x="730" y="13214"/>
                    <a:pt x="1197" y="14472"/>
                  </a:cubicBezTo>
                  <a:cubicBezTo>
                    <a:pt x="1348" y="14878"/>
                    <a:pt x="1604" y="15362"/>
                    <a:pt x="1906" y="15645"/>
                  </a:cubicBezTo>
                  <a:cubicBezTo>
                    <a:pt x="2395" y="16101"/>
                    <a:pt x="2710" y="16980"/>
                    <a:pt x="3339" y="17024"/>
                  </a:cubicBezTo>
                  <a:cubicBezTo>
                    <a:pt x="4828" y="17126"/>
                    <a:pt x="6196" y="17864"/>
                    <a:pt x="7695" y="18019"/>
                  </a:cubicBezTo>
                  <a:cubicBezTo>
                    <a:pt x="9434" y="18200"/>
                    <a:pt x="11184" y="18382"/>
                    <a:pt x="12921" y="18459"/>
                  </a:cubicBezTo>
                  <a:cubicBezTo>
                    <a:pt x="14344" y="18523"/>
                    <a:pt x="15771" y="18584"/>
                    <a:pt x="17199" y="18584"/>
                  </a:cubicBezTo>
                  <a:cubicBezTo>
                    <a:pt x="17895" y="18584"/>
                    <a:pt x="18591" y="18569"/>
                    <a:pt x="19287" y="18534"/>
                  </a:cubicBezTo>
                  <a:cubicBezTo>
                    <a:pt x="20699" y="18464"/>
                    <a:pt x="22123" y="18478"/>
                    <a:pt x="23539" y="18458"/>
                  </a:cubicBezTo>
                  <a:cubicBezTo>
                    <a:pt x="24474" y="18445"/>
                    <a:pt x="25435" y="18274"/>
                    <a:pt x="26368" y="18274"/>
                  </a:cubicBezTo>
                  <a:cubicBezTo>
                    <a:pt x="26641" y="18274"/>
                    <a:pt x="26911" y="18288"/>
                    <a:pt x="27177" y="18326"/>
                  </a:cubicBezTo>
                  <a:cubicBezTo>
                    <a:pt x="27679" y="18396"/>
                    <a:pt x="28179" y="18420"/>
                    <a:pt x="28678" y="18420"/>
                  </a:cubicBezTo>
                  <a:cubicBezTo>
                    <a:pt x="29780" y="18420"/>
                    <a:pt x="30876" y="18302"/>
                    <a:pt x="31975" y="18302"/>
                  </a:cubicBezTo>
                  <a:cubicBezTo>
                    <a:pt x="32302" y="18302"/>
                    <a:pt x="32629" y="18313"/>
                    <a:pt x="32956" y="18340"/>
                  </a:cubicBezTo>
                  <a:cubicBezTo>
                    <a:pt x="33116" y="18353"/>
                    <a:pt x="33276" y="18358"/>
                    <a:pt x="33437" y="18358"/>
                  </a:cubicBezTo>
                  <a:cubicBezTo>
                    <a:pt x="34248" y="18358"/>
                    <a:pt x="35075" y="18218"/>
                    <a:pt x="35875" y="18211"/>
                  </a:cubicBezTo>
                  <a:cubicBezTo>
                    <a:pt x="36876" y="18201"/>
                    <a:pt x="37883" y="18049"/>
                    <a:pt x="38868" y="17976"/>
                  </a:cubicBezTo>
                  <a:cubicBezTo>
                    <a:pt x="39960" y="17896"/>
                    <a:pt x="41086" y="17840"/>
                    <a:pt x="42206" y="17464"/>
                  </a:cubicBezTo>
                  <a:cubicBezTo>
                    <a:pt x="43309" y="17094"/>
                    <a:pt x="43939" y="16372"/>
                    <a:pt x="44298" y="15291"/>
                  </a:cubicBezTo>
                  <a:cubicBezTo>
                    <a:pt x="44866" y="13584"/>
                    <a:pt x="45076" y="11739"/>
                    <a:pt x="45250" y="9907"/>
                  </a:cubicBezTo>
                  <a:cubicBezTo>
                    <a:pt x="45372" y="8645"/>
                    <a:pt x="45213" y="7379"/>
                    <a:pt x="45272" y="6103"/>
                  </a:cubicBezTo>
                  <a:cubicBezTo>
                    <a:pt x="45330" y="4792"/>
                    <a:pt x="44623" y="3782"/>
                    <a:pt x="43600" y="3109"/>
                  </a:cubicBezTo>
                  <a:cubicBezTo>
                    <a:pt x="42453" y="2354"/>
                    <a:pt x="41184" y="2105"/>
                    <a:pt x="40011" y="1534"/>
                  </a:cubicBezTo>
                  <a:cubicBezTo>
                    <a:pt x="38524" y="811"/>
                    <a:pt x="36963" y="841"/>
                    <a:pt x="35453" y="478"/>
                  </a:cubicBezTo>
                  <a:cubicBezTo>
                    <a:pt x="33457" y="1"/>
                    <a:pt x="31376" y="173"/>
                    <a:pt x="29332" y="69"/>
                  </a:cubicBezTo>
                  <a:cubicBezTo>
                    <a:pt x="28670" y="34"/>
                    <a:pt x="28006" y="23"/>
                    <a:pt x="27344" y="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33"/>
          <p:cNvGrpSpPr/>
          <p:nvPr/>
        </p:nvGrpSpPr>
        <p:grpSpPr>
          <a:xfrm>
            <a:off x="3726366" y="1479344"/>
            <a:ext cx="246101" cy="388799"/>
            <a:chOff x="3497766" y="2048168"/>
            <a:chExt cx="246101" cy="388799"/>
          </a:xfrm>
        </p:grpSpPr>
        <p:sp>
          <p:nvSpPr>
            <p:cNvPr id="950" name="Google Shape;950;p33"/>
            <p:cNvSpPr/>
            <p:nvPr/>
          </p:nvSpPr>
          <p:spPr>
            <a:xfrm>
              <a:off x="3511003" y="2062499"/>
              <a:ext cx="218646" cy="357255"/>
            </a:xfrm>
            <a:custGeom>
              <a:rect b="b" l="l" r="r" t="t"/>
              <a:pathLst>
                <a:path extrusionOk="0" h="28393" w="17377">
                  <a:moveTo>
                    <a:pt x="13572" y="0"/>
                  </a:moveTo>
                  <a:cubicBezTo>
                    <a:pt x="13074" y="0"/>
                    <a:pt x="12546" y="262"/>
                    <a:pt x="12228" y="646"/>
                  </a:cubicBezTo>
                  <a:cubicBezTo>
                    <a:pt x="11377" y="1676"/>
                    <a:pt x="10457" y="2667"/>
                    <a:pt x="9854" y="3861"/>
                  </a:cubicBezTo>
                  <a:cubicBezTo>
                    <a:pt x="9344" y="4874"/>
                    <a:pt x="8650" y="5775"/>
                    <a:pt x="8119" y="6780"/>
                  </a:cubicBezTo>
                  <a:cubicBezTo>
                    <a:pt x="7687" y="7599"/>
                    <a:pt x="7541" y="8639"/>
                    <a:pt x="6744" y="9275"/>
                  </a:cubicBezTo>
                  <a:cubicBezTo>
                    <a:pt x="6445" y="9514"/>
                    <a:pt x="6427" y="9944"/>
                    <a:pt x="6324" y="10250"/>
                  </a:cubicBezTo>
                  <a:cubicBezTo>
                    <a:pt x="5649" y="12269"/>
                    <a:pt x="4684" y="14191"/>
                    <a:pt x="4380" y="16337"/>
                  </a:cubicBezTo>
                  <a:cubicBezTo>
                    <a:pt x="4235" y="17348"/>
                    <a:pt x="3928" y="18343"/>
                    <a:pt x="3760" y="19358"/>
                  </a:cubicBezTo>
                  <a:cubicBezTo>
                    <a:pt x="3732" y="19534"/>
                    <a:pt x="3712" y="19652"/>
                    <a:pt x="3591" y="19652"/>
                  </a:cubicBezTo>
                  <a:cubicBezTo>
                    <a:pt x="3521" y="19652"/>
                    <a:pt x="3418" y="19613"/>
                    <a:pt x="3259" y="19525"/>
                  </a:cubicBezTo>
                  <a:cubicBezTo>
                    <a:pt x="2586" y="19151"/>
                    <a:pt x="1869" y="18744"/>
                    <a:pt x="1051" y="18744"/>
                  </a:cubicBezTo>
                  <a:cubicBezTo>
                    <a:pt x="888" y="18744"/>
                    <a:pt x="722" y="18760"/>
                    <a:pt x="551" y="18795"/>
                  </a:cubicBezTo>
                  <a:cubicBezTo>
                    <a:pt x="0" y="18909"/>
                    <a:pt x="385" y="19235"/>
                    <a:pt x="358" y="19483"/>
                  </a:cubicBezTo>
                  <a:cubicBezTo>
                    <a:pt x="153" y="19774"/>
                    <a:pt x="235" y="19996"/>
                    <a:pt x="520" y="20211"/>
                  </a:cubicBezTo>
                  <a:cubicBezTo>
                    <a:pt x="682" y="20332"/>
                    <a:pt x="746" y="20514"/>
                    <a:pt x="452" y="20617"/>
                  </a:cubicBezTo>
                  <a:cubicBezTo>
                    <a:pt x="276" y="20679"/>
                    <a:pt x="424" y="20859"/>
                    <a:pt x="450" y="20870"/>
                  </a:cubicBezTo>
                  <a:cubicBezTo>
                    <a:pt x="1100" y="21124"/>
                    <a:pt x="1002" y="21827"/>
                    <a:pt x="1164" y="22288"/>
                  </a:cubicBezTo>
                  <a:cubicBezTo>
                    <a:pt x="1340" y="22788"/>
                    <a:pt x="1802" y="23310"/>
                    <a:pt x="1533" y="23935"/>
                  </a:cubicBezTo>
                  <a:cubicBezTo>
                    <a:pt x="1517" y="23980"/>
                    <a:pt x="1505" y="24025"/>
                    <a:pt x="1495" y="24072"/>
                  </a:cubicBezTo>
                  <a:cubicBezTo>
                    <a:pt x="2286" y="24182"/>
                    <a:pt x="1805" y="25106"/>
                    <a:pt x="2351" y="25410"/>
                  </a:cubicBezTo>
                  <a:cubicBezTo>
                    <a:pt x="2547" y="25519"/>
                    <a:pt x="2682" y="25777"/>
                    <a:pt x="2704" y="26086"/>
                  </a:cubicBezTo>
                  <a:cubicBezTo>
                    <a:pt x="2726" y="26396"/>
                    <a:pt x="2900" y="26693"/>
                    <a:pt x="3133" y="26961"/>
                  </a:cubicBezTo>
                  <a:cubicBezTo>
                    <a:pt x="3417" y="27284"/>
                    <a:pt x="3966" y="27452"/>
                    <a:pt x="3818" y="28099"/>
                  </a:cubicBezTo>
                  <a:cubicBezTo>
                    <a:pt x="3781" y="28262"/>
                    <a:pt x="4223" y="28393"/>
                    <a:pt x="4628" y="28393"/>
                  </a:cubicBezTo>
                  <a:cubicBezTo>
                    <a:pt x="4859" y="28393"/>
                    <a:pt x="5077" y="28350"/>
                    <a:pt x="5188" y="28247"/>
                  </a:cubicBezTo>
                  <a:cubicBezTo>
                    <a:pt x="5515" y="27945"/>
                    <a:pt x="5856" y="27625"/>
                    <a:pt x="6186" y="27359"/>
                  </a:cubicBezTo>
                  <a:cubicBezTo>
                    <a:pt x="7318" y="26438"/>
                    <a:pt x="8261" y="25326"/>
                    <a:pt x="9049" y="24156"/>
                  </a:cubicBezTo>
                  <a:cubicBezTo>
                    <a:pt x="9554" y="23409"/>
                    <a:pt x="10185" y="22650"/>
                    <a:pt x="10418" y="21715"/>
                  </a:cubicBezTo>
                  <a:cubicBezTo>
                    <a:pt x="10436" y="21639"/>
                    <a:pt x="10459" y="21563"/>
                    <a:pt x="10490" y="21490"/>
                  </a:cubicBezTo>
                  <a:cubicBezTo>
                    <a:pt x="11053" y="20239"/>
                    <a:pt x="10956" y="19872"/>
                    <a:pt x="9816" y="19872"/>
                  </a:cubicBezTo>
                  <a:cubicBezTo>
                    <a:pt x="9665" y="19872"/>
                    <a:pt x="9496" y="19879"/>
                    <a:pt x="9308" y="19890"/>
                  </a:cubicBezTo>
                  <a:cubicBezTo>
                    <a:pt x="9256" y="19894"/>
                    <a:pt x="9204" y="19895"/>
                    <a:pt x="9152" y="19895"/>
                  </a:cubicBezTo>
                  <a:cubicBezTo>
                    <a:pt x="9018" y="19895"/>
                    <a:pt x="8882" y="19887"/>
                    <a:pt x="8748" y="19887"/>
                  </a:cubicBezTo>
                  <a:cubicBezTo>
                    <a:pt x="8475" y="19887"/>
                    <a:pt x="8207" y="19920"/>
                    <a:pt x="7965" y="20121"/>
                  </a:cubicBezTo>
                  <a:cubicBezTo>
                    <a:pt x="7918" y="20160"/>
                    <a:pt x="7874" y="20177"/>
                    <a:pt x="7834" y="20177"/>
                  </a:cubicBezTo>
                  <a:cubicBezTo>
                    <a:pt x="7755" y="20177"/>
                    <a:pt x="7690" y="20112"/>
                    <a:pt x="7648" y="20023"/>
                  </a:cubicBezTo>
                  <a:cubicBezTo>
                    <a:pt x="7503" y="19721"/>
                    <a:pt x="7337" y="19416"/>
                    <a:pt x="7466" y="19066"/>
                  </a:cubicBezTo>
                  <a:cubicBezTo>
                    <a:pt x="8060" y="17471"/>
                    <a:pt x="8689" y="15885"/>
                    <a:pt x="9477" y="14379"/>
                  </a:cubicBezTo>
                  <a:cubicBezTo>
                    <a:pt x="9860" y="13648"/>
                    <a:pt x="10327" y="12929"/>
                    <a:pt x="10700" y="12207"/>
                  </a:cubicBezTo>
                  <a:cubicBezTo>
                    <a:pt x="11423" y="10813"/>
                    <a:pt x="12416" y="9650"/>
                    <a:pt x="13335" y="8415"/>
                  </a:cubicBezTo>
                  <a:cubicBezTo>
                    <a:pt x="14080" y="7416"/>
                    <a:pt x="14928" y="6509"/>
                    <a:pt x="15774" y="5597"/>
                  </a:cubicBezTo>
                  <a:cubicBezTo>
                    <a:pt x="16154" y="5187"/>
                    <a:pt x="16384" y="4673"/>
                    <a:pt x="16913" y="4353"/>
                  </a:cubicBezTo>
                  <a:cubicBezTo>
                    <a:pt x="17198" y="4179"/>
                    <a:pt x="17377" y="3659"/>
                    <a:pt x="17165" y="3202"/>
                  </a:cubicBezTo>
                  <a:cubicBezTo>
                    <a:pt x="16524" y="1809"/>
                    <a:pt x="15474" y="820"/>
                    <a:pt x="14132" y="129"/>
                  </a:cubicBezTo>
                  <a:cubicBezTo>
                    <a:pt x="13959" y="40"/>
                    <a:pt x="13768" y="0"/>
                    <a:pt x="13572"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3497766" y="2048168"/>
              <a:ext cx="246101" cy="388799"/>
            </a:xfrm>
            <a:custGeom>
              <a:rect b="b" l="l" r="r" t="t"/>
              <a:pathLst>
                <a:path extrusionOk="0" h="30900" w="19559">
                  <a:moveTo>
                    <a:pt x="14624" y="1139"/>
                  </a:moveTo>
                  <a:cubicBezTo>
                    <a:pt x="14820" y="1139"/>
                    <a:pt x="15011" y="1179"/>
                    <a:pt x="15184" y="1268"/>
                  </a:cubicBezTo>
                  <a:cubicBezTo>
                    <a:pt x="16526" y="1959"/>
                    <a:pt x="17576" y="2948"/>
                    <a:pt x="18217" y="4341"/>
                  </a:cubicBezTo>
                  <a:cubicBezTo>
                    <a:pt x="18429" y="4798"/>
                    <a:pt x="18250" y="5318"/>
                    <a:pt x="17965" y="5492"/>
                  </a:cubicBezTo>
                  <a:cubicBezTo>
                    <a:pt x="17436" y="5812"/>
                    <a:pt x="17206" y="6326"/>
                    <a:pt x="16826" y="6736"/>
                  </a:cubicBezTo>
                  <a:cubicBezTo>
                    <a:pt x="15980" y="7648"/>
                    <a:pt x="15132" y="8555"/>
                    <a:pt x="14387" y="9554"/>
                  </a:cubicBezTo>
                  <a:cubicBezTo>
                    <a:pt x="13468" y="10789"/>
                    <a:pt x="12475" y="11952"/>
                    <a:pt x="11752" y="13346"/>
                  </a:cubicBezTo>
                  <a:cubicBezTo>
                    <a:pt x="11379" y="14068"/>
                    <a:pt x="10912" y="14787"/>
                    <a:pt x="10529" y="15518"/>
                  </a:cubicBezTo>
                  <a:cubicBezTo>
                    <a:pt x="9741" y="17024"/>
                    <a:pt x="9112" y="18610"/>
                    <a:pt x="8518" y="20205"/>
                  </a:cubicBezTo>
                  <a:cubicBezTo>
                    <a:pt x="8389" y="20555"/>
                    <a:pt x="8555" y="20860"/>
                    <a:pt x="8700" y="21162"/>
                  </a:cubicBezTo>
                  <a:cubicBezTo>
                    <a:pt x="8742" y="21251"/>
                    <a:pt x="8807" y="21316"/>
                    <a:pt x="8886" y="21316"/>
                  </a:cubicBezTo>
                  <a:cubicBezTo>
                    <a:pt x="8926" y="21316"/>
                    <a:pt x="8970" y="21299"/>
                    <a:pt x="9017" y="21260"/>
                  </a:cubicBezTo>
                  <a:cubicBezTo>
                    <a:pt x="9259" y="21059"/>
                    <a:pt x="9527" y="21026"/>
                    <a:pt x="9800" y="21026"/>
                  </a:cubicBezTo>
                  <a:cubicBezTo>
                    <a:pt x="9934" y="21026"/>
                    <a:pt x="10070" y="21034"/>
                    <a:pt x="10204" y="21034"/>
                  </a:cubicBezTo>
                  <a:cubicBezTo>
                    <a:pt x="10256" y="21034"/>
                    <a:pt x="10308" y="21033"/>
                    <a:pt x="10360" y="21029"/>
                  </a:cubicBezTo>
                  <a:cubicBezTo>
                    <a:pt x="10548" y="21018"/>
                    <a:pt x="10717" y="21011"/>
                    <a:pt x="10868" y="21011"/>
                  </a:cubicBezTo>
                  <a:cubicBezTo>
                    <a:pt x="12008" y="21011"/>
                    <a:pt x="12105" y="21378"/>
                    <a:pt x="11542" y="22629"/>
                  </a:cubicBezTo>
                  <a:cubicBezTo>
                    <a:pt x="11511" y="22702"/>
                    <a:pt x="11488" y="22778"/>
                    <a:pt x="11470" y="22854"/>
                  </a:cubicBezTo>
                  <a:cubicBezTo>
                    <a:pt x="11237" y="23789"/>
                    <a:pt x="10606" y="24548"/>
                    <a:pt x="10101" y="25295"/>
                  </a:cubicBezTo>
                  <a:cubicBezTo>
                    <a:pt x="9313" y="26465"/>
                    <a:pt x="8370" y="27577"/>
                    <a:pt x="7238" y="28498"/>
                  </a:cubicBezTo>
                  <a:cubicBezTo>
                    <a:pt x="6908" y="28764"/>
                    <a:pt x="6567" y="29084"/>
                    <a:pt x="6240" y="29386"/>
                  </a:cubicBezTo>
                  <a:cubicBezTo>
                    <a:pt x="6129" y="29489"/>
                    <a:pt x="5911" y="29532"/>
                    <a:pt x="5680" y="29532"/>
                  </a:cubicBezTo>
                  <a:cubicBezTo>
                    <a:pt x="5275" y="29532"/>
                    <a:pt x="4833" y="29401"/>
                    <a:pt x="4870" y="29238"/>
                  </a:cubicBezTo>
                  <a:cubicBezTo>
                    <a:pt x="5018" y="28591"/>
                    <a:pt x="4469" y="28423"/>
                    <a:pt x="4185" y="28100"/>
                  </a:cubicBezTo>
                  <a:cubicBezTo>
                    <a:pt x="3952" y="27832"/>
                    <a:pt x="3778" y="27535"/>
                    <a:pt x="3756" y="27225"/>
                  </a:cubicBezTo>
                  <a:cubicBezTo>
                    <a:pt x="3734" y="26916"/>
                    <a:pt x="3599" y="26658"/>
                    <a:pt x="3403" y="26549"/>
                  </a:cubicBezTo>
                  <a:cubicBezTo>
                    <a:pt x="2857" y="26245"/>
                    <a:pt x="3338" y="25321"/>
                    <a:pt x="2547" y="25211"/>
                  </a:cubicBezTo>
                  <a:cubicBezTo>
                    <a:pt x="2557" y="25164"/>
                    <a:pt x="2569" y="25119"/>
                    <a:pt x="2585" y="25074"/>
                  </a:cubicBezTo>
                  <a:cubicBezTo>
                    <a:pt x="2854" y="24449"/>
                    <a:pt x="2392" y="23927"/>
                    <a:pt x="2216" y="23427"/>
                  </a:cubicBezTo>
                  <a:cubicBezTo>
                    <a:pt x="2054" y="22966"/>
                    <a:pt x="2152" y="22263"/>
                    <a:pt x="1502" y="22009"/>
                  </a:cubicBezTo>
                  <a:cubicBezTo>
                    <a:pt x="1476" y="21998"/>
                    <a:pt x="1328" y="21818"/>
                    <a:pt x="1504" y="21756"/>
                  </a:cubicBezTo>
                  <a:cubicBezTo>
                    <a:pt x="1798" y="21653"/>
                    <a:pt x="1734" y="21471"/>
                    <a:pt x="1572" y="21350"/>
                  </a:cubicBezTo>
                  <a:cubicBezTo>
                    <a:pt x="1287" y="21135"/>
                    <a:pt x="1205" y="20913"/>
                    <a:pt x="1410" y="20622"/>
                  </a:cubicBezTo>
                  <a:cubicBezTo>
                    <a:pt x="1437" y="20374"/>
                    <a:pt x="1052" y="20048"/>
                    <a:pt x="1603" y="19934"/>
                  </a:cubicBezTo>
                  <a:cubicBezTo>
                    <a:pt x="1774" y="19899"/>
                    <a:pt x="1940" y="19883"/>
                    <a:pt x="2103" y="19883"/>
                  </a:cubicBezTo>
                  <a:cubicBezTo>
                    <a:pt x="2921" y="19883"/>
                    <a:pt x="3638" y="20290"/>
                    <a:pt x="4311" y="20664"/>
                  </a:cubicBezTo>
                  <a:cubicBezTo>
                    <a:pt x="4470" y="20752"/>
                    <a:pt x="4573" y="20791"/>
                    <a:pt x="4643" y="20791"/>
                  </a:cubicBezTo>
                  <a:cubicBezTo>
                    <a:pt x="4764" y="20791"/>
                    <a:pt x="4784" y="20673"/>
                    <a:pt x="4812" y="20497"/>
                  </a:cubicBezTo>
                  <a:cubicBezTo>
                    <a:pt x="4980" y="19482"/>
                    <a:pt x="5287" y="18487"/>
                    <a:pt x="5432" y="17476"/>
                  </a:cubicBezTo>
                  <a:cubicBezTo>
                    <a:pt x="5736" y="15330"/>
                    <a:pt x="6701" y="13408"/>
                    <a:pt x="7376" y="11389"/>
                  </a:cubicBezTo>
                  <a:cubicBezTo>
                    <a:pt x="7479" y="11083"/>
                    <a:pt x="7497" y="10653"/>
                    <a:pt x="7796" y="10414"/>
                  </a:cubicBezTo>
                  <a:cubicBezTo>
                    <a:pt x="8593" y="9778"/>
                    <a:pt x="8739" y="8738"/>
                    <a:pt x="9171" y="7919"/>
                  </a:cubicBezTo>
                  <a:cubicBezTo>
                    <a:pt x="9702" y="6914"/>
                    <a:pt x="10396" y="6013"/>
                    <a:pt x="10906" y="5000"/>
                  </a:cubicBezTo>
                  <a:cubicBezTo>
                    <a:pt x="11509" y="3806"/>
                    <a:pt x="12429" y="2815"/>
                    <a:pt x="13280" y="1785"/>
                  </a:cubicBezTo>
                  <a:cubicBezTo>
                    <a:pt x="13598" y="1401"/>
                    <a:pt x="14126" y="1139"/>
                    <a:pt x="14624" y="1139"/>
                  </a:cubicBezTo>
                  <a:close/>
                  <a:moveTo>
                    <a:pt x="14269" y="0"/>
                  </a:moveTo>
                  <a:cubicBezTo>
                    <a:pt x="13583" y="0"/>
                    <a:pt x="13165" y="545"/>
                    <a:pt x="12757" y="978"/>
                  </a:cubicBezTo>
                  <a:cubicBezTo>
                    <a:pt x="10164" y="3729"/>
                    <a:pt x="8519" y="7100"/>
                    <a:pt x="6917" y="10464"/>
                  </a:cubicBezTo>
                  <a:cubicBezTo>
                    <a:pt x="6065" y="12253"/>
                    <a:pt x="5257" y="14096"/>
                    <a:pt x="4887" y="16075"/>
                  </a:cubicBezTo>
                  <a:cubicBezTo>
                    <a:pt x="4725" y="16946"/>
                    <a:pt x="4341" y="17759"/>
                    <a:pt x="4355" y="18679"/>
                  </a:cubicBezTo>
                  <a:cubicBezTo>
                    <a:pt x="4360" y="19079"/>
                    <a:pt x="4161" y="19295"/>
                    <a:pt x="3877" y="19295"/>
                  </a:cubicBezTo>
                  <a:cubicBezTo>
                    <a:pt x="3747" y="19295"/>
                    <a:pt x="3600" y="19250"/>
                    <a:pt x="3447" y="19156"/>
                  </a:cubicBezTo>
                  <a:cubicBezTo>
                    <a:pt x="3000" y="18885"/>
                    <a:pt x="2549" y="18777"/>
                    <a:pt x="2102" y="18777"/>
                  </a:cubicBezTo>
                  <a:cubicBezTo>
                    <a:pt x="1532" y="18777"/>
                    <a:pt x="969" y="18952"/>
                    <a:pt x="429" y="19184"/>
                  </a:cubicBezTo>
                  <a:cubicBezTo>
                    <a:pt x="1" y="19370"/>
                    <a:pt x="6" y="19995"/>
                    <a:pt x="82" y="20480"/>
                  </a:cubicBezTo>
                  <a:cubicBezTo>
                    <a:pt x="198" y="21211"/>
                    <a:pt x="430" y="21908"/>
                    <a:pt x="698" y="22601"/>
                  </a:cubicBezTo>
                  <a:cubicBezTo>
                    <a:pt x="1189" y="23870"/>
                    <a:pt x="1563" y="25194"/>
                    <a:pt x="2149" y="26416"/>
                  </a:cubicBezTo>
                  <a:cubicBezTo>
                    <a:pt x="2428" y="26997"/>
                    <a:pt x="2591" y="27638"/>
                    <a:pt x="2964" y="28174"/>
                  </a:cubicBezTo>
                  <a:cubicBezTo>
                    <a:pt x="3565" y="29038"/>
                    <a:pt x="4128" y="29929"/>
                    <a:pt x="4862" y="30690"/>
                  </a:cubicBezTo>
                  <a:cubicBezTo>
                    <a:pt x="5001" y="30833"/>
                    <a:pt x="5239" y="30900"/>
                    <a:pt x="5498" y="30900"/>
                  </a:cubicBezTo>
                  <a:cubicBezTo>
                    <a:pt x="5902" y="30900"/>
                    <a:pt x="6355" y="30736"/>
                    <a:pt x="6556" y="30447"/>
                  </a:cubicBezTo>
                  <a:cubicBezTo>
                    <a:pt x="6968" y="29857"/>
                    <a:pt x="7555" y="29487"/>
                    <a:pt x="8126" y="29089"/>
                  </a:cubicBezTo>
                  <a:cubicBezTo>
                    <a:pt x="8745" y="28657"/>
                    <a:pt x="9093" y="27972"/>
                    <a:pt x="9633" y="27449"/>
                  </a:cubicBezTo>
                  <a:cubicBezTo>
                    <a:pt x="10946" y="26182"/>
                    <a:pt x="11750" y="24533"/>
                    <a:pt x="12653" y="22972"/>
                  </a:cubicBezTo>
                  <a:cubicBezTo>
                    <a:pt x="12989" y="22391"/>
                    <a:pt x="13625" y="21093"/>
                    <a:pt x="13007" y="20511"/>
                  </a:cubicBezTo>
                  <a:cubicBezTo>
                    <a:pt x="12723" y="20243"/>
                    <a:pt x="12184" y="20055"/>
                    <a:pt x="11746" y="20055"/>
                  </a:cubicBezTo>
                  <a:cubicBezTo>
                    <a:pt x="11640" y="20055"/>
                    <a:pt x="11539" y="20066"/>
                    <a:pt x="11450" y="20090"/>
                  </a:cubicBezTo>
                  <a:cubicBezTo>
                    <a:pt x="11432" y="20094"/>
                    <a:pt x="11414" y="20096"/>
                    <a:pt x="11395" y="20096"/>
                  </a:cubicBezTo>
                  <a:cubicBezTo>
                    <a:pt x="11315" y="20096"/>
                    <a:pt x="11225" y="20061"/>
                    <a:pt x="11139" y="20060"/>
                  </a:cubicBezTo>
                  <a:cubicBezTo>
                    <a:pt x="10938" y="20040"/>
                    <a:pt x="10736" y="19999"/>
                    <a:pt x="10535" y="19999"/>
                  </a:cubicBezTo>
                  <a:cubicBezTo>
                    <a:pt x="10524" y="19999"/>
                    <a:pt x="10513" y="19999"/>
                    <a:pt x="10503" y="20000"/>
                  </a:cubicBezTo>
                  <a:cubicBezTo>
                    <a:pt x="10281" y="20004"/>
                    <a:pt x="10018" y="20142"/>
                    <a:pt x="9809" y="20142"/>
                  </a:cubicBezTo>
                  <a:cubicBezTo>
                    <a:pt x="9708" y="20142"/>
                    <a:pt x="9621" y="20110"/>
                    <a:pt x="9555" y="20017"/>
                  </a:cubicBezTo>
                  <a:cubicBezTo>
                    <a:pt x="9447" y="19861"/>
                    <a:pt x="9716" y="19405"/>
                    <a:pt x="9867" y="19113"/>
                  </a:cubicBezTo>
                  <a:cubicBezTo>
                    <a:pt x="10397" y="18080"/>
                    <a:pt x="10861" y="17014"/>
                    <a:pt x="11402" y="15983"/>
                  </a:cubicBezTo>
                  <a:cubicBezTo>
                    <a:pt x="11850" y="15129"/>
                    <a:pt x="12270" y="14267"/>
                    <a:pt x="12802" y="13455"/>
                  </a:cubicBezTo>
                  <a:cubicBezTo>
                    <a:pt x="13642" y="12175"/>
                    <a:pt x="14370" y="10840"/>
                    <a:pt x="15498" y="9742"/>
                  </a:cubicBezTo>
                  <a:cubicBezTo>
                    <a:pt x="16447" y="8818"/>
                    <a:pt x="17215" y="7701"/>
                    <a:pt x="18088" y="6690"/>
                  </a:cubicBezTo>
                  <a:cubicBezTo>
                    <a:pt x="18323" y="6418"/>
                    <a:pt x="18623" y="6207"/>
                    <a:pt x="18864" y="5963"/>
                  </a:cubicBezTo>
                  <a:cubicBezTo>
                    <a:pt x="19558" y="5263"/>
                    <a:pt x="19331" y="4604"/>
                    <a:pt x="19079" y="3865"/>
                  </a:cubicBezTo>
                  <a:cubicBezTo>
                    <a:pt x="18661" y="2636"/>
                    <a:pt x="17858" y="1814"/>
                    <a:pt x="16690" y="1233"/>
                  </a:cubicBezTo>
                  <a:cubicBezTo>
                    <a:pt x="16108" y="942"/>
                    <a:pt x="15636" y="475"/>
                    <a:pt x="14997" y="180"/>
                  </a:cubicBezTo>
                  <a:cubicBezTo>
                    <a:pt x="14723" y="53"/>
                    <a:pt x="14483" y="0"/>
                    <a:pt x="142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33"/>
          <p:cNvGrpSpPr/>
          <p:nvPr/>
        </p:nvGrpSpPr>
        <p:grpSpPr>
          <a:xfrm>
            <a:off x="3452964" y="1948658"/>
            <a:ext cx="897459" cy="928614"/>
            <a:chOff x="3053464" y="2436820"/>
            <a:chExt cx="897459" cy="928614"/>
          </a:xfrm>
        </p:grpSpPr>
        <p:grpSp>
          <p:nvGrpSpPr>
            <p:cNvPr id="953" name="Google Shape;953;p33"/>
            <p:cNvGrpSpPr/>
            <p:nvPr/>
          </p:nvGrpSpPr>
          <p:grpSpPr>
            <a:xfrm>
              <a:off x="3053464" y="2436820"/>
              <a:ext cx="897459" cy="928614"/>
              <a:chOff x="3050314" y="2465320"/>
              <a:chExt cx="897459" cy="928614"/>
            </a:xfrm>
          </p:grpSpPr>
          <p:sp>
            <p:nvSpPr>
              <p:cNvPr id="954" name="Google Shape;954;p33"/>
              <p:cNvSpPr/>
              <p:nvPr/>
            </p:nvSpPr>
            <p:spPr>
              <a:xfrm>
                <a:off x="3050314" y="2465320"/>
                <a:ext cx="897459" cy="928614"/>
              </a:xfrm>
              <a:custGeom>
                <a:rect b="b" l="l" r="r" t="t"/>
                <a:pathLst>
                  <a:path extrusionOk="0" h="73802" w="71326">
                    <a:moveTo>
                      <a:pt x="43237" y="0"/>
                    </a:moveTo>
                    <a:cubicBezTo>
                      <a:pt x="41868" y="0"/>
                      <a:pt x="40497" y="154"/>
                      <a:pt x="39144" y="270"/>
                    </a:cubicBezTo>
                    <a:cubicBezTo>
                      <a:pt x="37706" y="393"/>
                      <a:pt x="36234" y="617"/>
                      <a:pt x="34798" y="1045"/>
                    </a:cubicBezTo>
                    <a:cubicBezTo>
                      <a:pt x="33851" y="1326"/>
                      <a:pt x="32841" y="1563"/>
                      <a:pt x="31842" y="1752"/>
                    </a:cubicBezTo>
                    <a:cubicBezTo>
                      <a:pt x="29554" y="2186"/>
                      <a:pt x="27449" y="3210"/>
                      <a:pt x="25295" y="4045"/>
                    </a:cubicBezTo>
                    <a:cubicBezTo>
                      <a:pt x="24909" y="4195"/>
                      <a:pt x="24445" y="4431"/>
                      <a:pt x="24050" y="4618"/>
                    </a:cubicBezTo>
                    <a:cubicBezTo>
                      <a:pt x="23370" y="4937"/>
                      <a:pt x="22736" y="5369"/>
                      <a:pt x="22106" y="5729"/>
                    </a:cubicBezTo>
                    <a:cubicBezTo>
                      <a:pt x="21653" y="5987"/>
                      <a:pt x="21007" y="5981"/>
                      <a:pt x="20662" y="6545"/>
                    </a:cubicBezTo>
                    <a:cubicBezTo>
                      <a:pt x="20458" y="6878"/>
                      <a:pt x="19979" y="7043"/>
                      <a:pt x="19621" y="7283"/>
                    </a:cubicBezTo>
                    <a:cubicBezTo>
                      <a:pt x="18601" y="7967"/>
                      <a:pt x="17486" y="8473"/>
                      <a:pt x="16543" y="9325"/>
                    </a:cubicBezTo>
                    <a:cubicBezTo>
                      <a:pt x="15627" y="10153"/>
                      <a:pt x="14489" y="10745"/>
                      <a:pt x="13573" y="11607"/>
                    </a:cubicBezTo>
                    <a:cubicBezTo>
                      <a:pt x="12943" y="12200"/>
                      <a:pt x="12193" y="12621"/>
                      <a:pt x="11587" y="13286"/>
                    </a:cubicBezTo>
                    <a:cubicBezTo>
                      <a:pt x="11159" y="13752"/>
                      <a:pt x="10842" y="14289"/>
                      <a:pt x="10420" y="14742"/>
                    </a:cubicBezTo>
                    <a:cubicBezTo>
                      <a:pt x="9877" y="15325"/>
                      <a:pt x="9264" y="15845"/>
                      <a:pt x="8684" y="16395"/>
                    </a:cubicBezTo>
                    <a:cubicBezTo>
                      <a:pt x="8003" y="17041"/>
                      <a:pt x="7645" y="17920"/>
                      <a:pt x="7075" y="18646"/>
                    </a:cubicBezTo>
                    <a:cubicBezTo>
                      <a:pt x="6170" y="19801"/>
                      <a:pt x="5266" y="21000"/>
                      <a:pt x="4560" y="22243"/>
                    </a:cubicBezTo>
                    <a:cubicBezTo>
                      <a:pt x="3703" y="23752"/>
                      <a:pt x="2631" y="25199"/>
                      <a:pt x="2360" y="27062"/>
                    </a:cubicBezTo>
                    <a:cubicBezTo>
                      <a:pt x="2217" y="28050"/>
                      <a:pt x="1606" y="28983"/>
                      <a:pt x="1494" y="30066"/>
                    </a:cubicBezTo>
                    <a:cubicBezTo>
                      <a:pt x="1461" y="30374"/>
                      <a:pt x="1366" y="30886"/>
                      <a:pt x="1089" y="31228"/>
                    </a:cubicBezTo>
                    <a:cubicBezTo>
                      <a:pt x="761" y="31636"/>
                      <a:pt x="442" y="32065"/>
                      <a:pt x="1091" y="32480"/>
                    </a:cubicBezTo>
                    <a:cubicBezTo>
                      <a:pt x="1022" y="32552"/>
                      <a:pt x="960" y="32572"/>
                      <a:pt x="898" y="32572"/>
                    </a:cubicBezTo>
                    <a:cubicBezTo>
                      <a:pt x="810" y="32572"/>
                      <a:pt x="725" y="32531"/>
                      <a:pt x="628" y="32531"/>
                    </a:cubicBezTo>
                    <a:cubicBezTo>
                      <a:pt x="600" y="32531"/>
                      <a:pt x="570" y="32534"/>
                      <a:pt x="539" y="32544"/>
                    </a:cubicBezTo>
                    <a:cubicBezTo>
                      <a:pt x="878" y="33222"/>
                      <a:pt x="876" y="33221"/>
                      <a:pt x="430" y="33754"/>
                    </a:cubicBezTo>
                    <a:cubicBezTo>
                      <a:pt x="346" y="33854"/>
                      <a:pt x="231" y="33950"/>
                      <a:pt x="279" y="34104"/>
                    </a:cubicBezTo>
                    <a:cubicBezTo>
                      <a:pt x="495" y="34790"/>
                      <a:pt x="335" y="35469"/>
                      <a:pt x="232" y="36147"/>
                    </a:cubicBezTo>
                    <a:cubicBezTo>
                      <a:pt x="8" y="37640"/>
                      <a:pt x="270" y="39154"/>
                      <a:pt x="58" y="40649"/>
                    </a:cubicBezTo>
                    <a:cubicBezTo>
                      <a:pt x="49" y="40728"/>
                      <a:pt x="58" y="40809"/>
                      <a:pt x="88" y="40884"/>
                    </a:cubicBezTo>
                    <a:cubicBezTo>
                      <a:pt x="246" y="41307"/>
                      <a:pt x="357" y="41699"/>
                      <a:pt x="145" y="42173"/>
                    </a:cubicBezTo>
                    <a:cubicBezTo>
                      <a:pt x="69" y="42344"/>
                      <a:pt x="0" y="42942"/>
                      <a:pt x="207" y="42951"/>
                    </a:cubicBezTo>
                    <a:cubicBezTo>
                      <a:pt x="982" y="42992"/>
                      <a:pt x="526" y="43438"/>
                      <a:pt x="543" y="43734"/>
                    </a:cubicBezTo>
                    <a:cubicBezTo>
                      <a:pt x="595" y="44603"/>
                      <a:pt x="735" y="45457"/>
                      <a:pt x="993" y="46294"/>
                    </a:cubicBezTo>
                    <a:cubicBezTo>
                      <a:pt x="1278" y="47220"/>
                      <a:pt x="1474" y="48180"/>
                      <a:pt x="1839" y="49071"/>
                    </a:cubicBezTo>
                    <a:cubicBezTo>
                      <a:pt x="2160" y="49850"/>
                      <a:pt x="2763" y="50434"/>
                      <a:pt x="2962" y="51367"/>
                    </a:cubicBezTo>
                    <a:cubicBezTo>
                      <a:pt x="3208" y="52510"/>
                      <a:pt x="3914" y="53595"/>
                      <a:pt x="4588" y="54593"/>
                    </a:cubicBezTo>
                    <a:cubicBezTo>
                      <a:pt x="5470" y="55902"/>
                      <a:pt x="6402" y="57174"/>
                      <a:pt x="7236" y="58518"/>
                    </a:cubicBezTo>
                    <a:cubicBezTo>
                      <a:pt x="8239" y="60134"/>
                      <a:pt x="9620" y="61443"/>
                      <a:pt x="10943" y="62782"/>
                    </a:cubicBezTo>
                    <a:cubicBezTo>
                      <a:pt x="11215" y="63057"/>
                      <a:pt x="11384" y="63481"/>
                      <a:pt x="11778" y="63641"/>
                    </a:cubicBezTo>
                    <a:cubicBezTo>
                      <a:pt x="13038" y="64156"/>
                      <a:pt x="13794" y="65326"/>
                      <a:pt x="14922" y="66047"/>
                    </a:cubicBezTo>
                    <a:cubicBezTo>
                      <a:pt x="15995" y="66735"/>
                      <a:pt x="16977" y="67623"/>
                      <a:pt x="17980" y="68446"/>
                    </a:cubicBezTo>
                    <a:cubicBezTo>
                      <a:pt x="18817" y="69135"/>
                      <a:pt x="19836" y="69488"/>
                      <a:pt x="20731" y="70061"/>
                    </a:cubicBezTo>
                    <a:cubicBezTo>
                      <a:pt x="21782" y="70731"/>
                      <a:pt x="22860" y="71316"/>
                      <a:pt x="24058" y="71672"/>
                    </a:cubicBezTo>
                    <a:cubicBezTo>
                      <a:pt x="24617" y="71837"/>
                      <a:pt x="25208" y="71946"/>
                      <a:pt x="25715" y="72212"/>
                    </a:cubicBezTo>
                    <a:cubicBezTo>
                      <a:pt x="27252" y="73018"/>
                      <a:pt x="28975" y="73004"/>
                      <a:pt x="30609" y="73354"/>
                    </a:cubicBezTo>
                    <a:cubicBezTo>
                      <a:pt x="32046" y="73664"/>
                      <a:pt x="33564" y="73589"/>
                      <a:pt x="35044" y="73723"/>
                    </a:cubicBezTo>
                    <a:cubicBezTo>
                      <a:pt x="35633" y="73776"/>
                      <a:pt x="36221" y="73801"/>
                      <a:pt x="36808" y="73801"/>
                    </a:cubicBezTo>
                    <a:cubicBezTo>
                      <a:pt x="38145" y="73801"/>
                      <a:pt x="39475" y="73673"/>
                      <a:pt x="40790" y="73463"/>
                    </a:cubicBezTo>
                    <a:cubicBezTo>
                      <a:pt x="41185" y="73400"/>
                      <a:pt x="41599" y="73276"/>
                      <a:pt x="42001" y="73276"/>
                    </a:cubicBezTo>
                    <a:cubicBezTo>
                      <a:pt x="42059" y="73276"/>
                      <a:pt x="42116" y="73278"/>
                      <a:pt x="42173" y="73284"/>
                    </a:cubicBezTo>
                    <a:cubicBezTo>
                      <a:pt x="42246" y="73291"/>
                      <a:pt x="42318" y="73295"/>
                      <a:pt x="42389" y="73295"/>
                    </a:cubicBezTo>
                    <a:cubicBezTo>
                      <a:pt x="42800" y="73295"/>
                      <a:pt x="43170" y="73180"/>
                      <a:pt x="43561" y="73065"/>
                    </a:cubicBezTo>
                    <a:cubicBezTo>
                      <a:pt x="44424" y="72810"/>
                      <a:pt x="45291" y="72559"/>
                      <a:pt x="46149" y="72299"/>
                    </a:cubicBezTo>
                    <a:cubicBezTo>
                      <a:pt x="46885" y="72077"/>
                      <a:pt x="47668" y="71985"/>
                      <a:pt x="48389" y="71649"/>
                    </a:cubicBezTo>
                    <a:cubicBezTo>
                      <a:pt x="48960" y="71383"/>
                      <a:pt x="49581" y="71226"/>
                      <a:pt x="50160" y="70979"/>
                    </a:cubicBezTo>
                    <a:cubicBezTo>
                      <a:pt x="50507" y="70831"/>
                      <a:pt x="51045" y="70826"/>
                      <a:pt x="51462" y="70571"/>
                    </a:cubicBezTo>
                    <a:cubicBezTo>
                      <a:pt x="52339" y="70033"/>
                      <a:pt x="53260" y="69580"/>
                      <a:pt x="54106" y="68972"/>
                    </a:cubicBezTo>
                    <a:cubicBezTo>
                      <a:pt x="54573" y="68636"/>
                      <a:pt x="55189" y="68471"/>
                      <a:pt x="55665" y="68079"/>
                    </a:cubicBezTo>
                    <a:cubicBezTo>
                      <a:pt x="56057" y="67757"/>
                      <a:pt x="56485" y="67342"/>
                      <a:pt x="56880" y="67183"/>
                    </a:cubicBezTo>
                    <a:cubicBezTo>
                      <a:pt x="57812" y="66806"/>
                      <a:pt x="58266" y="65873"/>
                      <a:pt x="59157" y="65514"/>
                    </a:cubicBezTo>
                    <a:cubicBezTo>
                      <a:pt x="59363" y="65431"/>
                      <a:pt x="59486" y="65276"/>
                      <a:pt x="59624" y="65105"/>
                    </a:cubicBezTo>
                    <a:cubicBezTo>
                      <a:pt x="60320" y="64254"/>
                      <a:pt x="60957" y="63325"/>
                      <a:pt x="61783" y="62620"/>
                    </a:cubicBezTo>
                    <a:cubicBezTo>
                      <a:pt x="62449" y="62053"/>
                      <a:pt x="63141" y="61441"/>
                      <a:pt x="63583" y="60774"/>
                    </a:cubicBezTo>
                    <a:cubicBezTo>
                      <a:pt x="64475" y="59428"/>
                      <a:pt x="65620" y="58282"/>
                      <a:pt x="66400" y="56832"/>
                    </a:cubicBezTo>
                    <a:cubicBezTo>
                      <a:pt x="67071" y="55586"/>
                      <a:pt x="67631" y="54273"/>
                      <a:pt x="68384" y="53081"/>
                    </a:cubicBezTo>
                    <a:cubicBezTo>
                      <a:pt x="69073" y="51988"/>
                      <a:pt x="69355" y="50743"/>
                      <a:pt x="69745" y="49578"/>
                    </a:cubicBezTo>
                    <a:cubicBezTo>
                      <a:pt x="70240" y="48102"/>
                      <a:pt x="70692" y="46557"/>
                      <a:pt x="70759" y="44938"/>
                    </a:cubicBezTo>
                    <a:cubicBezTo>
                      <a:pt x="70781" y="44432"/>
                      <a:pt x="70692" y="43777"/>
                      <a:pt x="70896" y="43412"/>
                    </a:cubicBezTo>
                    <a:cubicBezTo>
                      <a:pt x="71326" y="42642"/>
                      <a:pt x="71100" y="41803"/>
                      <a:pt x="71014" y="41181"/>
                    </a:cubicBezTo>
                    <a:cubicBezTo>
                      <a:pt x="70868" y="40128"/>
                      <a:pt x="71033" y="39095"/>
                      <a:pt x="70923" y="38051"/>
                    </a:cubicBezTo>
                    <a:cubicBezTo>
                      <a:pt x="70686" y="35823"/>
                      <a:pt x="70285" y="33660"/>
                      <a:pt x="69574" y="31539"/>
                    </a:cubicBezTo>
                    <a:cubicBezTo>
                      <a:pt x="69008" y="29848"/>
                      <a:pt x="68303" y="28263"/>
                      <a:pt x="67394" y="26701"/>
                    </a:cubicBezTo>
                    <a:cubicBezTo>
                      <a:pt x="66480" y="25127"/>
                      <a:pt x="65375" y="23680"/>
                      <a:pt x="64478" y="22095"/>
                    </a:cubicBezTo>
                    <a:cubicBezTo>
                      <a:pt x="63624" y="20583"/>
                      <a:pt x="62468" y="19216"/>
                      <a:pt x="61298" y="17915"/>
                    </a:cubicBezTo>
                    <a:cubicBezTo>
                      <a:pt x="59554" y="15974"/>
                      <a:pt x="57577" y="14291"/>
                      <a:pt x="55265" y="13015"/>
                    </a:cubicBezTo>
                    <a:cubicBezTo>
                      <a:pt x="54589" y="12640"/>
                      <a:pt x="53848" y="12345"/>
                      <a:pt x="53259" y="11809"/>
                    </a:cubicBezTo>
                    <a:cubicBezTo>
                      <a:pt x="53039" y="11612"/>
                      <a:pt x="52935" y="11484"/>
                      <a:pt x="53156" y="11176"/>
                    </a:cubicBezTo>
                    <a:cubicBezTo>
                      <a:pt x="53811" y="10268"/>
                      <a:pt x="54562" y="9422"/>
                      <a:pt x="55189" y="8516"/>
                    </a:cubicBezTo>
                    <a:cubicBezTo>
                      <a:pt x="56040" y="7284"/>
                      <a:pt x="56978" y="6113"/>
                      <a:pt x="57793" y="4851"/>
                    </a:cubicBezTo>
                    <a:cubicBezTo>
                      <a:pt x="58447" y="3838"/>
                      <a:pt x="58419" y="3317"/>
                      <a:pt x="57323" y="2774"/>
                    </a:cubicBezTo>
                    <a:cubicBezTo>
                      <a:pt x="56325" y="2280"/>
                      <a:pt x="55309" y="1742"/>
                      <a:pt x="54239" y="1489"/>
                    </a:cubicBezTo>
                    <a:cubicBezTo>
                      <a:pt x="52423" y="1060"/>
                      <a:pt x="50665" y="429"/>
                      <a:pt x="48747" y="327"/>
                    </a:cubicBezTo>
                    <a:cubicBezTo>
                      <a:pt x="47030" y="237"/>
                      <a:pt x="45311" y="40"/>
                      <a:pt x="43584" y="4"/>
                    </a:cubicBezTo>
                    <a:cubicBezTo>
                      <a:pt x="43469" y="2"/>
                      <a:pt x="43353" y="0"/>
                      <a:pt x="43237"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a:off x="3050314" y="2465320"/>
                <a:ext cx="897459" cy="928614"/>
              </a:xfrm>
              <a:custGeom>
                <a:rect b="b" l="l" r="r" t="t"/>
                <a:pathLst>
                  <a:path extrusionOk="0" h="73802" w="71326">
                    <a:moveTo>
                      <a:pt x="45467" y="1554"/>
                    </a:moveTo>
                    <a:cubicBezTo>
                      <a:pt x="46650" y="1554"/>
                      <a:pt x="47855" y="1751"/>
                      <a:pt x="49044" y="1854"/>
                    </a:cubicBezTo>
                    <a:cubicBezTo>
                      <a:pt x="51397" y="2056"/>
                      <a:pt x="53657" y="2614"/>
                      <a:pt x="55768" y="3708"/>
                    </a:cubicBezTo>
                    <a:cubicBezTo>
                      <a:pt x="55973" y="3814"/>
                      <a:pt x="56220" y="3837"/>
                      <a:pt x="56521" y="3918"/>
                    </a:cubicBezTo>
                    <a:cubicBezTo>
                      <a:pt x="55681" y="5169"/>
                      <a:pt x="54892" y="6376"/>
                      <a:pt x="53952" y="7475"/>
                    </a:cubicBezTo>
                    <a:cubicBezTo>
                      <a:pt x="52965" y="8625"/>
                      <a:pt x="52198" y="9941"/>
                      <a:pt x="51188" y="11081"/>
                    </a:cubicBezTo>
                    <a:cubicBezTo>
                      <a:pt x="50628" y="11713"/>
                      <a:pt x="51283" y="12964"/>
                      <a:pt x="52249" y="13206"/>
                    </a:cubicBezTo>
                    <a:cubicBezTo>
                      <a:pt x="52582" y="13292"/>
                      <a:pt x="53114" y="13073"/>
                      <a:pt x="52982" y="13760"/>
                    </a:cubicBezTo>
                    <a:cubicBezTo>
                      <a:pt x="53518" y="13760"/>
                      <a:pt x="53870" y="14140"/>
                      <a:pt x="54253" y="14420"/>
                    </a:cubicBezTo>
                    <a:cubicBezTo>
                      <a:pt x="55247" y="15145"/>
                      <a:pt x="56412" y="15594"/>
                      <a:pt x="57286" y="16543"/>
                    </a:cubicBezTo>
                    <a:cubicBezTo>
                      <a:pt x="57686" y="16977"/>
                      <a:pt x="58347" y="17308"/>
                      <a:pt x="58739" y="17755"/>
                    </a:cubicBezTo>
                    <a:cubicBezTo>
                      <a:pt x="59346" y="18449"/>
                      <a:pt x="60200" y="18953"/>
                      <a:pt x="60534" y="19875"/>
                    </a:cubicBezTo>
                    <a:cubicBezTo>
                      <a:pt x="60632" y="20144"/>
                      <a:pt x="60889" y="20253"/>
                      <a:pt x="61062" y="20443"/>
                    </a:cubicBezTo>
                    <a:cubicBezTo>
                      <a:pt x="62031" y="21515"/>
                      <a:pt x="62907" y="22666"/>
                      <a:pt x="63681" y="23884"/>
                    </a:cubicBezTo>
                    <a:cubicBezTo>
                      <a:pt x="64476" y="25136"/>
                      <a:pt x="65677" y="26199"/>
                      <a:pt x="65921" y="27767"/>
                    </a:cubicBezTo>
                    <a:cubicBezTo>
                      <a:pt x="66029" y="28465"/>
                      <a:pt x="66397" y="28993"/>
                      <a:pt x="66743" y="29584"/>
                    </a:cubicBezTo>
                    <a:cubicBezTo>
                      <a:pt x="67202" y="30363"/>
                      <a:pt x="67398" y="31295"/>
                      <a:pt x="67717" y="32158"/>
                    </a:cubicBezTo>
                    <a:cubicBezTo>
                      <a:pt x="68043" y="33040"/>
                      <a:pt x="68261" y="33960"/>
                      <a:pt x="68527" y="34857"/>
                    </a:cubicBezTo>
                    <a:cubicBezTo>
                      <a:pt x="68767" y="35666"/>
                      <a:pt x="69221" y="36598"/>
                      <a:pt x="69050" y="37335"/>
                    </a:cubicBezTo>
                    <a:cubicBezTo>
                      <a:pt x="68821" y="38319"/>
                      <a:pt x="69499" y="39233"/>
                      <a:pt x="69011" y="40146"/>
                    </a:cubicBezTo>
                    <a:cubicBezTo>
                      <a:pt x="69659" y="40702"/>
                      <a:pt x="68941" y="41343"/>
                      <a:pt x="69064" y="41770"/>
                    </a:cubicBezTo>
                    <a:cubicBezTo>
                      <a:pt x="69339" y="42730"/>
                      <a:pt x="68893" y="43553"/>
                      <a:pt x="68936" y="44418"/>
                    </a:cubicBezTo>
                    <a:cubicBezTo>
                      <a:pt x="68975" y="45230"/>
                      <a:pt x="68955" y="46050"/>
                      <a:pt x="68770" y="46794"/>
                    </a:cubicBezTo>
                    <a:cubicBezTo>
                      <a:pt x="68656" y="47251"/>
                      <a:pt x="68676" y="47823"/>
                      <a:pt x="68280" y="48240"/>
                    </a:cubicBezTo>
                    <a:cubicBezTo>
                      <a:pt x="68045" y="48486"/>
                      <a:pt x="68011" y="48827"/>
                      <a:pt x="68082" y="49233"/>
                    </a:cubicBezTo>
                    <a:cubicBezTo>
                      <a:pt x="68185" y="49821"/>
                      <a:pt x="67679" y="50303"/>
                      <a:pt x="67485" y="50852"/>
                    </a:cubicBezTo>
                    <a:cubicBezTo>
                      <a:pt x="66968" y="52303"/>
                      <a:pt x="66279" y="53696"/>
                      <a:pt x="65654" y="55108"/>
                    </a:cubicBezTo>
                    <a:cubicBezTo>
                      <a:pt x="65095" y="56370"/>
                      <a:pt x="64378" y="57504"/>
                      <a:pt x="63523" y="58616"/>
                    </a:cubicBezTo>
                    <a:cubicBezTo>
                      <a:pt x="62569" y="59854"/>
                      <a:pt x="61522" y="61018"/>
                      <a:pt x="60508" y="62188"/>
                    </a:cubicBezTo>
                    <a:cubicBezTo>
                      <a:pt x="59733" y="63082"/>
                      <a:pt x="58727" y="63848"/>
                      <a:pt x="57798" y="64638"/>
                    </a:cubicBezTo>
                    <a:cubicBezTo>
                      <a:pt x="56331" y="65884"/>
                      <a:pt x="54610" y="66702"/>
                      <a:pt x="53092" y="67846"/>
                    </a:cubicBezTo>
                    <a:cubicBezTo>
                      <a:pt x="52195" y="68522"/>
                      <a:pt x="51040" y="68879"/>
                      <a:pt x="50003" y="69381"/>
                    </a:cubicBezTo>
                    <a:cubicBezTo>
                      <a:pt x="48436" y="70139"/>
                      <a:pt x="46747" y="70583"/>
                      <a:pt x="45081" y="71066"/>
                    </a:cubicBezTo>
                    <a:cubicBezTo>
                      <a:pt x="43186" y="71613"/>
                      <a:pt x="41240" y="71826"/>
                      <a:pt x="39267" y="71826"/>
                    </a:cubicBezTo>
                    <a:cubicBezTo>
                      <a:pt x="39170" y="71826"/>
                      <a:pt x="39072" y="71826"/>
                      <a:pt x="38975" y="71825"/>
                    </a:cubicBezTo>
                    <a:cubicBezTo>
                      <a:pt x="38966" y="71825"/>
                      <a:pt x="38957" y="71825"/>
                      <a:pt x="38948" y="71825"/>
                    </a:cubicBezTo>
                    <a:cubicBezTo>
                      <a:pt x="38300" y="71825"/>
                      <a:pt x="37632" y="72055"/>
                      <a:pt x="36997" y="72055"/>
                    </a:cubicBezTo>
                    <a:cubicBezTo>
                      <a:pt x="36882" y="72055"/>
                      <a:pt x="36769" y="72048"/>
                      <a:pt x="36657" y="72030"/>
                    </a:cubicBezTo>
                    <a:cubicBezTo>
                      <a:pt x="36287" y="71972"/>
                      <a:pt x="35918" y="71954"/>
                      <a:pt x="35550" y="71954"/>
                    </a:cubicBezTo>
                    <a:cubicBezTo>
                      <a:pt x="34891" y="71954"/>
                      <a:pt x="34232" y="72013"/>
                      <a:pt x="33565" y="72013"/>
                    </a:cubicBezTo>
                    <a:cubicBezTo>
                      <a:pt x="33207" y="72013"/>
                      <a:pt x="32846" y="71996"/>
                      <a:pt x="32482" y="71943"/>
                    </a:cubicBezTo>
                    <a:cubicBezTo>
                      <a:pt x="30682" y="71682"/>
                      <a:pt x="28960" y="71187"/>
                      <a:pt x="27230" y="70734"/>
                    </a:cubicBezTo>
                    <a:cubicBezTo>
                      <a:pt x="26734" y="70605"/>
                      <a:pt x="26085" y="70226"/>
                      <a:pt x="25607" y="70079"/>
                    </a:cubicBezTo>
                    <a:cubicBezTo>
                      <a:pt x="24869" y="69855"/>
                      <a:pt x="24200" y="69479"/>
                      <a:pt x="23524" y="69185"/>
                    </a:cubicBezTo>
                    <a:cubicBezTo>
                      <a:pt x="21890" y="68476"/>
                      <a:pt x="20365" y="67514"/>
                      <a:pt x="18901" y="66491"/>
                    </a:cubicBezTo>
                    <a:cubicBezTo>
                      <a:pt x="18439" y="66166"/>
                      <a:pt x="17951" y="65879"/>
                      <a:pt x="17442" y="65634"/>
                    </a:cubicBezTo>
                    <a:cubicBezTo>
                      <a:pt x="16562" y="65204"/>
                      <a:pt x="15625" y="64737"/>
                      <a:pt x="15127" y="63776"/>
                    </a:cubicBezTo>
                    <a:cubicBezTo>
                      <a:pt x="15073" y="63672"/>
                      <a:pt x="14937" y="63572"/>
                      <a:pt x="14821" y="63543"/>
                    </a:cubicBezTo>
                    <a:cubicBezTo>
                      <a:pt x="13985" y="63330"/>
                      <a:pt x="13601" y="62491"/>
                      <a:pt x="12869" y="62149"/>
                    </a:cubicBezTo>
                    <a:cubicBezTo>
                      <a:pt x="12646" y="62045"/>
                      <a:pt x="12663" y="61861"/>
                      <a:pt x="12615" y="61690"/>
                    </a:cubicBezTo>
                    <a:cubicBezTo>
                      <a:pt x="12548" y="61450"/>
                      <a:pt x="12441" y="61217"/>
                      <a:pt x="12207" y="61124"/>
                    </a:cubicBezTo>
                    <a:cubicBezTo>
                      <a:pt x="11493" y="60839"/>
                      <a:pt x="11094" y="60246"/>
                      <a:pt x="10608" y="59696"/>
                    </a:cubicBezTo>
                    <a:cubicBezTo>
                      <a:pt x="9420" y="58345"/>
                      <a:pt x="8612" y="56732"/>
                      <a:pt x="7467" y="55363"/>
                    </a:cubicBezTo>
                    <a:cubicBezTo>
                      <a:pt x="7166" y="55001"/>
                      <a:pt x="7245" y="54553"/>
                      <a:pt x="7069" y="54164"/>
                    </a:cubicBezTo>
                    <a:cubicBezTo>
                      <a:pt x="6856" y="53690"/>
                      <a:pt x="5991" y="53842"/>
                      <a:pt x="6116" y="52926"/>
                    </a:cubicBezTo>
                    <a:cubicBezTo>
                      <a:pt x="6170" y="52512"/>
                      <a:pt x="5535" y="51874"/>
                      <a:pt x="5269" y="51306"/>
                    </a:cubicBezTo>
                    <a:cubicBezTo>
                      <a:pt x="4781" y="50263"/>
                      <a:pt x="4224" y="49242"/>
                      <a:pt x="3835" y="48161"/>
                    </a:cubicBezTo>
                    <a:cubicBezTo>
                      <a:pt x="3418" y="47007"/>
                      <a:pt x="3107" y="45815"/>
                      <a:pt x="2833" y="44608"/>
                    </a:cubicBezTo>
                    <a:cubicBezTo>
                      <a:pt x="2566" y="43430"/>
                      <a:pt x="2385" y="42232"/>
                      <a:pt x="2234" y="41055"/>
                    </a:cubicBezTo>
                    <a:cubicBezTo>
                      <a:pt x="2155" y="40431"/>
                      <a:pt x="2205" y="39716"/>
                      <a:pt x="2172" y="39042"/>
                    </a:cubicBezTo>
                    <a:cubicBezTo>
                      <a:pt x="2127" y="38056"/>
                      <a:pt x="2194" y="37074"/>
                      <a:pt x="2325" y="36100"/>
                    </a:cubicBezTo>
                    <a:cubicBezTo>
                      <a:pt x="2525" y="34616"/>
                      <a:pt x="2752" y="33137"/>
                      <a:pt x="3007" y="31661"/>
                    </a:cubicBezTo>
                    <a:cubicBezTo>
                      <a:pt x="3116" y="31023"/>
                      <a:pt x="3404" y="30410"/>
                      <a:pt x="3466" y="29770"/>
                    </a:cubicBezTo>
                    <a:cubicBezTo>
                      <a:pt x="3525" y="29145"/>
                      <a:pt x="3819" y="28594"/>
                      <a:pt x="4026" y="28058"/>
                    </a:cubicBezTo>
                    <a:cubicBezTo>
                      <a:pt x="4411" y="27058"/>
                      <a:pt x="4891" y="26068"/>
                      <a:pt x="5327" y="25085"/>
                    </a:cubicBezTo>
                    <a:cubicBezTo>
                      <a:pt x="6182" y="23150"/>
                      <a:pt x="7478" y="21513"/>
                      <a:pt x="8603" y="19769"/>
                    </a:cubicBezTo>
                    <a:cubicBezTo>
                      <a:pt x="9595" y="18231"/>
                      <a:pt x="10835" y="16856"/>
                      <a:pt x="12150" y="15543"/>
                    </a:cubicBezTo>
                    <a:cubicBezTo>
                      <a:pt x="12749" y="14947"/>
                      <a:pt x="13653" y="14515"/>
                      <a:pt x="13875" y="13527"/>
                    </a:cubicBezTo>
                    <a:cubicBezTo>
                      <a:pt x="13945" y="13217"/>
                      <a:pt x="14427" y="13228"/>
                      <a:pt x="14699" y="13020"/>
                    </a:cubicBezTo>
                    <a:cubicBezTo>
                      <a:pt x="15669" y="12276"/>
                      <a:pt x="16566" y="11455"/>
                      <a:pt x="17490" y="10660"/>
                    </a:cubicBezTo>
                    <a:cubicBezTo>
                      <a:pt x="18140" y="10100"/>
                      <a:pt x="19194" y="10047"/>
                      <a:pt x="19548" y="9081"/>
                    </a:cubicBezTo>
                    <a:cubicBezTo>
                      <a:pt x="19638" y="9099"/>
                      <a:pt x="19722" y="9108"/>
                      <a:pt x="19802" y="9108"/>
                    </a:cubicBezTo>
                    <a:cubicBezTo>
                      <a:pt x="20809" y="9108"/>
                      <a:pt x="21113" y="7759"/>
                      <a:pt x="22030" y="7745"/>
                    </a:cubicBezTo>
                    <a:cubicBezTo>
                      <a:pt x="22985" y="7729"/>
                      <a:pt x="23375" y="6807"/>
                      <a:pt x="24211" y="6667"/>
                    </a:cubicBezTo>
                    <a:cubicBezTo>
                      <a:pt x="24711" y="6583"/>
                      <a:pt x="24920" y="5979"/>
                      <a:pt x="25579" y="5979"/>
                    </a:cubicBezTo>
                    <a:cubicBezTo>
                      <a:pt x="25617" y="5979"/>
                      <a:pt x="25656" y="5981"/>
                      <a:pt x="25698" y="5985"/>
                    </a:cubicBezTo>
                    <a:cubicBezTo>
                      <a:pt x="25717" y="5987"/>
                      <a:pt x="25738" y="5988"/>
                      <a:pt x="25759" y="5988"/>
                    </a:cubicBezTo>
                    <a:cubicBezTo>
                      <a:pt x="26189" y="5988"/>
                      <a:pt x="26832" y="5556"/>
                      <a:pt x="27278" y="5273"/>
                    </a:cubicBezTo>
                    <a:cubicBezTo>
                      <a:pt x="28941" y="4218"/>
                      <a:pt x="30853" y="3960"/>
                      <a:pt x="32651" y="3352"/>
                    </a:cubicBezTo>
                    <a:cubicBezTo>
                      <a:pt x="34297" y="2795"/>
                      <a:pt x="36069" y="2815"/>
                      <a:pt x="37726" y="2348"/>
                    </a:cubicBezTo>
                    <a:cubicBezTo>
                      <a:pt x="39974" y="1717"/>
                      <a:pt x="42288" y="1829"/>
                      <a:pt x="44567" y="1597"/>
                    </a:cubicBezTo>
                    <a:cubicBezTo>
                      <a:pt x="44865" y="1567"/>
                      <a:pt x="45165" y="1554"/>
                      <a:pt x="45467" y="1554"/>
                    </a:cubicBezTo>
                    <a:close/>
                    <a:moveTo>
                      <a:pt x="43237" y="0"/>
                    </a:moveTo>
                    <a:cubicBezTo>
                      <a:pt x="41868" y="0"/>
                      <a:pt x="40497" y="154"/>
                      <a:pt x="39144" y="270"/>
                    </a:cubicBezTo>
                    <a:cubicBezTo>
                      <a:pt x="37706" y="393"/>
                      <a:pt x="36234" y="617"/>
                      <a:pt x="34798" y="1045"/>
                    </a:cubicBezTo>
                    <a:cubicBezTo>
                      <a:pt x="33851" y="1326"/>
                      <a:pt x="32841" y="1563"/>
                      <a:pt x="31842" y="1752"/>
                    </a:cubicBezTo>
                    <a:cubicBezTo>
                      <a:pt x="29554" y="2186"/>
                      <a:pt x="27449" y="3210"/>
                      <a:pt x="25295" y="4045"/>
                    </a:cubicBezTo>
                    <a:cubicBezTo>
                      <a:pt x="24909" y="4195"/>
                      <a:pt x="24445" y="4431"/>
                      <a:pt x="24050" y="4618"/>
                    </a:cubicBezTo>
                    <a:cubicBezTo>
                      <a:pt x="23370" y="4937"/>
                      <a:pt x="22736" y="5369"/>
                      <a:pt x="22106" y="5729"/>
                    </a:cubicBezTo>
                    <a:cubicBezTo>
                      <a:pt x="21653" y="5987"/>
                      <a:pt x="21007" y="5981"/>
                      <a:pt x="20662" y="6545"/>
                    </a:cubicBezTo>
                    <a:cubicBezTo>
                      <a:pt x="20458" y="6878"/>
                      <a:pt x="19979" y="7043"/>
                      <a:pt x="19621" y="7283"/>
                    </a:cubicBezTo>
                    <a:cubicBezTo>
                      <a:pt x="18601" y="7967"/>
                      <a:pt x="17486" y="8473"/>
                      <a:pt x="16543" y="9325"/>
                    </a:cubicBezTo>
                    <a:cubicBezTo>
                      <a:pt x="15627" y="10153"/>
                      <a:pt x="14489" y="10745"/>
                      <a:pt x="13573" y="11607"/>
                    </a:cubicBezTo>
                    <a:cubicBezTo>
                      <a:pt x="12943" y="12200"/>
                      <a:pt x="12193" y="12621"/>
                      <a:pt x="11587" y="13286"/>
                    </a:cubicBezTo>
                    <a:cubicBezTo>
                      <a:pt x="11159" y="13752"/>
                      <a:pt x="10842" y="14289"/>
                      <a:pt x="10420" y="14742"/>
                    </a:cubicBezTo>
                    <a:cubicBezTo>
                      <a:pt x="9877" y="15325"/>
                      <a:pt x="9264" y="15845"/>
                      <a:pt x="8684" y="16395"/>
                    </a:cubicBezTo>
                    <a:cubicBezTo>
                      <a:pt x="8003" y="17041"/>
                      <a:pt x="7645" y="17920"/>
                      <a:pt x="7075" y="18646"/>
                    </a:cubicBezTo>
                    <a:cubicBezTo>
                      <a:pt x="6170" y="19801"/>
                      <a:pt x="5266" y="21000"/>
                      <a:pt x="4560" y="22243"/>
                    </a:cubicBezTo>
                    <a:cubicBezTo>
                      <a:pt x="3703" y="23752"/>
                      <a:pt x="2631" y="25199"/>
                      <a:pt x="2360" y="27062"/>
                    </a:cubicBezTo>
                    <a:cubicBezTo>
                      <a:pt x="2217" y="28050"/>
                      <a:pt x="1606" y="28983"/>
                      <a:pt x="1494" y="30066"/>
                    </a:cubicBezTo>
                    <a:cubicBezTo>
                      <a:pt x="1461" y="30374"/>
                      <a:pt x="1366" y="30886"/>
                      <a:pt x="1089" y="31228"/>
                    </a:cubicBezTo>
                    <a:cubicBezTo>
                      <a:pt x="761" y="31636"/>
                      <a:pt x="442" y="32065"/>
                      <a:pt x="1091" y="32480"/>
                    </a:cubicBezTo>
                    <a:cubicBezTo>
                      <a:pt x="1022" y="32552"/>
                      <a:pt x="960" y="32572"/>
                      <a:pt x="898" y="32572"/>
                    </a:cubicBezTo>
                    <a:cubicBezTo>
                      <a:pt x="810" y="32572"/>
                      <a:pt x="725" y="32531"/>
                      <a:pt x="628" y="32531"/>
                    </a:cubicBezTo>
                    <a:cubicBezTo>
                      <a:pt x="600" y="32531"/>
                      <a:pt x="570" y="32534"/>
                      <a:pt x="539" y="32544"/>
                    </a:cubicBezTo>
                    <a:cubicBezTo>
                      <a:pt x="878" y="33222"/>
                      <a:pt x="876" y="33221"/>
                      <a:pt x="430" y="33754"/>
                    </a:cubicBezTo>
                    <a:cubicBezTo>
                      <a:pt x="346" y="33854"/>
                      <a:pt x="231" y="33950"/>
                      <a:pt x="279" y="34104"/>
                    </a:cubicBezTo>
                    <a:cubicBezTo>
                      <a:pt x="495" y="34790"/>
                      <a:pt x="335" y="35469"/>
                      <a:pt x="232" y="36147"/>
                    </a:cubicBezTo>
                    <a:cubicBezTo>
                      <a:pt x="8" y="37640"/>
                      <a:pt x="270" y="39154"/>
                      <a:pt x="58" y="40649"/>
                    </a:cubicBezTo>
                    <a:cubicBezTo>
                      <a:pt x="49" y="40728"/>
                      <a:pt x="58" y="40809"/>
                      <a:pt x="88" y="40884"/>
                    </a:cubicBezTo>
                    <a:cubicBezTo>
                      <a:pt x="246" y="41307"/>
                      <a:pt x="357" y="41699"/>
                      <a:pt x="145" y="42173"/>
                    </a:cubicBezTo>
                    <a:cubicBezTo>
                      <a:pt x="69" y="42344"/>
                      <a:pt x="0" y="42942"/>
                      <a:pt x="207" y="42951"/>
                    </a:cubicBezTo>
                    <a:cubicBezTo>
                      <a:pt x="982" y="42992"/>
                      <a:pt x="526" y="43438"/>
                      <a:pt x="543" y="43734"/>
                    </a:cubicBezTo>
                    <a:cubicBezTo>
                      <a:pt x="595" y="44603"/>
                      <a:pt x="735" y="45457"/>
                      <a:pt x="993" y="46294"/>
                    </a:cubicBezTo>
                    <a:cubicBezTo>
                      <a:pt x="1278" y="47220"/>
                      <a:pt x="1474" y="48180"/>
                      <a:pt x="1839" y="49071"/>
                    </a:cubicBezTo>
                    <a:cubicBezTo>
                      <a:pt x="2160" y="49850"/>
                      <a:pt x="2763" y="50434"/>
                      <a:pt x="2962" y="51367"/>
                    </a:cubicBezTo>
                    <a:cubicBezTo>
                      <a:pt x="3208" y="52510"/>
                      <a:pt x="3914" y="53595"/>
                      <a:pt x="4588" y="54593"/>
                    </a:cubicBezTo>
                    <a:cubicBezTo>
                      <a:pt x="5470" y="55902"/>
                      <a:pt x="6402" y="57174"/>
                      <a:pt x="7236" y="58518"/>
                    </a:cubicBezTo>
                    <a:cubicBezTo>
                      <a:pt x="8239" y="60134"/>
                      <a:pt x="9620" y="61443"/>
                      <a:pt x="10943" y="62782"/>
                    </a:cubicBezTo>
                    <a:cubicBezTo>
                      <a:pt x="11215" y="63057"/>
                      <a:pt x="11384" y="63481"/>
                      <a:pt x="11778" y="63641"/>
                    </a:cubicBezTo>
                    <a:cubicBezTo>
                      <a:pt x="13038" y="64156"/>
                      <a:pt x="13794" y="65326"/>
                      <a:pt x="14922" y="66047"/>
                    </a:cubicBezTo>
                    <a:cubicBezTo>
                      <a:pt x="15995" y="66735"/>
                      <a:pt x="16977" y="67623"/>
                      <a:pt x="17980" y="68446"/>
                    </a:cubicBezTo>
                    <a:cubicBezTo>
                      <a:pt x="18817" y="69135"/>
                      <a:pt x="19836" y="69488"/>
                      <a:pt x="20731" y="70061"/>
                    </a:cubicBezTo>
                    <a:cubicBezTo>
                      <a:pt x="21782" y="70731"/>
                      <a:pt x="22860" y="71316"/>
                      <a:pt x="24058" y="71672"/>
                    </a:cubicBezTo>
                    <a:cubicBezTo>
                      <a:pt x="24617" y="71837"/>
                      <a:pt x="25208" y="71946"/>
                      <a:pt x="25715" y="72212"/>
                    </a:cubicBezTo>
                    <a:cubicBezTo>
                      <a:pt x="27252" y="73018"/>
                      <a:pt x="28975" y="73004"/>
                      <a:pt x="30609" y="73354"/>
                    </a:cubicBezTo>
                    <a:cubicBezTo>
                      <a:pt x="32046" y="73664"/>
                      <a:pt x="33564" y="73589"/>
                      <a:pt x="35044" y="73723"/>
                    </a:cubicBezTo>
                    <a:cubicBezTo>
                      <a:pt x="35633" y="73776"/>
                      <a:pt x="36221" y="73801"/>
                      <a:pt x="36808" y="73801"/>
                    </a:cubicBezTo>
                    <a:cubicBezTo>
                      <a:pt x="38145" y="73801"/>
                      <a:pt x="39475" y="73673"/>
                      <a:pt x="40790" y="73463"/>
                    </a:cubicBezTo>
                    <a:cubicBezTo>
                      <a:pt x="41185" y="73400"/>
                      <a:pt x="41599" y="73276"/>
                      <a:pt x="42001" y="73276"/>
                    </a:cubicBezTo>
                    <a:cubicBezTo>
                      <a:pt x="42059" y="73276"/>
                      <a:pt x="42116" y="73278"/>
                      <a:pt x="42173" y="73284"/>
                    </a:cubicBezTo>
                    <a:cubicBezTo>
                      <a:pt x="42246" y="73291"/>
                      <a:pt x="42318" y="73295"/>
                      <a:pt x="42389" y="73295"/>
                    </a:cubicBezTo>
                    <a:cubicBezTo>
                      <a:pt x="42800" y="73295"/>
                      <a:pt x="43170" y="73180"/>
                      <a:pt x="43561" y="73065"/>
                    </a:cubicBezTo>
                    <a:cubicBezTo>
                      <a:pt x="44424" y="72810"/>
                      <a:pt x="45291" y="72559"/>
                      <a:pt x="46149" y="72299"/>
                    </a:cubicBezTo>
                    <a:cubicBezTo>
                      <a:pt x="46885" y="72077"/>
                      <a:pt x="47668" y="71985"/>
                      <a:pt x="48389" y="71649"/>
                    </a:cubicBezTo>
                    <a:cubicBezTo>
                      <a:pt x="48960" y="71383"/>
                      <a:pt x="49581" y="71226"/>
                      <a:pt x="50160" y="70979"/>
                    </a:cubicBezTo>
                    <a:cubicBezTo>
                      <a:pt x="50507" y="70831"/>
                      <a:pt x="51045" y="70826"/>
                      <a:pt x="51462" y="70571"/>
                    </a:cubicBezTo>
                    <a:cubicBezTo>
                      <a:pt x="52339" y="70033"/>
                      <a:pt x="53260" y="69580"/>
                      <a:pt x="54106" y="68972"/>
                    </a:cubicBezTo>
                    <a:cubicBezTo>
                      <a:pt x="54573" y="68636"/>
                      <a:pt x="55189" y="68471"/>
                      <a:pt x="55665" y="68079"/>
                    </a:cubicBezTo>
                    <a:cubicBezTo>
                      <a:pt x="56057" y="67757"/>
                      <a:pt x="56485" y="67342"/>
                      <a:pt x="56880" y="67183"/>
                    </a:cubicBezTo>
                    <a:cubicBezTo>
                      <a:pt x="57812" y="66806"/>
                      <a:pt x="58266" y="65873"/>
                      <a:pt x="59157" y="65514"/>
                    </a:cubicBezTo>
                    <a:cubicBezTo>
                      <a:pt x="59363" y="65431"/>
                      <a:pt x="59486" y="65276"/>
                      <a:pt x="59624" y="65105"/>
                    </a:cubicBezTo>
                    <a:cubicBezTo>
                      <a:pt x="60320" y="64254"/>
                      <a:pt x="60957" y="63325"/>
                      <a:pt x="61783" y="62620"/>
                    </a:cubicBezTo>
                    <a:cubicBezTo>
                      <a:pt x="62449" y="62053"/>
                      <a:pt x="63141" y="61441"/>
                      <a:pt x="63583" y="60774"/>
                    </a:cubicBezTo>
                    <a:cubicBezTo>
                      <a:pt x="64475" y="59428"/>
                      <a:pt x="65620" y="58282"/>
                      <a:pt x="66400" y="56832"/>
                    </a:cubicBezTo>
                    <a:cubicBezTo>
                      <a:pt x="67071" y="55586"/>
                      <a:pt x="67631" y="54273"/>
                      <a:pt x="68384" y="53081"/>
                    </a:cubicBezTo>
                    <a:cubicBezTo>
                      <a:pt x="69073" y="51988"/>
                      <a:pt x="69355" y="50743"/>
                      <a:pt x="69745" y="49578"/>
                    </a:cubicBezTo>
                    <a:cubicBezTo>
                      <a:pt x="70240" y="48102"/>
                      <a:pt x="70692" y="46557"/>
                      <a:pt x="70759" y="44938"/>
                    </a:cubicBezTo>
                    <a:cubicBezTo>
                      <a:pt x="70781" y="44432"/>
                      <a:pt x="70692" y="43777"/>
                      <a:pt x="70896" y="43412"/>
                    </a:cubicBezTo>
                    <a:cubicBezTo>
                      <a:pt x="71326" y="42642"/>
                      <a:pt x="71100" y="41803"/>
                      <a:pt x="71014" y="41181"/>
                    </a:cubicBezTo>
                    <a:cubicBezTo>
                      <a:pt x="70868" y="40128"/>
                      <a:pt x="71033" y="39095"/>
                      <a:pt x="70923" y="38051"/>
                    </a:cubicBezTo>
                    <a:cubicBezTo>
                      <a:pt x="70686" y="35823"/>
                      <a:pt x="70285" y="33660"/>
                      <a:pt x="69574" y="31539"/>
                    </a:cubicBezTo>
                    <a:cubicBezTo>
                      <a:pt x="69008" y="29848"/>
                      <a:pt x="68303" y="28263"/>
                      <a:pt x="67394" y="26701"/>
                    </a:cubicBezTo>
                    <a:cubicBezTo>
                      <a:pt x="66480" y="25127"/>
                      <a:pt x="65375" y="23680"/>
                      <a:pt x="64478" y="22095"/>
                    </a:cubicBezTo>
                    <a:cubicBezTo>
                      <a:pt x="63624" y="20583"/>
                      <a:pt x="62468" y="19216"/>
                      <a:pt x="61298" y="17915"/>
                    </a:cubicBezTo>
                    <a:cubicBezTo>
                      <a:pt x="59554" y="15974"/>
                      <a:pt x="57577" y="14291"/>
                      <a:pt x="55265" y="13015"/>
                    </a:cubicBezTo>
                    <a:cubicBezTo>
                      <a:pt x="54589" y="12640"/>
                      <a:pt x="53848" y="12345"/>
                      <a:pt x="53259" y="11809"/>
                    </a:cubicBezTo>
                    <a:cubicBezTo>
                      <a:pt x="53039" y="11612"/>
                      <a:pt x="52935" y="11484"/>
                      <a:pt x="53156" y="11176"/>
                    </a:cubicBezTo>
                    <a:cubicBezTo>
                      <a:pt x="53811" y="10268"/>
                      <a:pt x="54562" y="9422"/>
                      <a:pt x="55189" y="8516"/>
                    </a:cubicBezTo>
                    <a:cubicBezTo>
                      <a:pt x="56040" y="7284"/>
                      <a:pt x="56978" y="6113"/>
                      <a:pt x="57793" y="4851"/>
                    </a:cubicBezTo>
                    <a:cubicBezTo>
                      <a:pt x="58447" y="3838"/>
                      <a:pt x="58419" y="3317"/>
                      <a:pt x="57323" y="2774"/>
                    </a:cubicBezTo>
                    <a:cubicBezTo>
                      <a:pt x="56325" y="2280"/>
                      <a:pt x="55309" y="1742"/>
                      <a:pt x="54239" y="1489"/>
                    </a:cubicBezTo>
                    <a:cubicBezTo>
                      <a:pt x="52423" y="1060"/>
                      <a:pt x="50665" y="429"/>
                      <a:pt x="48747" y="327"/>
                    </a:cubicBezTo>
                    <a:cubicBezTo>
                      <a:pt x="47030" y="237"/>
                      <a:pt x="45311" y="40"/>
                      <a:pt x="43584" y="4"/>
                    </a:cubicBezTo>
                    <a:cubicBezTo>
                      <a:pt x="43469" y="2"/>
                      <a:pt x="43353" y="0"/>
                      <a:pt x="43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33"/>
            <p:cNvGrpSpPr/>
            <p:nvPr/>
          </p:nvGrpSpPr>
          <p:grpSpPr>
            <a:xfrm>
              <a:off x="3303729" y="2660792"/>
              <a:ext cx="502689" cy="629136"/>
              <a:chOff x="3303729" y="2660792"/>
              <a:chExt cx="502689" cy="629136"/>
            </a:xfrm>
          </p:grpSpPr>
          <p:sp>
            <p:nvSpPr>
              <p:cNvPr id="957" name="Google Shape;957;p33"/>
              <p:cNvSpPr/>
              <p:nvPr/>
            </p:nvSpPr>
            <p:spPr>
              <a:xfrm>
                <a:off x="3344263" y="2791275"/>
                <a:ext cx="315871" cy="498653"/>
              </a:xfrm>
              <a:custGeom>
                <a:rect b="b" l="l" r="r" t="t"/>
                <a:pathLst>
                  <a:path extrusionOk="0" h="37942" w="25104">
                    <a:moveTo>
                      <a:pt x="12374" y="11363"/>
                    </a:moveTo>
                    <a:cubicBezTo>
                      <a:pt x="12484" y="11363"/>
                      <a:pt x="12593" y="11368"/>
                      <a:pt x="12702" y="11380"/>
                    </a:cubicBezTo>
                    <a:cubicBezTo>
                      <a:pt x="12807" y="11391"/>
                      <a:pt x="12914" y="11393"/>
                      <a:pt x="13021" y="11393"/>
                    </a:cubicBezTo>
                    <a:cubicBezTo>
                      <a:pt x="13095" y="11393"/>
                      <a:pt x="13170" y="11392"/>
                      <a:pt x="13244" y="11392"/>
                    </a:cubicBezTo>
                    <a:cubicBezTo>
                      <a:pt x="13602" y="11392"/>
                      <a:pt x="13963" y="11417"/>
                      <a:pt x="14287" y="11707"/>
                    </a:cubicBezTo>
                    <a:cubicBezTo>
                      <a:pt x="14737" y="12108"/>
                      <a:pt x="14539" y="12567"/>
                      <a:pt x="14458" y="12946"/>
                    </a:cubicBezTo>
                    <a:cubicBezTo>
                      <a:pt x="14003" y="15074"/>
                      <a:pt x="13581" y="17209"/>
                      <a:pt x="13522" y="19391"/>
                    </a:cubicBezTo>
                    <a:cubicBezTo>
                      <a:pt x="13478" y="21037"/>
                      <a:pt x="13250" y="22669"/>
                      <a:pt x="13463" y="24340"/>
                    </a:cubicBezTo>
                    <a:cubicBezTo>
                      <a:pt x="13548" y="25016"/>
                      <a:pt x="13771" y="25695"/>
                      <a:pt x="13758" y="26402"/>
                    </a:cubicBezTo>
                    <a:cubicBezTo>
                      <a:pt x="13752" y="26685"/>
                      <a:pt x="13782" y="26752"/>
                      <a:pt x="13494" y="26762"/>
                    </a:cubicBezTo>
                    <a:cubicBezTo>
                      <a:pt x="12881" y="26780"/>
                      <a:pt x="12268" y="26734"/>
                      <a:pt x="11654" y="26871"/>
                    </a:cubicBezTo>
                    <a:cubicBezTo>
                      <a:pt x="11610" y="26880"/>
                      <a:pt x="11547" y="26889"/>
                      <a:pt x="11477" y="26889"/>
                    </a:cubicBezTo>
                    <a:cubicBezTo>
                      <a:pt x="11318" y="26889"/>
                      <a:pt x="11121" y="26842"/>
                      <a:pt x="11033" y="26643"/>
                    </a:cubicBezTo>
                    <a:cubicBezTo>
                      <a:pt x="10921" y="26388"/>
                      <a:pt x="11010" y="26328"/>
                      <a:pt x="11160" y="26328"/>
                    </a:cubicBezTo>
                    <a:cubicBezTo>
                      <a:pt x="11210" y="26328"/>
                      <a:pt x="11267" y="26335"/>
                      <a:pt x="11325" y="26343"/>
                    </a:cubicBezTo>
                    <a:cubicBezTo>
                      <a:pt x="11322" y="26216"/>
                      <a:pt x="11350" y="26076"/>
                      <a:pt x="11310" y="25961"/>
                    </a:cubicBezTo>
                    <a:cubicBezTo>
                      <a:pt x="11193" y="25632"/>
                      <a:pt x="11277" y="25212"/>
                      <a:pt x="11216" y="24995"/>
                    </a:cubicBezTo>
                    <a:cubicBezTo>
                      <a:pt x="10826" y="23571"/>
                      <a:pt x="11434" y="22016"/>
                      <a:pt x="10723" y="20698"/>
                    </a:cubicBezTo>
                    <a:cubicBezTo>
                      <a:pt x="10275" y="19867"/>
                      <a:pt x="10754" y="19024"/>
                      <a:pt x="10408" y="18242"/>
                    </a:cubicBezTo>
                    <a:cubicBezTo>
                      <a:pt x="10103" y="17557"/>
                      <a:pt x="10319" y="16726"/>
                      <a:pt x="9680" y="15904"/>
                    </a:cubicBezTo>
                    <a:lnTo>
                      <a:pt x="9680" y="15904"/>
                    </a:lnTo>
                    <a:lnTo>
                      <a:pt x="10170" y="16176"/>
                    </a:lnTo>
                    <a:cubicBezTo>
                      <a:pt x="9787" y="15728"/>
                      <a:pt x="9628" y="15074"/>
                      <a:pt x="9540" y="14630"/>
                    </a:cubicBezTo>
                    <a:cubicBezTo>
                      <a:pt x="9373" y="13780"/>
                      <a:pt x="9032" y="12805"/>
                      <a:pt x="9454" y="11940"/>
                    </a:cubicBezTo>
                    <a:cubicBezTo>
                      <a:pt x="9626" y="11588"/>
                      <a:pt x="9946" y="11538"/>
                      <a:pt x="10287" y="11538"/>
                    </a:cubicBezTo>
                    <a:cubicBezTo>
                      <a:pt x="10423" y="11538"/>
                      <a:pt x="10563" y="11546"/>
                      <a:pt x="10698" y="11546"/>
                    </a:cubicBezTo>
                    <a:cubicBezTo>
                      <a:pt x="10794" y="11546"/>
                      <a:pt x="10888" y="11542"/>
                      <a:pt x="10977" y="11528"/>
                    </a:cubicBezTo>
                    <a:cubicBezTo>
                      <a:pt x="11438" y="11455"/>
                      <a:pt x="11911" y="11363"/>
                      <a:pt x="12374" y="11363"/>
                    </a:cubicBezTo>
                    <a:close/>
                    <a:moveTo>
                      <a:pt x="11873" y="1316"/>
                    </a:moveTo>
                    <a:cubicBezTo>
                      <a:pt x="13102" y="1316"/>
                      <a:pt x="14303" y="1559"/>
                      <a:pt x="15504" y="1959"/>
                    </a:cubicBezTo>
                    <a:cubicBezTo>
                      <a:pt x="17422" y="2598"/>
                      <a:pt x="19032" y="3745"/>
                      <a:pt x="20309" y="5343"/>
                    </a:cubicBezTo>
                    <a:cubicBezTo>
                      <a:pt x="20790" y="5943"/>
                      <a:pt x="21062" y="6683"/>
                      <a:pt x="21723" y="7181"/>
                    </a:cubicBezTo>
                    <a:cubicBezTo>
                      <a:pt x="21994" y="7385"/>
                      <a:pt x="22126" y="8057"/>
                      <a:pt x="22118" y="8343"/>
                    </a:cubicBezTo>
                    <a:cubicBezTo>
                      <a:pt x="22096" y="9087"/>
                      <a:pt x="22569" y="9591"/>
                      <a:pt x="22758" y="10207"/>
                    </a:cubicBezTo>
                    <a:cubicBezTo>
                      <a:pt x="23055" y="11179"/>
                      <a:pt x="23066" y="12198"/>
                      <a:pt x="23369" y="13136"/>
                    </a:cubicBezTo>
                    <a:cubicBezTo>
                      <a:pt x="23607" y="13875"/>
                      <a:pt x="23476" y="14633"/>
                      <a:pt x="23492" y="15312"/>
                    </a:cubicBezTo>
                    <a:cubicBezTo>
                      <a:pt x="23506" y="15991"/>
                      <a:pt x="23201" y="16896"/>
                      <a:pt x="22759" y="17573"/>
                    </a:cubicBezTo>
                    <a:cubicBezTo>
                      <a:pt x="22460" y="18029"/>
                      <a:pt x="22198" y="18505"/>
                      <a:pt x="21902" y="18959"/>
                    </a:cubicBezTo>
                    <a:cubicBezTo>
                      <a:pt x="21358" y="19796"/>
                      <a:pt x="20802" y="20626"/>
                      <a:pt x="20281" y="21477"/>
                    </a:cubicBezTo>
                    <a:cubicBezTo>
                      <a:pt x="19772" y="22305"/>
                      <a:pt x="19088" y="23073"/>
                      <a:pt x="18878" y="24022"/>
                    </a:cubicBezTo>
                    <a:cubicBezTo>
                      <a:pt x="18702" y="24809"/>
                      <a:pt x="18394" y="25509"/>
                      <a:pt x="18074" y="26227"/>
                    </a:cubicBezTo>
                    <a:cubicBezTo>
                      <a:pt x="17971" y="26457"/>
                      <a:pt x="17920" y="26494"/>
                      <a:pt x="17657" y="26517"/>
                    </a:cubicBezTo>
                    <a:cubicBezTo>
                      <a:pt x="17418" y="26539"/>
                      <a:pt x="17180" y="26546"/>
                      <a:pt x="16940" y="26546"/>
                    </a:cubicBezTo>
                    <a:cubicBezTo>
                      <a:pt x="16595" y="26546"/>
                      <a:pt x="16248" y="26532"/>
                      <a:pt x="15899" y="26532"/>
                    </a:cubicBezTo>
                    <a:cubicBezTo>
                      <a:pt x="15483" y="26532"/>
                      <a:pt x="15063" y="26551"/>
                      <a:pt x="14639" y="26634"/>
                    </a:cubicBezTo>
                    <a:cubicBezTo>
                      <a:pt x="15347" y="25931"/>
                      <a:pt x="14969" y="25072"/>
                      <a:pt x="14832" y="24452"/>
                    </a:cubicBezTo>
                    <a:cubicBezTo>
                      <a:pt x="14656" y="23649"/>
                      <a:pt x="14696" y="22884"/>
                      <a:pt x="14717" y="22112"/>
                    </a:cubicBezTo>
                    <a:cubicBezTo>
                      <a:pt x="14734" y="21438"/>
                      <a:pt x="14899" y="20695"/>
                      <a:pt x="14869" y="20093"/>
                    </a:cubicBezTo>
                    <a:cubicBezTo>
                      <a:pt x="14811" y="18881"/>
                      <a:pt x="15129" y="17742"/>
                      <a:pt x="15166" y="16563"/>
                    </a:cubicBezTo>
                    <a:cubicBezTo>
                      <a:pt x="15208" y="15202"/>
                      <a:pt x="15784" y="13906"/>
                      <a:pt x="15821" y="12531"/>
                    </a:cubicBezTo>
                    <a:cubicBezTo>
                      <a:pt x="16549" y="12119"/>
                      <a:pt x="15787" y="11269"/>
                      <a:pt x="16362" y="10754"/>
                    </a:cubicBezTo>
                    <a:cubicBezTo>
                      <a:pt x="16630" y="10515"/>
                      <a:pt x="16204" y="10392"/>
                      <a:pt x="16003" y="10355"/>
                    </a:cubicBezTo>
                    <a:cubicBezTo>
                      <a:pt x="15546" y="10271"/>
                      <a:pt x="15078" y="10172"/>
                      <a:pt x="14616" y="10172"/>
                    </a:cubicBezTo>
                    <a:cubicBezTo>
                      <a:pt x="14595" y="10172"/>
                      <a:pt x="14575" y="10172"/>
                      <a:pt x="14555" y="10173"/>
                    </a:cubicBezTo>
                    <a:cubicBezTo>
                      <a:pt x="13292" y="10196"/>
                      <a:pt x="12024" y="10117"/>
                      <a:pt x="10770" y="10390"/>
                    </a:cubicBezTo>
                    <a:cubicBezTo>
                      <a:pt x="10536" y="10442"/>
                      <a:pt x="10300" y="10456"/>
                      <a:pt x="10062" y="10456"/>
                    </a:cubicBezTo>
                    <a:cubicBezTo>
                      <a:pt x="9757" y="10456"/>
                      <a:pt x="9450" y="10432"/>
                      <a:pt x="9142" y="10432"/>
                    </a:cubicBezTo>
                    <a:cubicBezTo>
                      <a:pt x="8863" y="10432"/>
                      <a:pt x="8582" y="10452"/>
                      <a:pt x="8303" y="10526"/>
                    </a:cubicBezTo>
                    <a:cubicBezTo>
                      <a:pt x="7646" y="10702"/>
                      <a:pt x="7418" y="10979"/>
                      <a:pt x="7648" y="11633"/>
                    </a:cubicBezTo>
                    <a:cubicBezTo>
                      <a:pt x="8167" y="13105"/>
                      <a:pt x="8444" y="14633"/>
                      <a:pt x="8743" y="16162"/>
                    </a:cubicBezTo>
                    <a:cubicBezTo>
                      <a:pt x="9054" y="17755"/>
                      <a:pt x="9493" y="19324"/>
                      <a:pt x="9698" y="20938"/>
                    </a:cubicBezTo>
                    <a:cubicBezTo>
                      <a:pt x="9922" y="22708"/>
                      <a:pt x="10059" y="24491"/>
                      <a:pt x="10263" y="26265"/>
                    </a:cubicBezTo>
                    <a:cubicBezTo>
                      <a:pt x="10314" y="26701"/>
                      <a:pt x="10140" y="26891"/>
                      <a:pt x="9819" y="26891"/>
                    </a:cubicBezTo>
                    <a:cubicBezTo>
                      <a:pt x="9778" y="26891"/>
                      <a:pt x="9734" y="26888"/>
                      <a:pt x="9687" y="26882"/>
                    </a:cubicBezTo>
                    <a:cubicBezTo>
                      <a:pt x="9461" y="26851"/>
                      <a:pt x="9237" y="26840"/>
                      <a:pt x="9013" y="26840"/>
                    </a:cubicBezTo>
                    <a:cubicBezTo>
                      <a:pt x="8559" y="26840"/>
                      <a:pt x="8107" y="26887"/>
                      <a:pt x="7654" y="26916"/>
                    </a:cubicBezTo>
                    <a:cubicBezTo>
                      <a:pt x="7637" y="26917"/>
                      <a:pt x="7620" y="26917"/>
                      <a:pt x="7604" y="26917"/>
                    </a:cubicBezTo>
                    <a:cubicBezTo>
                      <a:pt x="7320" y="26917"/>
                      <a:pt x="7078" y="26756"/>
                      <a:pt x="7088" y="26475"/>
                    </a:cubicBezTo>
                    <a:cubicBezTo>
                      <a:pt x="7114" y="25772"/>
                      <a:pt x="6827" y="25158"/>
                      <a:pt x="6574" y="24551"/>
                    </a:cubicBezTo>
                    <a:cubicBezTo>
                      <a:pt x="6125" y="23475"/>
                      <a:pt x="5745" y="22344"/>
                      <a:pt x="4894" y="21484"/>
                    </a:cubicBezTo>
                    <a:cubicBezTo>
                      <a:pt x="4748" y="21334"/>
                      <a:pt x="4807" y="21200"/>
                      <a:pt x="4798" y="21025"/>
                    </a:cubicBezTo>
                    <a:cubicBezTo>
                      <a:pt x="4773" y="20528"/>
                      <a:pt x="4333" y="20199"/>
                      <a:pt x="4100" y="19789"/>
                    </a:cubicBezTo>
                    <a:cubicBezTo>
                      <a:pt x="3504" y="18741"/>
                      <a:pt x="3011" y="17626"/>
                      <a:pt x="2545" y="16518"/>
                    </a:cubicBezTo>
                    <a:cubicBezTo>
                      <a:pt x="2223" y="15748"/>
                      <a:pt x="2057" y="14850"/>
                      <a:pt x="1807" y="14046"/>
                    </a:cubicBezTo>
                    <a:cubicBezTo>
                      <a:pt x="1430" y="12831"/>
                      <a:pt x="1273" y="11672"/>
                      <a:pt x="1407" y="10437"/>
                    </a:cubicBezTo>
                    <a:cubicBezTo>
                      <a:pt x="1693" y="7791"/>
                      <a:pt x="2822" y="5517"/>
                      <a:pt x="4849" y="3855"/>
                    </a:cubicBezTo>
                    <a:cubicBezTo>
                      <a:pt x="6100" y="2829"/>
                      <a:pt x="7629" y="2180"/>
                      <a:pt x="9258" y="1698"/>
                    </a:cubicBezTo>
                    <a:cubicBezTo>
                      <a:pt x="10149" y="1434"/>
                      <a:pt x="11018" y="1316"/>
                      <a:pt x="11873" y="1316"/>
                    </a:cubicBezTo>
                    <a:close/>
                    <a:moveTo>
                      <a:pt x="17809" y="27426"/>
                    </a:moveTo>
                    <a:cubicBezTo>
                      <a:pt x="17916" y="27426"/>
                      <a:pt x="17996" y="27527"/>
                      <a:pt x="17968" y="27670"/>
                    </a:cubicBezTo>
                    <a:cubicBezTo>
                      <a:pt x="17954" y="27742"/>
                      <a:pt x="17839" y="27820"/>
                      <a:pt x="17854" y="27869"/>
                    </a:cubicBezTo>
                    <a:cubicBezTo>
                      <a:pt x="17969" y="28250"/>
                      <a:pt x="18022" y="28843"/>
                      <a:pt x="17815" y="28954"/>
                    </a:cubicBezTo>
                    <a:cubicBezTo>
                      <a:pt x="17677" y="29028"/>
                      <a:pt x="17510" y="29050"/>
                      <a:pt x="17332" y="29050"/>
                    </a:cubicBezTo>
                    <a:cubicBezTo>
                      <a:pt x="17073" y="29050"/>
                      <a:pt x="16789" y="29003"/>
                      <a:pt x="16530" y="29003"/>
                    </a:cubicBezTo>
                    <a:cubicBezTo>
                      <a:pt x="16426" y="28997"/>
                      <a:pt x="16322" y="28994"/>
                      <a:pt x="16218" y="28994"/>
                    </a:cubicBezTo>
                    <a:cubicBezTo>
                      <a:pt x="15253" y="28994"/>
                      <a:pt x="14304" y="29240"/>
                      <a:pt x="13340" y="29240"/>
                    </a:cubicBezTo>
                    <a:cubicBezTo>
                      <a:pt x="13206" y="29240"/>
                      <a:pt x="13073" y="29235"/>
                      <a:pt x="12939" y="29224"/>
                    </a:cubicBezTo>
                    <a:cubicBezTo>
                      <a:pt x="11272" y="29094"/>
                      <a:pt x="9605" y="28989"/>
                      <a:pt x="7937" y="28873"/>
                    </a:cubicBezTo>
                    <a:cubicBezTo>
                      <a:pt x="7904" y="28870"/>
                      <a:pt x="7868" y="28870"/>
                      <a:pt x="7833" y="28870"/>
                    </a:cubicBezTo>
                    <a:cubicBezTo>
                      <a:pt x="7814" y="28870"/>
                      <a:pt x="7795" y="28870"/>
                      <a:pt x="7776" y="28870"/>
                    </a:cubicBezTo>
                    <a:cubicBezTo>
                      <a:pt x="7561" y="28870"/>
                      <a:pt x="7350" y="28856"/>
                      <a:pt x="7390" y="28513"/>
                    </a:cubicBezTo>
                    <a:cubicBezTo>
                      <a:pt x="7429" y="28187"/>
                      <a:pt x="7593" y="27961"/>
                      <a:pt x="7956" y="27841"/>
                    </a:cubicBezTo>
                    <a:cubicBezTo>
                      <a:pt x="8175" y="27770"/>
                      <a:pt x="8394" y="27747"/>
                      <a:pt x="8611" y="27747"/>
                    </a:cubicBezTo>
                    <a:cubicBezTo>
                      <a:pt x="8951" y="27747"/>
                      <a:pt x="9289" y="27803"/>
                      <a:pt x="9622" y="27813"/>
                    </a:cubicBezTo>
                    <a:cubicBezTo>
                      <a:pt x="10381" y="27837"/>
                      <a:pt x="11140" y="27859"/>
                      <a:pt x="11898" y="27859"/>
                    </a:cubicBezTo>
                    <a:cubicBezTo>
                      <a:pt x="13007" y="27859"/>
                      <a:pt x="14114" y="27812"/>
                      <a:pt x="15214" y="27655"/>
                    </a:cubicBezTo>
                    <a:cubicBezTo>
                      <a:pt x="15454" y="27620"/>
                      <a:pt x="15696" y="27613"/>
                      <a:pt x="15938" y="27613"/>
                    </a:cubicBezTo>
                    <a:cubicBezTo>
                      <a:pt x="16115" y="27613"/>
                      <a:pt x="16292" y="27617"/>
                      <a:pt x="16469" y="27617"/>
                    </a:cubicBezTo>
                    <a:cubicBezTo>
                      <a:pt x="16898" y="27617"/>
                      <a:pt x="17326" y="27594"/>
                      <a:pt x="17742" y="27438"/>
                    </a:cubicBezTo>
                    <a:cubicBezTo>
                      <a:pt x="17765" y="27430"/>
                      <a:pt x="17787" y="27426"/>
                      <a:pt x="17809" y="27426"/>
                    </a:cubicBezTo>
                    <a:close/>
                    <a:moveTo>
                      <a:pt x="17336" y="29586"/>
                    </a:moveTo>
                    <a:cubicBezTo>
                      <a:pt x="17613" y="29586"/>
                      <a:pt x="17601" y="29747"/>
                      <a:pt x="17587" y="30360"/>
                    </a:cubicBezTo>
                    <a:cubicBezTo>
                      <a:pt x="17584" y="30536"/>
                      <a:pt x="17601" y="30724"/>
                      <a:pt x="17658" y="30887"/>
                    </a:cubicBezTo>
                    <a:cubicBezTo>
                      <a:pt x="17782" y="31233"/>
                      <a:pt x="17667" y="31318"/>
                      <a:pt x="17365" y="31318"/>
                    </a:cubicBezTo>
                    <a:cubicBezTo>
                      <a:pt x="17345" y="31318"/>
                      <a:pt x="17325" y="31317"/>
                      <a:pt x="17304" y="31317"/>
                    </a:cubicBezTo>
                    <a:cubicBezTo>
                      <a:pt x="17223" y="31314"/>
                      <a:pt x="17142" y="31313"/>
                      <a:pt x="17061" y="31313"/>
                    </a:cubicBezTo>
                    <a:cubicBezTo>
                      <a:pt x="16015" y="31313"/>
                      <a:pt x="14967" y="31513"/>
                      <a:pt x="13938" y="31513"/>
                    </a:cubicBezTo>
                    <a:cubicBezTo>
                      <a:pt x="13847" y="31513"/>
                      <a:pt x="13756" y="31511"/>
                      <a:pt x="13665" y="31508"/>
                    </a:cubicBezTo>
                    <a:cubicBezTo>
                      <a:pt x="13506" y="31502"/>
                      <a:pt x="13347" y="31499"/>
                      <a:pt x="13188" y="31499"/>
                    </a:cubicBezTo>
                    <a:cubicBezTo>
                      <a:pt x="12035" y="31499"/>
                      <a:pt x="10890" y="31640"/>
                      <a:pt x="9742" y="31640"/>
                    </a:cubicBezTo>
                    <a:cubicBezTo>
                      <a:pt x="9429" y="31640"/>
                      <a:pt x="9115" y="31630"/>
                      <a:pt x="8801" y="31603"/>
                    </a:cubicBezTo>
                    <a:cubicBezTo>
                      <a:pt x="8130" y="31545"/>
                      <a:pt x="7712" y="31166"/>
                      <a:pt x="7709" y="30615"/>
                    </a:cubicBezTo>
                    <a:cubicBezTo>
                      <a:pt x="7591" y="29970"/>
                      <a:pt x="7874" y="29710"/>
                      <a:pt x="8381" y="29710"/>
                    </a:cubicBezTo>
                    <a:cubicBezTo>
                      <a:pt x="8437" y="29710"/>
                      <a:pt x="8495" y="29713"/>
                      <a:pt x="8556" y="29719"/>
                    </a:cubicBezTo>
                    <a:cubicBezTo>
                      <a:pt x="9918" y="29854"/>
                      <a:pt x="11286" y="29926"/>
                      <a:pt x="12640" y="30052"/>
                    </a:cubicBezTo>
                    <a:cubicBezTo>
                      <a:pt x="12867" y="30073"/>
                      <a:pt x="13092" y="30082"/>
                      <a:pt x="13314" y="30082"/>
                    </a:cubicBezTo>
                    <a:cubicBezTo>
                      <a:pt x="14480" y="30082"/>
                      <a:pt x="15582" y="29825"/>
                      <a:pt x="16712" y="29664"/>
                    </a:cubicBezTo>
                    <a:cubicBezTo>
                      <a:pt x="17006" y="29623"/>
                      <a:pt x="17204" y="29586"/>
                      <a:pt x="17336" y="29586"/>
                    </a:cubicBezTo>
                    <a:close/>
                    <a:moveTo>
                      <a:pt x="17494" y="31925"/>
                    </a:moveTo>
                    <a:cubicBezTo>
                      <a:pt x="17779" y="31925"/>
                      <a:pt x="17592" y="32390"/>
                      <a:pt x="17588" y="32752"/>
                    </a:cubicBezTo>
                    <a:lnTo>
                      <a:pt x="17587" y="32752"/>
                    </a:lnTo>
                    <a:cubicBezTo>
                      <a:pt x="17682" y="33109"/>
                      <a:pt x="17716" y="33659"/>
                      <a:pt x="17419" y="33904"/>
                    </a:cubicBezTo>
                    <a:cubicBezTo>
                      <a:pt x="17350" y="33960"/>
                      <a:pt x="17254" y="33979"/>
                      <a:pt x="17143" y="33979"/>
                    </a:cubicBezTo>
                    <a:cubicBezTo>
                      <a:pt x="16909" y="33979"/>
                      <a:pt x="16606" y="33894"/>
                      <a:pt x="16347" y="33894"/>
                    </a:cubicBezTo>
                    <a:cubicBezTo>
                      <a:pt x="16314" y="33894"/>
                      <a:pt x="16282" y="33896"/>
                      <a:pt x="16250" y="33899"/>
                    </a:cubicBezTo>
                    <a:cubicBezTo>
                      <a:pt x="15691" y="33955"/>
                      <a:pt x="15133" y="33978"/>
                      <a:pt x="14577" y="33978"/>
                    </a:cubicBezTo>
                    <a:cubicBezTo>
                      <a:pt x="12615" y="33978"/>
                      <a:pt x="10671" y="33687"/>
                      <a:pt x="8721" y="33505"/>
                    </a:cubicBezTo>
                    <a:cubicBezTo>
                      <a:pt x="8460" y="33480"/>
                      <a:pt x="8118" y="33555"/>
                      <a:pt x="8147" y="33057"/>
                    </a:cubicBezTo>
                    <a:cubicBezTo>
                      <a:pt x="8171" y="32663"/>
                      <a:pt x="8361" y="32614"/>
                      <a:pt x="8605" y="32614"/>
                    </a:cubicBezTo>
                    <a:cubicBezTo>
                      <a:pt x="8664" y="32614"/>
                      <a:pt x="8727" y="32617"/>
                      <a:pt x="8791" y="32619"/>
                    </a:cubicBezTo>
                    <a:cubicBezTo>
                      <a:pt x="9918" y="32647"/>
                      <a:pt x="11047" y="32692"/>
                      <a:pt x="12174" y="32692"/>
                    </a:cubicBezTo>
                    <a:cubicBezTo>
                      <a:pt x="12354" y="32692"/>
                      <a:pt x="12533" y="32691"/>
                      <a:pt x="12713" y="32689"/>
                    </a:cubicBezTo>
                    <a:cubicBezTo>
                      <a:pt x="13889" y="32671"/>
                      <a:pt x="15062" y="32566"/>
                      <a:pt x="16236" y="32502"/>
                    </a:cubicBezTo>
                    <a:cubicBezTo>
                      <a:pt x="16538" y="32486"/>
                      <a:pt x="16761" y="32251"/>
                      <a:pt x="16986" y="32124"/>
                    </a:cubicBezTo>
                    <a:cubicBezTo>
                      <a:pt x="17233" y="31983"/>
                      <a:pt x="17393" y="31925"/>
                      <a:pt x="17494" y="31925"/>
                    </a:cubicBezTo>
                    <a:close/>
                    <a:moveTo>
                      <a:pt x="11410" y="34923"/>
                    </a:moveTo>
                    <a:cubicBezTo>
                      <a:pt x="11492" y="34923"/>
                      <a:pt x="11570" y="35105"/>
                      <a:pt x="11654" y="35109"/>
                    </a:cubicBezTo>
                    <a:cubicBezTo>
                      <a:pt x="12411" y="35151"/>
                      <a:pt x="13161" y="35376"/>
                      <a:pt x="13927" y="35376"/>
                    </a:cubicBezTo>
                    <a:cubicBezTo>
                      <a:pt x="14242" y="35376"/>
                      <a:pt x="14559" y="35338"/>
                      <a:pt x="14881" y="35234"/>
                    </a:cubicBezTo>
                    <a:lnTo>
                      <a:pt x="14881" y="35234"/>
                    </a:lnTo>
                    <a:cubicBezTo>
                      <a:pt x="14541" y="35472"/>
                      <a:pt x="14500" y="35896"/>
                      <a:pt x="14119" y="36120"/>
                    </a:cubicBezTo>
                    <a:cubicBezTo>
                      <a:pt x="13703" y="36366"/>
                      <a:pt x="13276" y="36490"/>
                      <a:pt x="12864" y="36490"/>
                    </a:cubicBezTo>
                    <a:cubicBezTo>
                      <a:pt x="12260" y="36490"/>
                      <a:pt x="11686" y="36225"/>
                      <a:pt x="11221" y="35694"/>
                    </a:cubicBezTo>
                    <a:cubicBezTo>
                      <a:pt x="10941" y="35374"/>
                      <a:pt x="11230" y="35266"/>
                      <a:pt x="11293" y="35083"/>
                    </a:cubicBezTo>
                    <a:cubicBezTo>
                      <a:pt x="11333" y="34963"/>
                      <a:pt x="11372" y="34923"/>
                      <a:pt x="11410" y="34923"/>
                    </a:cubicBezTo>
                    <a:close/>
                    <a:moveTo>
                      <a:pt x="11219" y="60"/>
                    </a:moveTo>
                    <a:cubicBezTo>
                      <a:pt x="10143" y="60"/>
                      <a:pt x="9112" y="387"/>
                      <a:pt x="8144" y="743"/>
                    </a:cubicBezTo>
                    <a:cubicBezTo>
                      <a:pt x="6865" y="1212"/>
                      <a:pt x="5635" y="1799"/>
                      <a:pt x="4496" y="2681"/>
                    </a:cubicBezTo>
                    <a:cubicBezTo>
                      <a:pt x="3186" y="3695"/>
                      <a:pt x="2136" y="4809"/>
                      <a:pt x="1572" y="6313"/>
                    </a:cubicBezTo>
                    <a:cubicBezTo>
                      <a:pt x="1366" y="6861"/>
                      <a:pt x="943" y="7234"/>
                      <a:pt x="777" y="7822"/>
                    </a:cubicBezTo>
                    <a:cubicBezTo>
                      <a:pt x="540" y="8653"/>
                      <a:pt x="585" y="9502"/>
                      <a:pt x="371" y="10319"/>
                    </a:cubicBezTo>
                    <a:cubicBezTo>
                      <a:pt x="324" y="10495"/>
                      <a:pt x="41" y="10551"/>
                      <a:pt x="126" y="10786"/>
                    </a:cubicBezTo>
                    <a:cubicBezTo>
                      <a:pt x="343" y="11385"/>
                      <a:pt x="288" y="12043"/>
                      <a:pt x="480" y="12626"/>
                    </a:cubicBezTo>
                    <a:cubicBezTo>
                      <a:pt x="646" y="13139"/>
                      <a:pt x="0" y="13715"/>
                      <a:pt x="652" y="14135"/>
                    </a:cubicBezTo>
                    <a:cubicBezTo>
                      <a:pt x="307" y="15409"/>
                      <a:pt x="1831" y="16246"/>
                      <a:pt x="1446" y="17529"/>
                    </a:cubicBezTo>
                    <a:cubicBezTo>
                      <a:pt x="2152" y="17864"/>
                      <a:pt x="2082" y="18683"/>
                      <a:pt x="2332" y="19229"/>
                    </a:cubicBezTo>
                    <a:cubicBezTo>
                      <a:pt x="3090" y="20885"/>
                      <a:pt x="4204" y="22317"/>
                      <a:pt x="5056" y="23907"/>
                    </a:cubicBezTo>
                    <a:cubicBezTo>
                      <a:pt x="5775" y="25245"/>
                      <a:pt x="5641" y="26684"/>
                      <a:pt x="6098" y="28033"/>
                    </a:cubicBezTo>
                    <a:cubicBezTo>
                      <a:pt x="6360" y="28806"/>
                      <a:pt x="6480" y="29730"/>
                      <a:pt x="6436" y="30592"/>
                    </a:cubicBezTo>
                    <a:cubicBezTo>
                      <a:pt x="6392" y="31435"/>
                      <a:pt x="6859" y="32174"/>
                      <a:pt x="6704" y="33064"/>
                    </a:cubicBezTo>
                    <a:cubicBezTo>
                      <a:pt x="6529" y="34065"/>
                      <a:pt x="7463" y="34880"/>
                      <a:pt x="8343" y="34891"/>
                    </a:cubicBezTo>
                    <a:cubicBezTo>
                      <a:pt x="8345" y="34891"/>
                      <a:pt x="8346" y="34891"/>
                      <a:pt x="8348" y="34891"/>
                    </a:cubicBezTo>
                    <a:cubicBezTo>
                      <a:pt x="8591" y="34891"/>
                      <a:pt x="8915" y="34721"/>
                      <a:pt x="9185" y="34721"/>
                    </a:cubicBezTo>
                    <a:cubicBezTo>
                      <a:pt x="9460" y="34721"/>
                      <a:pt x="9679" y="34897"/>
                      <a:pt x="9701" y="35605"/>
                    </a:cubicBezTo>
                    <a:cubicBezTo>
                      <a:pt x="9734" y="36682"/>
                      <a:pt x="11630" y="37743"/>
                      <a:pt x="12732" y="37906"/>
                    </a:cubicBezTo>
                    <a:cubicBezTo>
                      <a:pt x="12892" y="37930"/>
                      <a:pt x="13045" y="37941"/>
                      <a:pt x="13191" y="37941"/>
                    </a:cubicBezTo>
                    <a:cubicBezTo>
                      <a:pt x="14529" y="37941"/>
                      <a:pt x="15282" y="36995"/>
                      <a:pt x="15961" y="36018"/>
                    </a:cubicBezTo>
                    <a:cubicBezTo>
                      <a:pt x="16261" y="35585"/>
                      <a:pt x="16493" y="35370"/>
                      <a:pt x="16986" y="35280"/>
                    </a:cubicBezTo>
                    <a:cubicBezTo>
                      <a:pt x="18301" y="35039"/>
                      <a:pt x="18753" y="34684"/>
                      <a:pt x="18845" y="33518"/>
                    </a:cubicBezTo>
                    <a:cubicBezTo>
                      <a:pt x="18897" y="32881"/>
                      <a:pt x="18864" y="32213"/>
                      <a:pt x="18886" y="31562"/>
                    </a:cubicBezTo>
                    <a:cubicBezTo>
                      <a:pt x="18926" y="30452"/>
                      <a:pt x="19136" y="29325"/>
                      <a:pt x="19133" y="28241"/>
                    </a:cubicBezTo>
                    <a:cubicBezTo>
                      <a:pt x="19131" y="27316"/>
                      <a:pt x="19533" y="26497"/>
                      <a:pt x="19466" y="25569"/>
                    </a:cubicBezTo>
                    <a:cubicBezTo>
                      <a:pt x="19404" y="24732"/>
                      <a:pt x="20231" y="24206"/>
                      <a:pt x="20639" y="23528"/>
                    </a:cubicBezTo>
                    <a:cubicBezTo>
                      <a:pt x="21681" y="21787"/>
                      <a:pt x="22957" y="20202"/>
                      <a:pt x="23837" y="18346"/>
                    </a:cubicBezTo>
                    <a:cubicBezTo>
                      <a:pt x="24589" y="16761"/>
                      <a:pt x="25103" y="15194"/>
                      <a:pt x="24883" y="13438"/>
                    </a:cubicBezTo>
                    <a:cubicBezTo>
                      <a:pt x="24828" y="13009"/>
                      <a:pt x="24579" y="12531"/>
                      <a:pt x="24699" y="12169"/>
                    </a:cubicBezTo>
                    <a:cubicBezTo>
                      <a:pt x="24956" y="11389"/>
                      <a:pt x="24528" y="10753"/>
                      <a:pt x="24282" y="10168"/>
                    </a:cubicBezTo>
                    <a:cubicBezTo>
                      <a:pt x="24183" y="9930"/>
                      <a:pt x="24407" y="9286"/>
                      <a:pt x="23806" y="9258"/>
                    </a:cubicBezTo>
                    <a:cubicBezTo>
                      <a:pt x="24022" y="8359"/>
                      <a:pt x="23391" y="7723"/>
                      <a:pt x="23128" y="6967"/>
                    </a:cubicBezTo>
                    <a:cubicBezTo>
                      <a:pt x="22992" y="6576"/>
                      <a:pt x="22772" y="6251"/>
                      <a:pt x="22579" y="5909"/>
                    </a:cubicBezTo>
                    <a:cubicBezTo>
                      <a:pt x="21997" y="4876"/>
                      <a:pt x="21193" y="3970"/>
                      <a:pt x="20286" y="3270"/>
                    </a:cubicBezTo>
                    <a:cubicBezTo>
                      <a:pt x="19589" y="2731"/>
                      <a:pt x="18831" y="2191"/>
                      <a:pt x="18055" y="1715"/>
                    </a:cubicBezTo>
                    <a:cubicBezTo>
                      <a:pt x="17112" y="1136"/>
                      <a:pt x="16118" y="803"/>
                      <a:pt x="15126" y="431"/>
                    </a:cubicBezTo>
                    <a:cubicBezTo>
                      <a:pt x="13979" y="1"/>
                      <a:pt x="12736" y="251"/>
                      <a:pt x="11548" y="71"/>
                    </a:cubicBezTo>
                    <a:cubicBezTo>
                      <a:pt x="11438" y="64"/>
                      <a:pt x="11328" y="60"/>
                      <a:pt x="11219" y="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a:off x="3661643" y="2996585"/>
                <a:ext cx="100975" cy="88040"/>
              </a:xfrm>
              <a:custGeom>
                <a:rect b="b" l="l" r="r" t="t"/>
                <a:pathLst>
                  <a:path extrusionOk="0" h="6997" w="8025">
                    <a:moveTo>
                      <a:pt x="616" y="1"/>
                    </a:moveTo>
                    <a:cubicBezTo>
                      <a:pt x="1" y="1"/>
                      <a:pt x="154" y="1119"/>
                      <a:pt x="515" y="1583"/>
                    </a:cubicBezTo>
                    <a:cubicBezTo>
                      <a:pt x="792" y="1939"/>
                      <a:pt x="928" y="2226"/>
                      <a:pt x="1155" y="2590"/>
                    </a:cubicBezTo>
                    <a:cubicBezTo>
                      <a:pt x="1617" y="3335"/>
                      <a:pt x="2692" y="3719"/>
                      <a:pt x="3362" y="4332"/>
                    </a:cubicBezTo>
                    <a:cubicBezTo>
                      <a:pt x="4106" y="5009"/>
                      <a:pt x="4958" y="6082"/>
                      <a:pt x="5884" y="6480"/>
                    </a:cubicBezTo>
                    <a:cubicBezTo>
                      <a:pt x="6225" y="6627"/>
                      <a:pt x="7059" y="6996"/>
                      <a:pt x="7573" y="6996"/>
                    </a:cubicBezTo>
                    <a:cubicBezTo>
                      <a:pt x="7833" y="6996"/>
                      <a:pt x="8010" y="6902"/>
                      <a:pt x="8003" y="6639"/>
                    </a:cubicBezTo>
                    <a:cubicBezTo>
                      <a:pt x="8024" y="6471"/>
                      <a:pt x="7866" y="6273"/>
                      <a:pt x="7737" y="6079"/>
                    </a:cubicBezTo>
                    <a:cubicBezTo>
                      <a:pt x="7113" y="5147"/>
                      <a:pt x="6217" y="4486"/>
                      <a:pt x="5330" y="3848"/>
                    </a:cubicBezTo>
                    <a:cubicBezTo>
                      <a:pt x="4989" y="3604"/>
                      <a:pt x="4988" y="3072"/>
                      <a:pt x="4481" y="3021"/>
                    </a:cubicBezTo>
                    <a:cubicBezTo>
                      <a:pt x="3924" y="2965"/>
                      <a:pt x="3684" y="2431"/>
                      <a:pt x="3292" y="2132"/>
                    </a:cubicBezTo>
                    <a:cubicBezTo>
                      <a:pt x="2587" y="1596"/>
                      <a:pt x="1660" y="311"/>
                      <a:pt x="836" y="40"/>
                    </a:cubicBezTo>
                    <a:cubicBezTo>
                      <a:pt x="754" y="13"/>
                      <a:pt x="680" y="1"/>
                      <a:pt x="6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a:off x="3681775" y="2965707"/>
                <a:ext cx="124642" cy="47310"/>
              </a:xfrm>
              <a:custGeom>
                <a:rect b="b" l="l" r="r" t="t"/>
                <a:pathLst>
                  <a:path extrusionOk="0" h="3760" w="9906">
                    <a:moveTo>
                      <a:pt x="1238" y="1"/>
                    </a:moveTo>
                    <a:cubicBezTo>
                      <a:pt x="874" y="1"/>
                      <a:pt x="0" y="452"/>
                      <a:pt x="74" y="643"/>
                    </a:cubicBezTo>
                    <a:cubicBezTo>
                      <a:pt x="233" y="1052"/>
                      <a:pt x="589" y="1366"/>
                      <a:pt x="1000" y="1511"/>
                    </a:cubicBezTo>
                    <a:cubicBezTo>
                      <a:pt x="2577" y="2072"/>
                      <a:pt x="4121" y="2738"/>
                      <a:pt x="5774" y="3081"/>
                    </a:cubicBezTo>
                    <a:cubicBezTo>
                      <a:pt x="6801" y="3293"/>
                      <a:pt x="7777" y="3759"/>
                      <a:pt x="8849" y="3759"/>
                    </a:cubicBezTo>
                    <a:cubicBezTo>
                      <a:pt x="8980" y="3759"/>
                      <a:pt x="9112" y="3752"/>
                      <a:pt x="9246" y="3737"/>
                    </a:cubicBezTo>
                    <a:cubicBezTo>
                      <a:pt x="9264" y="3738"/>
                      <a:pt x="9281" y="3739"/>
                      <a:pt x="9298" y="3739"/>
                    </a:cubicBezTo>
                    <a:cubicBezTo>
                      <a:pt x="9537" y="3739"/>
                      <a:pt x="9740" y="3627"/>
                      <a:pt x="9906" y="3438"/>
                    </a:cubicBezTo>
                    <a:cubicBezTo>
                      <a:pt x="9682" y="3333"/>
                      <a:pt x="9716" y="2883"/>
                      <a:pt x="9406" y="2883"/>
                    </a:cubicBezTo>
                    <a:cubicBezTo>
                      <a:pt x="9351" y="2883"/>
                      <a:pt x="9284" y="2898"/>
                      <a:pt x="9203" y="2931"/>
                    </a:cubicBezTo>
                    <a:cubicBezTo>
                      <a:pt x="9146" y="2954"/>
                      <a:pt x="9094" y="2965"/>
                      <a:pt x="9045" y="2965"/>
                    </a:cubicBezTo>
                    <a:cubicBezTo>
                      <a:pt x="8806" y="2965"/>
                      <a:pt x="8644" y="2726"/>
                      <a:pt x="8451" y="2611"/>
                    </a:cubicBezTo>
                    <a:cubicBezTo>
                      <a:pt x="7697" y="2167"/>
                      <a:pt x="6880" y="1574"/>
                      <a:pt x="6081" y="1574"/>
                    </a:cubicBezTo>
                    <a:cubicBezTo>
                      <a:pt x="6051" y="1574"/>
                      <a:pt x="6022" y="1575"/>
                      <a:pt x="5992" y="1576"/>
                    </a:cubicBezTo>
                    <a:cubicBezTo>
                      <a:pt x="5956" y="1578"/>
                      <a:pt x="5920" y="1579"/>
                      <a:pt x="5885" y="1579"/>
                    </a:cubicBezTo>
                    <a:cubicBezTo>
                      <a:pt x="4991" y="1579"/>
                      <a:pt x="4354" y="960"/>
                      <a:pt x="3468" y="960"/>
                    </a:cubicBezTo>
                    <a:cubicBezTo>
                      <a:pt x="3438" y="960"/>
                      <a:pt x="3408" y="960"/>
                      <a:pt x="3377" y="962"/>
                    </a:cubicBezTo>
                    <a:cubicBezTo>
                      <a:pt x="3361" y="963"/>
                      <a:pt x="3344" y="963"/>
                      <a:pt x="3328" y="963"/>
                    </a:cubicBezTo>
                    <a:cubicBezTo>
                      <a:pt x="2682" y="963"/>
                      <a:pt x="2005" y="344"/>
                      <a:pt x="1341" y="19"/>
                    </a:cubicBezTo>
                    <a:cubicBezTo>
                      <a:pt x="1315" y="6"/>
                      <a:pt x="1280" y="1"/>
                      <a:pt x="12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a:off x="3637396" y="3039807"/>
                <a:ext cx="64058" cy="93765"/>
              </a:xfrm>
              <a:custGeom>
                <a:rect b="b" l="l" r="r" t="t"/>
                <a:pathLst>
                  <a:path extrusionOk="0" h="7452" w="5091">
                    <a:moveTo>
                      <a:pt x="991" y="1"/>
                    </a:moveTo>
                    <a:cubicBezTo>
                      <a:pt x="521" y="1"/>
                      <a:pt x="1" y="536"/>
                      <a:pt x="195" y="804"/>
                    </a:cubicBezTo>
                    <a:cubicBezTo>
                      <a:pt x="711" y="1515"/>
                      <a:pt x="909" y="2384"/>
                      <a:pt x="1406" y="3098"/>
                    </a:cubicBezTo>
                    <a:cubicBezTo>
                      <a:pt x="1714" y="3540"/>
                      <a:pt x="2148" y="4053"/>
                      <a:pt x="2189" y="4478"/>
                    </a:cubicBezTo>
                    <a:cubicBezTo>
                      <a:pt x="2271" y="5318"/>
                      <a:pt x="3408" y="5391"/>
                      <a:pt x="3267" y="6259"/>
                    </a:cubicBezTo>
                    <a:cubicBezTo>
                      <a:pt x="3269" y="6259"/>
                      <a:pt x="3271" y="6259"/>
                      <a:pt x="3273" y="6259"/>
                    </a:cubicBezTo>
                    <a:cubicBezTo>
                      <a:pt x="3922" y="6259"/>
                      <a:pt x="4015" y="6952"/>
                      <a:pt x="4455" y="7217"/>
                    </a:cubicBezTo>
                    <a:cubicBezTo>
                      <a:pt x="4558" y="7278"/>
                      <a:pt x="4622" y="7452"/>
                      <a:pt x="4737" y="7452"/>
                    </a:cubicBezTo>
                    <a:cubicBezTo>
                      <a:pt x="4778" y="7452"/>
                      <a:pt x="4826" y="7430"/>
                      <a:pt x="4883" y="7373"/>
                    </a:cubicBezTo>
                    <a:cubicBezTo>
                      <a:pt x="5015" y="7242"/>
                      <a:pt x="5090" y="7053"/>
                      <a:pt x="4992" y="6857"/>
                    </a:cubicBezTo>
                    <a:cubicBezTo>
                      <a:pt x="4628" y="6113"/>
                      <a:pt x="4252" y="5377"/>
                      <a:pt x="3898" y="4629"/>
                    </a:cubicBezTo>
                    <a:cubicBezTo>
                      <a:pt x="3645" y="4088"/>
                      <a:pt x="3376" y="3568"/>
                      <a:pt x="3041" y="3059"/>
                    </a:cubicBezTo>
                    <a:cubicBezTo>
                      <a:pt x="2505" y="2243"/>
                      <a:pt x="2141" y="1309"/>
                      <a:pt x="1730" y="415"/>
                    </a:cubicBezTo>
                    <a:cubicBezTo>
                      <a:pt x="1562" y="49"/>
                      <a:pt x="1184" y="174"/>
                      <a:pt x="997" y="1"/>
                    </a:cubicBezTo>
                    <a:cubicBezTo>
                      <a:pt x="995" y="1"/>
                      <a:pt x="993" y="1"/>
                      <a:pt x="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a:off x="3328554" y="2699093"/>
                <a:ext cx="84240" cy="80264"/>
              </a:xfrm>
              <a:custGeom>
                <a:rect b="b" l="l" r="r" t="t"/>
                <a:pathLst>
                  <a:path extrusionOk="0" h="6379" w="6695">
                    <a:moveTo>
                      <a:pt x="1" y="0"/>
                    </a:moveTo>
                    <a:lnTo>
                      <a:pt x="1" y="0"/>
                    </a:lnTo>
                    <a:cubicBezTo>
                      <a:pt x="150" y="1491"/>
                      <a:pt x="1366" y="2267"/>
                      <a:pt x="2225" y="3269"/>
                    </a:cubicBezTo>
                    <a:cubicBezTo>
                      <a:pt x="2818" y="3959"/>
                      <a:pt x="3487" y="4597"/>
                      <a:pt x="4184" y="5185"/>
                    </a:cubicBezTo>
                    <a:cubicBezTo>
                      <a:pt x="4769" y="5679"/>
                      <a:pt x="5293" y="6379"/>
                      <a:pt x="6110" y="6379"/>
                    </a:cubicBezTo>
                    <a:cubicBezTo>
                      <a:pt x="6289" y="6379"/>
                      <a:pt x="6483" y="6345"/>
                      <a:pt x="6694" y="6268"/>
                    </a:cubicBezTo>
                    <a:cubicBezTo>
                      <a:pt x="6519" y="5303"/>
                      <a:pt x="1247" y="363"/>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a:off x="3385264" y="2660792"/>
                <a:ext cx="57439" cy="102824"/>
              </a:xfrm>
              <a:custGeom>
                <a:rect b="b" l="l" r="r" t="t"/>
                <a:pathLst>
                  <a:path extrusionOk="0" h="8172" w="4565">
                    <a:moveTo>
                      <a:pt x="465" y="1"/>
                    </a:moveTo>
                    <a:cubicBezTo>
                      <a:pt x="452" y="1"/>
                      <a:pt x="440" y="2"/>
                      <a:pt x="426" y="5"/>
                    </a:cubicBezTo>
                    <a:cubicBezTo>
                      <a:pt x="0" y="97"/>
                      <a:pt x="475" y="462"/>
                      <a:pt x="395" y="708"/>
                    </a:cubicBezTo>
                    <a:cubicBezTo>
                      <a:pt x="386" y="733"/>
                      <a:pt x="387" y="761"/>
                      <a:pt x="359" y="1003"/>
                    </a:cubicBezTo>
                    <a:cubicBezTo>
                      <a:pt x="719" y="1761"/>
                      <a:pt x="884" y="2760"/>
                      <a:pt x="1329" y="3737"/>
                    </a:cubicBezTo>
                    <a:cubicBezTo>
                      <a:pt x="1845" y="4866"/>
                      <a:pt x="2503" y="5941"/>
                      <a:pt x="2922" y="7112"/>
                    </a:cubicBezTo>
                    <a:cubicBezTo>
                      <a:pt x="3090" y="7581"/>
                      <a:pt x="3556" y="7697"/>
                      <a:pt x="3773" y="8094"/>
                    </a:cubicBezTo>
                    <a:cubicBezTo>
                      <a:pt x="3803" y="8150"/>
                      <a:pt x="3844" y="8171"/>
                      <a:pt x="3890" y="8171"/>
                    </a:cubicBezTo>
                    <a:cubicBezTo>
                      <a:pt x="4019" y="8171"/>
                      <a:pt x="4193" y="8007"/>
                      <a:pt x="4328" y="7951"/>
                    </a:cubicBezTo>
                    <a:cubicBezTo>
                      <a:pt x="4564" y="7853"/>
                      <a:pt x="4518" y="7655"/>
                      <a:pt x="4434" y="7481"/>
                    </a:cubicBezTo>
                    <a:cubicBezTo>
                      <a:pt x="3751" y="6041"/>
                      <a:pt x="3069" y="4597"/>
                      <a:pt x="2371" y="3163"/>
                    </a:cubicBezTo>
                    <a:cubicBezTo>
                      <a:pt x="1960" y="2318"/>
                      <a:pt x="1592" y="1456"/>
                      <a:pt x="1038" y="680"/>
                    </a:cubicBezTo>
                    <a:cubicBezTo>
                      <a:pt x="858" y="430"/>
                      <a:pt x="692" y="1"/>
                      <a:pt x="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p:nvPr/>
            </p:nvSpPr>
            <p:spPr>
              <a:xfrm>
                <a:off x="3303729" y="2787235"/>
                <a:ext cx="96281" cy="36728"/>
              </a:xfrm>
              <a:custGeom>
                <a:rect b="b" l="l" r="r" t="t"/>
                <a:pathLst>
                  <a:path extrusionOk="0" h="2919" w="7652">
                    <a:moveTo>
                      <a:pt x="1158" y="0"/>
                    </a:moveTo>
                    <a:cubicBezTo>
                      <a:pt x="927" y="0"/>
                      <a:pt x="700" y="29"/>
                      <a:pt x="550" y="108"/>
                    </a:cubicBezTo>
                    <a:cubicBezTo>
                      <a:pt x="443" y="164"/>
                      <a:pt x="368" y="220"/>
                      <a:pt x="323" y="274"/>
                    </a:cubicBezTo>
                    <a:cubicBezTo>
                      <a:pt x="1" y="652"/>
                      <a:pt x="1073" y="948"/>
                      <a:pt x="1490" y="1165"/>
                    </a:cubicBezTo>
                    <a:cubicBezTo>
                      <a:pt x="2697" y="1796"/>
                      <a:pt x="3986" y="2272"/>
                      <a:pt x="5257" y="2768"/>
                    </a:cubicBezTo>
                    <a:cubicBezTo>
                      <a:pt x="5498" y="2861"/>
                      <a:pt x="5747" y="2919"/>
                      <a:pt x="5992" y="2919"/>
                    </a:cubicBezTo>
                    <a:cubicBezTo>
                      <a:pt x="6302" y="2919"/>
                      <a:pt x="6606" y="2827"/>
                      <a:pt x="6881" y="2601"/>
                    </a:cubicBezTo>
                    <a:cubicBezTo>
                      <a:pt x="7652" y="1970"/>
                      <a:pt x="6113" y="1349"/>
                      <a:pt x="5565" y="1217"/>
                    </a:cubicBezTo>
                    <a:cubicBezTo>
                      <a:pt x="5068" y="1099"/>
                      <a:pt x="4576" y="1179"/>
                      <a:pt x="4126" y="990"/>
                    </a:cubicBezTo>
                    <a:cubicBezTo>
                      <a:pt x="3807" y="855"/>
                      <a:pt x="3604" y="543"/>
                      <a:pt x="3308" y="543"/>
                    </a:cubicBezTo>
                    <a:cubicBezTo>
                      <a:pt x="3206" y="543"/>
                      <a:pt x="3093" y="580"/>
                      <a:pt x="2961" y="672"/>
                    </a:cubicBezTo>
                    <a:cubicBezTo>
                      <a:pt x="2960" y="674"/>
                      <a:pt x="2957" y="674"/>
                      <a:pt x="2954" y="674"/>
                    </a:cubicBezTo>
                    <a:cubicBezTo>
                      <a:pt x="2851" y="674"/>
                      <a:pt x="1997" y="109"/>
                      <a:pt x="1801" y="66"/>
                    </a:cubicBezTo>
                    <a:cubicBezTo>
                      <a:pt x="1637" y="30"/>
                      <a:pt x="1396" y="0"/>
                      <a:pt x="1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4" name="Google Shape;964;p33"/>
          <p:cNvGrpSpPr/>
          <p:nvPr/>
        </p:nvGrpSpPr>
        <p:grpSpPr>
          <a:xfrm>
            <a:off x="1302241" y="2164461"/>
            <a:ext cx="1291644" cy="638441"/>
            <a:chOff x="1504631" y="2469324"/>
            <a:chExt cx="1089168" cy="357250"/>
          </a:xfrm>
        </p:grpSpPr>
        <p:sp>
          <p:nvSpPr>
            <p:cNvPr id="965" name="Google Shape;965;p33"/>
            <p:cNvSpPr/>
            <p:nvPr/>
          </p:nvSpPr>
          <p:spPr>
            <a:xfrm>
              <a:off x="1504631" y="2469324"/>
              <a:ext cx="1089168" cy="357250"/>
            </a:xfrm>
            <a:custGeom>
              <a:rect b="b" l="l" r="r" t="t"/>
              <a:pathLst>
                <a:path extrusionOk="0" h="19238" w="58652">
                  <a:moveTo>
                    <a:pt x="21978" y="50"/>
                  </a:moveTo>
                  <a:cubicBezTo>
                    <a:pt x="20367" y="50"/>
                    <a:pt x="18752" y="83"/>
                    <a:pt x="17140" y="94"/>
                  </a:cubicBezTo>
                  <a:cubicBezTo>
                    <a:pt x="14998" y="111"/>
                    <a:pt x="12843" y="438"/>
                    <a:pt x="10721" y="793"/>
                  </a:cubicBezTo>
                  <a:cubicBezTo>
                    <a:pt x="8687" y="1132"/>
                    <a:pt x="6627" y="1154"/>
                    <a:pt x="4588" y="1432"/>
                  </a:cubicBezTo>
                  <a:cubicBezTo>
                    <a:pt x="3111" y="1634"/>
                    <a:pt x="1100" y="2547"/>
                    <a:pt x="618" y="4161"/>
                  </a:cubicBezTo>
                  <a:cubicBezTo>
                    <a:pt x="499" y="4553"/>
                    <a:pt x="165" y="4973"/>
                    <a:pt x="241" y="5313"/>
                  </a:cubicBezTo>
                  <a:cubicBezTo>
                    <a:pt x="482" y="6390"/>
                    <a:pt x="16" y="7401"/>
                    <a:pt x="160" y="8507"/>
                  </a:cubicBezTo>
                  <a:cubicBezTo>
                    <a:pt x="443" y="10679"/>
                    <a:pt x="0" y="12902"/>
                    <a:pt x="1259" y="14975"/>
                  </a:cubicBezTo>
                  <a:cubicBezTo>
                    <a:pt x="1965" y="16140"/>
                    <a:pt x="3965" y="17774"/>
                    <a:pt x="5381" y="17778"/>
                  </a:cubicBezTo>
                  <a:cubicBezTo>
                    <a:pt x="5382" y="17778"/>
                    <a:pt x="5382" y="17778"/>
                    <a:pt x="5383" y="17778"/>
                  </a:cubicBezTo>
                  <a:cubicBezTo>
                    <a:pt x="5705" y="17778"/>
                    <a:pt x="6095" y="17565"/>
                    <a:pt x="6423" y="17565"/>
                  </a:cubicBezTo>
                  <a:cubicBezTo>
                    <a:pt x="6695" y="17565"/>
                    <a:pt x="6924" y="17713"/>
                    <a:pt x="7033" y="18254"/>
                  </a:cubicBezTo>
                  <a:cubicBezTo>
                    <a:pt x="7037" y="18274"/>
                    <a:pt x="7120" y="18299"/>
                    <a:pt x="7179" y="18299"/>
                  </a:cubicBezTo>
                  <a:cubicBezTo>
                    <a:pt x="7196" y="18299"/>
                    <a:pt x="7211" y="18297"/>
                    <a:pt x="7221" y="18292"/>
                  </a:cubicBezTo>
                  <a:cubicBezTo>
                    <a:pt x="7517" y="18141"/>
                    <a:pt x="7805" y="18084"/>
                    <a:pt x="8088" y="18084"/>
                  </a:cubicBezTo>
                  <a:cubicBezTo>
                    <a:pt x="8948" y="18084"/>
                    <a:pt x="9763" y="18605"/>
                    <a:pt x="10609" y="18605"/>
                  </a:cubicBezTo>
                  <a:cubicBezTo>
                    <a:pt x="10713" y="18605"/>
                    <a:pt x="10818" y="18597"/>
                    <a:pt x="10924" y="18580"/>
                  </a:cubicBezTo>
                  <a:cubicBezTo>
                    <a:pt x="11119" y="18546"/>
                    <a:pt x="11315" y="18533"/>
                    <a:pt x="11510" y="18533"/>
                  </a:cubicBezTo>
                  <a:cubicBezTo>
                    <a:pt x="12401" y="18533"/>
                    <a:pt x="13292" y="18815"/>
                    <a:pt x="14178" y="18815"/>
                  </a:cubicBezTo>
                  <a:cubicBezTo>
                    <a:pt x="14632" y="18815"/>
                    <a:pt x="15084" y="18741"/>
                    <a:pt x="15535" y="18517"/>
                  </a:cubicBezTo>
                  <a:cubicBezTo>
                    <a:pt x="15599" y="18485"/>
                    <a:pt x="15667" y="18462"/>
                    <a:pt x="15726" y="18462"/>
                  </a:cubicBezTo>
                  <a:cubicBezTo>
                    <a:pt x="15797" y="18462"/>
                    <a:pt x="15855" y="18495"/>
                    <a:pt x="15877" y="18587"/>
                  </a:cubicBezTo>
                  <a:cubicBezTo>
                    <a:pt x="15958" y="18939"/>
                    <a:pt x="16144" y="19041"/>
                    <a:pt x="16345" y="19041"/>
                  </a:cubicBezTo>
                  <a:cubicBezTo>
                    <a:pt x="16542" y="19041"/>
                    <a:pt x="16755" y="18943"/>
                    <a:pt x="16897" y="18888"/>
                  </a:cubicBezTo>
                  <a:cubicBezTo>
                    <a:pt x="17240" y="18754"/>
                    <a:pt x="17583" y="18711"/>
                    <a:pt x="17927" y="18711"/>
                  </a:cubicBezTo>
                  <a:cubicBezTo>
                    <a:pt x="18567" y="18711"/>
                    <a:pt x="19210" y="18861"/>
                    <a:pt x="19866" y="18861"/>
                  </a:cubicBezTo>
                  <a:cubicBezTo>
                    <a:pt x="20105" y="18861"/>
                    <a:pt x="20347" y="18841"/>
                    <a:pt x="20590" y="18786"/>
                  </a:cubicBezTo>
                  <a:cubicBezTo>
                    <a:pt x="20778" y="18744"/>
                    <a:pt x="20991" y="18726"/>
                    <a:pt x="21217" y="18726"/>
                  </a:cubicBezTo>
                  <a:cubicBezTo>
                    <a:pt x="21836" y="18726"/>
                    <a:pt x="22559" y="18861"/>
                    <a:pt x="23180" y="19006"/>
                  </a:cubicBezTo>
                  <a:cubicBezTo>
                    <a:pt x="23239" y="19019"/>
                    <a:pt x="23295" y="19026"/>
                    <a:pt x="23350" y="19026"/>
                  </a:cubicBezTo>
                  <a:cubicBezTo>
                    <a:pt x="23855" y="19026"/>
                    <a:pt x="24176" y="18494"/>
                    <a:pt x="24291" y="18494"/>
                  </a:cubicBezTo>
                  <a:cubicBezTo>
                    <a:pt x="24298" y="18494"/>
                    <a:pt x="24304" y="18496"/>
                    <a:pt x="24310" y="18500"/>
                  </a:cubicBezTo>
                  <a:cubicBezTo>
                    <a:pt x="24736" y="18822"/>
                    <a:pt x="25182" y="18903"/>
                    <a:pt x="25633" y="18903"/>
                  </a:cubicBezTo>
                  <a:cubicBezTo>
                    <a:pt x="26084" y="18903"/>
                    <a:pt x="26541" y="18822"/>
                    <a:pt x="26986" y="18822"/>
                  </a:cubicBezTo>
                  <a:cubicBezTo>
                    <a:pt x="27134" y="18822"/>
                    <a:pt x="27282" y="18831"/>
                    <a:pt x="27427" y="18855"/>
                  </a:cubicBezTo>
                  <a:cubicBezTo>
                    <a:pt x="29621" y="19219"/>
                    <a:pt x="31834" y="19110"/>
                    <a:pt x="34034" y="19206"/>
                  </a:cubicBezTo>
                  <a:cubicBezTo>
                    <a:pt x="34555" y="19229"/>
                    <a:pt x="35079" y="19238"/>
                    <a:pt x="35604" y="19238"/>
                  </a:cubicBezTo>
                  <a:cubicBezTo>
                    <a:pt x="36927" y="19238"/>
                    <a:pt x="38258" y="19185"/>
                    <a:pt x="39577" y="19182"/>
                  </a:cubicBezTo>
                  <a:cubicBezTo>
                    <a:pt x="42487" y="19175"/>
                    <a:pt x="45396" y="19112"/>
                    <a:pt x="48291" y="18905"/>
                  </a:cubicBezTo>
                  <a:cubicBezTo>
                    <a:pt x="50239" y="18766"/>
                    <a:pt x="52182" y="18642"/>
                    <a:pt x="54139" y="18180"/>
                  </a:cubicBezTo>
                  <a:cubicBezTo>
                    <a:pt x="56402" y="17645"/>
                    <a:pt x="56950" y="15958"/>
                    <a:pt x="57494" y="14417"/>
                  </a:cubicBezTo>
                  <a:cubicBezTo>
                    <a:pt x="58339" y="12020"/>
                    <a:pt x="58652" y="9456"/>
                    <a:pt x="58541" y="6864"/>
                  </a:cubicBezTo>
                  <a:cubicBezTo>
                    <a:pt x="58414" y="6009"/>
                    <a:pt x="58278" y="5299"/>
                    <a:pt x="57625" y="4475"/>
                  </a:cubicBezTo>
                  <a:cubicBezTo>
                    <a:pt x="56086" y="2533"/>
                    <a:pt x="53828" y="2244"/>
                    <a:pt x="51784" y="1483"/>
                  </a:cubicBezTo>
                  <a:cubicBezTo>
                    <a:pt x="51171" y="1256"/>
                    <a:pt x="50537" y="1087"/>
                    <a:pt x="49893" y="979"/>
                  </a:cubicBezTo>
                  <a:cubicBezTo>
                    <a:pt x="48854" y="813"/>
                    <a:pt x="47812" y="902"/>
                    <a:pt x="46751" y="640"/>
                  </a:cubicBezTo>
                  <a:cubicBezTo>
                    <a:pt x="44156" y="1"/>
                    <a:pt x="41432" y="138"/>
                    <a:pt x="38777" y="79"/>
                  </a:cubicBezTo>
                  <a:cubicBezTo>
                    <a:pt x="37839" y="59"/>
                    <a:pt x="36898" y="50"/>
                    <a:pt x="35957" y="50"/>
                  </a:cubicBezTo>
                  <a:cubicBezTo>
                    <a:pt x="34045" y="50"/>
                    <a:pt x="32128" y="85"/>
                    <a:pt x="30216" y="125"/>
                  </a:cubicBezTo>
                  <a:cubicBezTo>
                    <a:pt x="29648" y="138"/>
                    <a:pt x="29076" y="143"/>
                    <a:pt x="28503" y="143"/>
                  </a:cubicBezTo>
                  <a:cubicBezTo>
                    <a:pt x="26998" y="143"/>
                    <a:pt x="25482" y="107"/>
                    <a:pt x="23977" y="71"/>
                  </a:cubicBezTo>
                  <a:cubicBezTo>
                    <a:pt x="23312" y="55"/>
                    <a:pt x="22645" y="50"/>
                    <a:pt x="21978" y="5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3"/>
            <p:cNvSpPr/>
            <p:nvPr/>
          </p:nvSpPr>
          <p:spPr>
            <a:xfrm>
              <a:off x="1504631" y="2469324"/>
              <a:ext cx="1089168" cy="357250"/>
            </a:xfrm>
            <a:custGeom>
              <a:rect b="b" l="l" r="r" t="t"/>
              <a:pathLst>
                <a:path extrusionOk="0" h="19238" w="58652">
                  <a:moveTo>
                    <a:pt x="36191" y="1426"/>
                  </a:moveTo>
                  <a:cubicBezTo>
                    <a:pt x="36787" y="1426"/>
                    <a:pt x="37414" y="1496"/>
                    <a:pt x="38002" y="1633"/>
                  </a:cubicBezTo>
                  <a:cubicBezTo>
                    <a:pt x="38112" y="1658"/>
                    <a:pt x="38227" y="1686"/>
                    <a:pt x="38337" y="1686"/>
                  </a:cubicBezTo>
                  <a:cubicBezTo>
                    <a:pt x="38364" y="1686"/>
                    <a:pt x="38389" y="1685"/>
                    <a:pt x="38415" y="1681"/>
                  </a:cubicBezTo>
                  <a:cubicBezTo>
                    <a:pt x="39149" y="1573"/>
                    <a:pt x="39880" y="1529"/>
                    <a:pt x="40608" y="1529"/>
                  </a:cubicBezTo>
                  <a:cubicBezTo>
                    <a:pt x="42771" y="1529"/>
                    <a:pt x="44911" y="1917"/>
                    <a:pt x="47054" y="2176"/>
                  </a:cubicBezTo>
                  <a:cubicBezTo>
                    <a:pt x="48556" y="2356"/>
                    <a:pt x="50069" y="2428"/>
                    <a:pt x="51532" y="2964"/>
                  </a:cubicBezTo>
                  <a:cubicBezTo>
                    <a:pt x="52852" y="3450"/>
                    <a:pt x="54294" y="3697"/>
                    <a:pt x="55489" y="4420"/>
                  </a:cubicBezTo>
                  <a:cubicBezTo>
                    <a:pt x="56060" y="4767"/>
                    <a:pt x="56534" y="5576"/>
                    <a:pt x="56656" y="6245"/>
                  </a:cubicBezTo>
                  <a:cubicBezTo>
                    <a:pt x="56937" y="7785"/>
                    <a:pt x="56902" y="9338"/>
                    <a:pt x="56681" y="10932"/>
                  </a:cubicBezTo>
                  <a:cubicBezTo>
                    <a:pt x="56519" y="12100"/>
                    <a:pt x="56461" y="13267"/>
                    <a:pt x="56136" y="14431"/>
                  </a:cubicBezTo>
                  <a:cubicBezTo>
                    <a:pt x="55632" y="16232"/>
                    <a:pt x="55145" y="16721"/>
                    <a:pt x="53278" y="16837"/>
                  </a:cubicBezTo>
                  <a:cubicBezTo>
                    <a:pt x="52826" y="16866"/>
                    <a:pt x="52386" y="17022"/>
                    <a:pt x="51904" y="17022"/>
                  </a:cubicBezTo>
                  <a:cubicBezTo>
                    <a:pt x="51712" y="17022"/>
                    <a:pt x="51512" y="16997"/>
                    <a:pt x="51303" y="16929"/>
                  </a:cubicBezTo>
                  <a:cubicBezTo>
                    <a:pt x="50278" y="17277"/>
                    <a:pt x="49136" y="17262"/>
                    <a:pt x="48013" y="17271"/>
                  </a:cubicBezTo>
                  <a:cubicBezTo>
                    <a:pt x="46508" y="17282"/>
                    <a:pt x="45033" y="17565"/>
                    <a:pt x="43514" y="17565"/>
                  </a:cubicBezTo>
                  <a:cubicBezTo>
                    <a:pt x="43425" y="17565"/>
                    <a:pt x="43336" y="17564"/>
                    <a:pt x="43246" y="17562"/>
                  </a:cubicBezTo>
                  <a:cubicBezTo>
                    <a:pt x="43017" y="17557"/>
                    <a:pt x="42788" y="17555"/>
                    <a:pt x="42557" y="17555"/>
                  </a:cubicBezTo>
                  <a:cubicBezTo>
                    <a:pt x="41510" y="17555"/>
                    <a:pt x="40453" y="17599"/>
                    <a:pt x="39404" y="17599"/>
                  </a:cubicBezTo>
                  <a:cubicBezTo>
                    <a:pt x="39173" y="17599"/>
                    <a:pt x="38943" y="17597"/>
                    <a:pt x="38713" y="17592"/>
                  </a:cubicBezTo>
                  <a:cubicBezTo>
                    <a:pt x="38507" y="17587"/>
                    <a:pt x="38301" y="17585"/>
                    <a:pt x="38096" y="17585"/>
                  </a:cubicBezTo>
                  <a:cubicBezTo>
                    <a:pt x="37118" y="17585"/>
                    <a:pt x="36142" y="17631"/>
                    <a:pt x="35161" y="17631"/>
                  </a:cubicBezTo>
                  <a:cubicBezTo>
                    <a:pt x="34414" y="17631"/>
                    <a:pt x="33664" y="17604"/>
                    <a:pt x="32908" y="17509"/>
                  </a:cubicBezTo>
                  <a:cubicBezTo>
                    <a:pt x="31617" y="17346"/>
                    <a:pt x="30275" y="17250"/>
                    <a:pt x="28939" y="17250"/>
                  </a:cubicBezTo>
                  <a:cubicBezTo>
                    <a:pt x="28633" y="17250"/>
                    <a:pt x="28328" y="17255"/>
                    <a:pt x="28025" y="17265"/>
                  </a:cubicBezTo>
                  <a:cubicBezTo>
                    <a:pt x="27905" y="17269"/>
                    <a:pt x="27785" y="17271"/>
                    <a:pt x="27666" y="17271"/>
                  </a:cubicBezTo>
                  <a:cubicBezTo>
                    <a:pt x="26781" y="17271"/>
                    <a:pt x="25888" y="17174"/>
                    <a:pt x="25020" y="17174"/>
                  </a:cubicBezTo>
                  <a:cubicBezTo>
                    <a:pt x="24688" y="17174"/>
                    <a:pt x="24359" y="17188"/>
                    <a:pt x="24036" y="17228"/>
                  </a:cubicBezTo>
                  <a:cubicBezTo>
                    <a:pt x="23815" y="17255"/>
                    <a:pt x="23597" y="17265"/>
                    <a:pt x="23379" y="17265"/>
                  </a:cubicBezTo>
                  <a:cubicBezTo>
                    <a:pt x="22423" y="17265"/>
                    <a:pt x="21493" y="17054"/>
                    <a:pt x="20551" y="17054"/>
                  </a:cubicBezTo>
                  <a:cubicBezTo>
                    <a:pt x="20245" y="17054"/>
                    <a:pt x="19936" y="17076"/>
                    <a:pt x="19626" y="17136"/>
                  </a:cubicBezTo>
                  <a:cubicBezTo>
                    <a:pt x="19208" y="17216"/>
                    <a:pt x="18791" y="17246"/>
                    <a:pt x="18373" y="17246"/>
                  </a:cubicBezTo>
                  <a:cubicBezTo>
                    <a:pt x="17174" y="17246"/>
                    <a:pt x="15973" y="17000"/>
                    <a:pt x="14765" y="17000"/>
                  </a:cubicBezTo>
                  <a:cubicBezTo>
                    <a:pt x="14707" y="17000"/>
                    <a:pt x="14649" y="17001"/>
                    <a:pt x="14592" y="17002"/>
                  </a:cubicBezTo>
                  <a:cubicBezTo>
                    <a:pt x="14433" y="17005"/>
                    <a:pt x="14274" y="17007"/>
                    <a:pt x="14115" y="17007"/>
                  </a:cubicBezTo>
                  <a:cubicBezTo>
                    <a:pt x="12169" y="17007"/>
                    <a:pt x="10223" y="16777"/>
                    <a:pt x="8287" y="16517"/>
                  </a:cubicBezTo>
                  <a:cubicBezTo>
                    <a:pt x="7888" y="16463"/>
                    <a:pt x="7497" y="16156"/>
                    <a:pt x="7091" y="16156"/>
                  </a:cubicBezTo>
                  <a:cubicBezTo>
                    <a:pt x="6897" y="16156"/>
                    <a:pt x="6701" y="16225"/>
                    <a:pt x="6498" y="16425"/>
                  </a:cubicBezTo>
                  <a:cubicBezTo>
                    <a:pt x="6097" y="15431"/>
                    <a:pt x="5022" y="15947"/>
                    <a:pt x="4298" y="15543"/>
                  </a:cubicBezTo>
                  <a:cubicBezTo>
                    <a:pt x="3492" y="15093"/>
                    <a:pt x="3016" y="14382"/>
                    <a:pt x="2349" y="13860"/>
                  </a:cubicBezTo>
                  <a:cubicBezTo>
                    <a:pt x="1775" y="13410"/>
                    <a:pt x="2189" y="12399"/>
                    <a:pt x="2102" y="11638"/>
                  </a:cubicBezTo>
                  <a:cubicBezTo>
                    <a:pt x="1929" y="10147"/>
                    <a:pt x="2035" y="8616"/>
                    <a:pt x="1783" y="7143"/>
                  </a:cubicBezTo>
                  <a:cubicBezTo>
                    <a:pt x="1630" y="6262"/>
                    <a:pt x="1780" y="5480"/>
                    <a:pt x="1945" y="4674"/>
                  </a:cubicBezTo>
                  <a:cubicBezTo>
                    <a:pt x="2155" y="3655"/>
                    <a:pt x="3212" y="3338"/>
                    <a:pt x="3948" y="3104"/>
                  </a:cubicBezTo>
                  <a:cubicBezTo>
                    <a:pt x="5066" y="2749"/>
                    <a:pt x="6329" y="2556"/>
                    <a:pt x="7497" y="2556"/>
                  </a:cubicBezTo>
                  <a:cubicBezTo>
                    <a:pt x="7546" y="2556"/>
                    <a:pt x="7595" y="2556"/>
                    <a:pt x="7644" y="2557"/>
                  </a:cubicBezTo>
                  <a:cubicBezTo>
                    <a:pt x="8106" y="2563"/>
                    <a:pt x="8567" y="2567"/>
                    <a:pt x="9028" y="2567"/>
                  </a:cubicBezTo>
                  <a:cubicBezTo>
                    <a:pt x="10147" y="2567"/>
                    <a:pt x="11264" y="2540"/>
                    <a:pt x="12369" y="2434"/>
                  </a:cubicBezTo>
                  <a:cubicBezTo>
                    <a:pt x="14536" y="2227"/>
                    <a:pt x="16684" y="1894"/>
                    <a:pt x="18876" y="1889"/>
                  </a:cubicBezTo>
                  <a:cubicBezTo>
                    <a:pt x="18970" y="1889"/>
                    <a:pt x="19065" y="1889"/>
                    <a:pt x="19160" y="1889"/>
                  </a:cubicBezTo>
                  <a:cubicBezTo>
                    <a:pt x="19659" y="1889"/>
                    <a:pt x="20160" y="1893"/>
                    <a:pt x="20661" y="1893"/>
                  </a:cubicBezTo>
                  <a:cubicBezTo>
                    <a:pt x="21952" y="1893"/>
                    <a:pt x="23242" y="1868"/>
                    <a:pt x="24492" y="1695"/>
                  </a:cubicBezTo>
                  <a:cubicBezTo>
                    <a:pt x="24728" y="1662"/>
                    <a:pt x="24964" y="1650"/>
                    <a:pt x="25200" y="1650"/>
                  </a:cubicBezTo>
                  <a:cubicBezTo>
                    <a:pt x="25797" y="1650"/>
                    <a:pt x="26393" y="1726"/>
                    <a:pt x="26988" y="1726"/>
                  </a:cubicBezTo>
                  <a:cubicBezTo>
                    <a:pt x="27482" y="1726"/>
                    <a:pt x="27976" y="1674"/>
                    <a:pt x="28469" y="1483"/>
                  </a:cubicBezTo>
                  <a:cubicBezTo>
                    <a:pt x="28563" y="1448"/>
                    <a:pt x="28682" y="1433"/>
                    <a:pt x="28816" y="1433"/>
                  </a:cubicBezTo>
                  <a:cubicBezTo>
                    <a:pt x="29192" y="1433"/>
                    <a:pt x="29688" y="1549"/>
                    <a:pt x="30069" y="1656"/>
                  </a:cubicBezTo>
                  <a:cubicBezTo>
                    <a:pt x="30293" y="1718"/>
                    <a:pt x="30513" y="1776"/>
                    <a:pt x="30722" y="1776"/>
                  </a:cubicBezTo>
                  <a:cubicBezTo>
                    <a:pt x="30809" y="1776"/>
                    <a:pt x="30895" y="1766"/>
                    <a:pt x="30979" y="1742"/>
                  </a:cubicBezTo>
                  <a:cubicBezTo>
                    <a:pt x="31604" y="1561"/>
                    <a:pt x="32238" y="1524"/>
                    <a:pt x="32875" y="1524"/>
                  </a:cubicBezTo>
                  <a:cubicBezTo>
                    <a:pt x="33310" y="1524"/>
                    <a:pt x="33746" y="1541"/>
                    <a:pt x="34182" y="1541"/>
                  </a:cubicBezTo>
                  <a:cubicBezTo>
                    <a:pt x="34565" y="1541"/>
                    <a:pt x="34948" y="1528"/>
                    <a:pt x="35330" y="1479"/>
                  </a:cubicBezTo>
                  <a:cubicBezTo>
                    <a:pt x="35603" y="1443"/>
                    <a:pt x="35893" y="1426"/>
                    <a:pt x="36191" y="1426"/>
                  </a:cubicBezTo>
                  <a:close/>
                  <a:moveTo>
                    <a:pt x="21978" y="50"/>
                  </a:moveTo>
                  <a:cubicBezTo>
                    <a:pt x="20367" y="50"/>
                    <a:pt x="18752" y="83"/>
                    <a:pt x="17140" y="94"/>
                  </a:cubicBezTo>
                  <a:cubicBezTo>
                    <a:pt x="14998" y="111"/>
                    <a:pt x="12843" y="438"/>
                    <a:pt x="10721" y="793"/>
                  </a:cubicBezTo>
                  <a:cubicBezTo>
                    <a:pt x="8687" y="1132"/>
                    <a:pt x="6627" y="1154"/>
                    <a:pt x="4588" y="1432"/>
                  </a:cubicBezTo>
                  <a:cubicBezTo>
                    <a:pt x="3111" y="1634"/>
                    <a:pt x="1100" y="2547"/>
                    <a:pt x="618" y="4161"/>
                  </a:cubicBezTo>
                  <a:cubicBezTo>
                    <a:pt x="499" y="4553"/>
                    <a:pt x="165" y="4973"/>
                    <a:pt x="241" y="5313"/>
                  </a:cubicBezTo>
                  <a:cubicBezTo>
                    <a:pt x="482" y="6390"/>
                    <a:pt x="16" y="7401"/>
                    <a:pt x="160" y="8507"/>
                  </a:cubicBezTo>
                  <a:cubicBezTo>
                    <a:pt x="443" y="10679"/>
                    <a:pt x="0" y="12902"/>
                    <a:pt x="1259" y="14975"/>
                  </a:cubicBezTo>
                  <a:cubicBezTo>
                    <a:pt x="1965" y="16140"/>
                    <a:pt x="3965" y="17774"/>
                    <a:pt x="5381" y="17778"/>
                  </a:cubicBezTo>
                  <a:cubicBezTo>
                    <a:pt x="5382" y="17778"/>
                    <a:pt x="5382" y="17778"/>
                    <a:pt x="5383" y="17778"/>
                  </a:cubicBezTo>
                  <a:cubicBezTo>
                    <a:pt x="5705" y="17778"/>
                    <a:pt x="6095" y="17565"/>
                    <a:pt x="6423" y="17565"/>
                  </a:cubicBezTo>
                  <a:cubicBezTo>
                    <a:pt x="6695" y="17565"/>
                    <a:pt x="6924" y="17713"/>
                    <a:pt x="7033" y="18254"/>
                  </a:cubicBezTo>
                  <a:cubicBezTo>
                    <a:pt x="7037" y="18274"/>
                    <a:pt x="7120" y="18299"/>
                    <a:pt x="7179" y="18299"/>
                  </a:cubicBezTo>
                  <a:cubicBezTo>
                    <a:pt x="7196" y="18299"/>
                    <a:pt x="7211" y="18297"/>
                    <a:pt x="7221" y="18292"/>
                  </a:cubicBezTo>
                  <a:cubicBezTo>
                    <a:pt x="7517" y="18141"/>
                    <a:pt x="7805" y="18084"/>
                    <a:pt x="8088" y="18084"/>
                  </a:cubicBezTo>
                  <a:cubicBezTo>
                    <a:pt x="8948" y="18084"/>
                    <a:pt x="9763" y="18605"/>
                    <a:pt x="10609" y="18605"/>
                  </a:cubicBezTo>
                  <a:cubicBezTo>
                    <a:pt x="10713" y="18605"/>
                    <a:pt x="10818" y="18597"/>
                    <a:pt x="10924" y="18580"/>
                  </a:cubicBezTo>
                  <a:cubicBezTo>
                    <a:pt x="11119" y="18546"/>
                    <a:pt x="11315" y="18533"/>
                    <a:pt x="11510" y="18533"/>
                  </a:cubicBezTo>
                  <a:cubicBezTo>
                    <a:pt x="12401" y="18533"/>
                    <a:pt x="13292" y="18815"/>
                    <a:pt x="14178" y="18815"/>
                  </a:cubicBezTo>
                  <a:cubicBezTo>
                    <a:pt x="14632" y="18815"/>
                    <a:pt x="15084" y="18741"/>
                    <a:pt x="15535" y="18517"/>
                  </a:cubicBezTo>
                  <a:cubicBezTo>
                    <a:pt x="15599" y="18485"/>
                    <a:pt x="15667" y="18462"/>
                    <a:pt x="15726" y="18462"/>
                  </a:cubicBezTo>
                  <a:cubicBezTo>
                    <a:pt x="15797" y="18462"/>
                    <a:pt x="15855" y="18495"/>
                    <a:pt x="15877" y="18587"/>
                  </a:cubicBezTo>
                  <a:cubicBezTo>
                    <a:pt x="15958" y="18939"/>
                    <a:pt x="16144" y="19041"/>
                    <a:pt x="16345" y="19041"/>
                  </a:cubicBezTo>
                  <a:cubicBezTo>
                    <a:pt x="16542" y="19041"/>
                    <a:pt x="16755" y="18943"/>
                    <a:pt x="16897" y="18888"/>
                  </a:cubicBezTo>
                  <a:cubicBezTo>
                    <a:pt x="17240" y="18754"/>
                    <a:pt x="17583" y="18711"/>
                    <a:pt x="17927" y="18711"/>
                  </a:cubicBezTo>
                  <a:cubicBezTo>
                    <a:pt x="18567" y="18711"/>
                    <a:pt x="19210" y="18861"/>
                    <a:pt x="19866" y="18861"/>
                  </a:cubicBezTo>
                  <a:cubicBezTo>
                    <a:pt x="20105" y="18861"/>
                    <a:pt x="20347" y="18841"/>
                    <a:pt x="20590" y="18786"/>
                  </a:cubicBezTo>
                  <a:cubicBezTo>
                    <a:pt x="20778" y="18744"/>
                    <a:pt x="20991" y="18726"/>
                    <a:pt x="21217" y="18726"/>
                  </a:cubicBezTo>
                  <a:cubicBezTo>
                    <a:pt x="21836" y="18726"/>
                    <a:pt x="22559" y="18861"/>
                    <a:pt x="23180" y="19006"/>
                  </a:cubicBezTo>
                  <a:cubicBezTo>
                    <a:pt x="23239" y="19019"/>
                    <a:pt x="23295" y="19026"/>
                    <a:pt x="23350" y="19026"/>
                  </a:cubicBezTo>
                  <a:cubicBezTo>
                    <a:pt x="23855" y="19026"/>
                    <a:pt x="24176" y="18494"/>
                    <a:pt x="24291" y="18494"/>
                  </a:cubicBezTo>
                  <a:cubicBezTo>
                    <a:pt x="24298" y="18494"/>
                    <a:pt x="24304" y="18496"/>
                    <a:pt x="24310" y="18500"/>
                  </a:cubicBezTo>
                  <a:cubicBezTo>
                    <a:pt x="24736" y="18822"/>
                    <a:pt x="25182" y="18903"/>
                    <a:pt x="25633" y="18903"/>
                  </a:cubicBezTo>
                  <a:cubicBezTo>
                    <a:pt x="26084" y="18903"/>
                    <a:pt x="26541" y="18822"/>
                    <a:pt x="26986" y="18822"/>
                  </a:cubicBezTo>
                  <a:cubicBezTo>
                    <a:pt x="27134" y="18822"/>
                    <a:pt x="27282" y="18831"/>
                    <a:pt x="27427" y="18855"/>
                  </a:cubicBezTo>
                  <a:cubicBezTo>
                    <a:pt x="29621" y="19219"/>
                    <a:pt x="31834" y="19110"/>
                    <a:pt x="34034" y="19206"/>
                  </a:cubicBezTo>
                  <a:cubicBezTo>
                    <a:pt x="34555" y="19229"/>
                    <a:pt x="35079" y="19238"/>
                    <a:pt x="35604" y="19238"/>
                  </a:cubicBezTo>
                  <a:cubicBezTo>
                    <a:pt x="36927" y="19238"/>
                    <a:pt x="38258" y="19185"/>
                    <a:pt x="39577" y="19182"/>
                  </a:cubicBezTo>
                  <a:cubicBezTo>
                    <a:pt x="42487" y="19175"/>
                    <a:pt x="45396" y="19112"/>
                    <a:pt x="48291" y="18905"/>
                  </a:cubicBezTo>
                  <a:cubicBezTo>
                    <a:pt x="50239" y="18766"/>
                    <a:pt x="52182" y="18642"/>
                    <a:pt x="54139" y="18180"/>
                  </a:cubicBezTo>
                  <a:cubicBezTo>
                    <a:pt x="56402" y="17645"/>
                    <a:pt x="56950" y="15958"/>
                    <a:pt x="57494" y="14417"/>
                  </a:cubicBezTo>
                  <a:cubicBezTo>
                    <a:pt x="58339" y="12020"/>
                    <a:pt x="58652" y="9456"/>
                    <a:pt x="58541" y="6864"/>
                  </a:cubicBezTo>
                  <a:cubicBezTo>
                    <a:pt x="58414" y="6009"/>
                    <a:pt x="58278" y="5299"/>
                    <a:pt x="57625" y="4475"/>
                  </a:cubicBezTo>
                  <a:cubicBezTo>
                    <a:pt x="56086" y="2533"/>
                    <a:pt x="53828" y="2244"/>
                    <a:pt x="51784" y="1483"/>
                  </a:cubicBezTo>
                  <a:cubicBezTo>
                    <a:pt x="51171" y="1256"/>
                    <a:pt x="50537" y="1087"/>
                    <a:pt x="49893" y="979"/>
                  </a:cubicBezTo>
                  <a:cubicBezTo>
                    <a:pt x="48854" y="813"/>
                    <a:pt x="47812" y="902"/>
                    <a:pt x="46751" y="640"/>
                  </a:cubicBezTo>
                  <a:cubicBezTo>
                    <a:pt x="44156" y="1"/>
                    <a:pt x="41432" y="138"/>
                    <a:pt x="38777" y="79"/>
                  </a:cubicBezTo>
                  <a:cubicBezTo>
                    <a:pt x="37839" y="59"/>
                    <a:pt x="36898" y="50"/>
                    <a:pt x="35957" y="50"/>
                  </a:cubicBezTo>
                  <a:cubicBezTo>
                    <a:pt x="34045" y="50"/>
                    <a:pt x="32128" y="85"/>
                    <a:pt x="30216" y="125"/>
                  </a:cubicBezTo>
                  <a:cubicBezTo>
                    <a:pt x="29648" y="138"/>
                    <a:pt x="29076" y="143"/>
                    <a:pt x="28503" y="143"/>
                  </a:cubicBezTo>
                  <a:cubicBezTo>
                    <a:pt x="26998" y="143"/>
                    <a:pt x="25482" y="107"/>
                    <a:pt x="23977" y="71"/>
                  </a:cubicBezTo>
                  <a:cubicBezTo>
                    <a:pt x="23312" y="55"/>
                    <a:pt x="22645" y="50"/>
                    <a:pt x="21978" y="5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33"/>
          <p:cNvGrpSpPr/>
          <p:nvPr/>
        </p:nvGrpSpPr>
        <p:grpSpPr>
          <a:xfrm>
            <a:off x="2509330" y="1067195"/>
            <a:ext cx="393094" cy="209646"/>
            <a:chOff x="2509330" y="1371995"/>
            <a:chExt cx="393094" cy="209646"/>
          </a:xfrm>
        </p:grpSpPr>
        <p:sp>
          <p:nvSpPr>
            <p:cNvPr id="968" name="Google Shape;968;p33"/>
            <p:cNvSpPr/>
            <p:nvPr/>
          </p:nvSpPr>
          <p:spPr>
            <a:xfrm>
              <a:off x="2509330" y="1371995"/>
              <a:ext cx="393094" cy="209646"/>
            </a:xfrm>
            <a:custGeom>
              <a:rect b="b" l="l" r="r" t="t"/>
              <a:pathLst>
                <a:path extrusionOk="0" h="15973" w="2995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3"/>
            <p:cNvSpPr/>
            <p:nvPr/>
          </p:nvSpPr>
          <p:spPr>
            <a:xfrm>
              <a:off x="2509330" y="1371995"/>
              <a:ext cx="393094" cy="209646"/>
            </a:xfrm>
            <a:custGeom>
              <a:rect b="b" l="l" r="r" t="t"/>
              <a:pathLst>
                <a:path extrusionOk="0" h="15973" w="2995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33"/>
          <p:cNvGrpSpPr/>
          <p:nvPr/>
        </p:nvGrpSpPr>
        <p:grpSpPr>
          <a:xfrm>
            <a:off x="1449237" y="1085520"/>
            <a:ext cx="997658" cy="927032"/>
            <a:chOff x="1625824" y="1453020"/>
            <a:chExt cx="997658" cy="927032"/>
          </a:xfrm>
        </p:grpSpPr>
        <p:grpSp>
          <p:nvGrpSpPr>
            <p:cNvPr id="971" name="Google Shape;971;p33"/>
            <p:cNvGrpSpPr/>
            <p:nvPr/>
          </p:nvGrpSpPr>
          <p:grpSpPr>
            <a:xfrm>
              <a:off x="1625824" y="1453020"/>
              <a:ext cx="997658" cy="927032"/>
              <a:chOff x="1535763" y="1453020"/>
              <a:chExt cx="997658" cy="927032"/>
            </a:xfrm>
          </p:grpSpPr>
          <p:sp>
            <p:nvSpPr>
              <p:cNvPr id="972" name="Google Shape;972;p33"/>
              <p:cNvSpPr/>
              <p:nvPr/>
            </p:nvSpPr>
            <p:spPr>
              <a:xfrm>
                <a:off x="1535763" y="1453020"/>
                <a:ext cx="997658" cy="927032"/>
              </a:xfrm>
              <a:custGeom>
                <a:rect b="b" l="l" r="r" t="t"/>
                <a:pathLst>
                  <a:path extrusionOk="0" h="70631" w="76012">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3"/>
              <p:cNvSpPr/>
              <p:nvPr/>
            </p:nvSpPr>
            <p:spPr>
              <a:xfrm>
                <a:off x="1560411" y="1479416"/>
                <a:ext cx="951930" cy="881790"/>
              </a:xfrm>
              <a:custGeom>
                <a:rect b="b" l="l" r="r" t="t"/>
                <a:pathLst>
                  <a:path extrusionOk="0" h="67184" w="72528">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33"/>
            <p:cNvGrpSpPr/>
            <p:nvPr/>
          </p:nvGrpSpPr>
          <p:grpSpPr>
            <a:xfrm>
              <a:off x="1820336" y="1632227"/>
              <a:ext cx="586169" cy="654841"/>
              <a:chOff x="1730275" y="1632227"/>
              <a:chExt cx="586169" cy="654841"/>
            </a:xfrm>
          </p:grpSpPr>
          <p:sp>
            <p:nvSpPr>
              <p:cNvPr id="975" name="Google Shape;975;p33"/>
              <p:cNvSpPr/>
              <p:nvPr/>
            </p:nvSpPr>
            <p:spPr>
              <a:xfrm>
                <a:off x="1730275" y="1705329"/>
                <a:ext cx="486833" cy="581739"/>
              </a:xfrm>
              <a:custGeom>
                <a:rect b="b" l="l" r="r" t="t"/>
                <a:pathLst>
                  <a:path extrusionOk="0" h="44323" w="37092">
                    <a:moveTo>
                      <a:pt x="29003" y="1596"/>
                    </a:moveTo>
                    <a:cubicBezTo>
                      <a:pt x="29333" y="1596"/>
                      <a:pt x="29415" y="1777"/>
                      <a:pt x="29484" y="1995"/>
                    </a:cubicBezTo>
                    <a:cubicBezTo>
                      <a:pt x="29728" y="2789"/>
                      <a:pt x="29962" y="3589"/>
                      <a:pt x="30242" y="4372"/>
                    </a:cubicBezTo>
                    <a:cubicBezTo>
                      <a:pt x="30615" y="5415"/>
                      <a:pt x="30950" y="6486"/>
                      <a:pt x="31449" y="7469"/>
                    </a:cubicBezTo>
                    <a:cubicBezTo>
                      <a:pt x="31780" y="8124"/>
                      <a:pt x="31922" y="8828"/>
                      <a:pt x="32221" y="9491"/>
                    </a:cubicBezTo>
                    <a:cubicBezTo>
                      <a:pt x="32777" y="10722"/>
                      <a:pt x="33079" y="12064"/>
                      <a:pt x="33551" y="13335"/>
                    </a:cubicBezTo>
                    <a:cubicBezTo>
                      <a:pt x="34034" y="14646"/>
                      <a:pt x="34574" y="15939"/>
                      <a:pt x="35137" y="17218"/>
                    </a:cubicBezTo>
                    <a:cubicBezTo>
                      <a:pt x="35249" y="17471"/>
                      <a:pt x="35214" y="17560"/>
                      <a:pt x="35014" y="17632"/>
                    </a:cubicBezTo>
                    <a:cubicBezTo>
                      <a:pt x="34198" y="17930"/>
                      <a:pt x="33443" y="18367"/>
                      <a:pt x="32617" y="18658"/>
                    </a:cubicBezTo>
                    <a:cubicBezTo>
                      <a:pt x="31780" y="18955"/>
                      <a:pt x="31066" y="19539"/>
                      <a:pt x="30186" y="19786"/>
                    </a:cubicBezTo>
                    <a:cubicBezTo>
                      <a:pt x="29986" y="19842"/>
                      <a:pt x="29826" y="19874"/>
                      <a:pt x="29701" y="19874"/>
                    </a:cubicBezTo>
                    <a:cubicBezTo>
                      <a:pt x="29397" y="19874"/>
                      <a:pt x="29302" y="19683"/>
                      <a:pt x="29360" y="19181"/>
                    </a:cubicBezTo>
                    <a:cubicBezTo>
                      <a:pt x="29439" y="18507"/>
                      <a:pt x="29257" y="17996"/>
                      <a:pt x="28759" y="17541"/>
                    </a:cubicBezTo>
                    <a:cubicBezTo>
                      <a:pt x="28148" y="16983"/>
                      <a:pt x="28475" y="16079"/>
                      <a:pt x="28047" y="15446"/>
                    </a:cubicBezTo>
                    <a:cubicBezTo>
                      <a:pt x="27243" y="14257"/>
                      <a:pt x="27235" y="12756"/>
                      <a:pt x="26465" y="11535"/>
                    </a:cubicBezTo>
                    <a:cubicBezTo>
                      <a:pt x="26020" y="10830"/>
                      <a:pt x="26115" y="9852"/>
                      <a:pt x="25595" y="9152"/>
                    </a:cubicBezTo>
                    <a:cubicBezTo>
                      <a:pt x="25001" y="8349"/>
                      <a:pt x="25052" y="7282"/>
                      <a:pt x="24427" y="6481"/>
                    </a:cubicBezTo>
                    <a:cubicBezTo>
                      <a:pt x="24316" y="6338"/>
                      <a:pt x="24169" y="5870"/>
                      <a:pt x="24239" y="5614"/>
                    </a:cubicBezTo>
                    <a:cubicBezTo>
                      <a:pt x="24358" y="5173"/>
                      <a:pt x="23987" y="4950"/>
                      <a:pt x="23956" y="4628"/>
                    </a:cubicBezTo>
                    <a:cubicBezTo>
                      <a:pt x="23928" y="4323"/>
                      <a:pt x="23290" y="4451"/>
                      <a:pt x="23601" y="4216"/>
                    </a:cubicBezTo>
                    <a:cubicBezTo>
                      <a:pt x="23931" y="3967"/>
                      <a:pt x="24086" y="3466"/>
                      <a:pt x="24539" y="3433"/>
                    </a:cubicBezTo>
                    <a:cubicBezTo>
                      <a:pt x="25164" y="3387"/>
                      <a:pt x="25674" y="3124"/>
                      <a:pt x="26183" y="2796"/>
                    </a:cubicBezTo>
                    <a:cubicBezTo>
                      <a:pt x="26567" y="2547"/>
                      <a:pt x="26978" y="2231"/>
                      <a:pt x="27404" y="2184"/>
                    </a:cubicBezTo>
                    <a:cubicBezTo>
                      <a:pt x="28008" y="2116"/>
                      <a:pt x="28417" y="1635"/>
                      <a:pt x="28860" y="1606"/>
                    </a:cubicBezTo>
                    <a:cubicBezTo>
                      <a:pt x="28912" y="1599"/>
                      <a:pt x="28960" y="1596"/>
                      <a:pt x="29003" y="1596"/>
                    </a:cubicBezTo>
                    <a:close/>
                    <a:moveTo>
                      <a:pt x="23267" y="6575"/>
                    </a:moveTo>
                    <a:cubicBezTo>
                      <a:pt x="23394" y="6575"/>
                      <a:pt x="23444" y="6691"/>
                      <a:pt x="23512" y="6945"/>
                    </a:cubicBezTo>
                    <a:cubicBezTo>
                      <a:pt x="24026" y="8824"/>
                      <a:pt x="24640" y="10666"/>
                      <a:pt x="25422" y="12459"/>
                    </a:cubicBezTo>
                    <a:cubicBezTo>
                      <a:pt x="26004" y="13791"/>
                      <a:pt x="26424" y="15192"/>
                      <a:pt x="26933" y="16557"/>
                    </a:cubicBezTo>
                    <a:cubicBezTo>
                      <a:pt x="27022" y="16798"/>
                      <a:pt x="27053" y="16891"/>
                      <a:pt x="26756" y="17016"/>
                    </a:cubicBezTo>
                    <a:cubicBezTo>
                      <a:pt x="25928" y="17364"/>
                      <a:pt x="25097" y="17683"/>
                      <a:pt x="24242" y="17958"/>
                    </a:cubicBezTo>
                    <a:cubicBezTo>
                      <a:pt x="23176" y="18302"/>
                      <a:pt x="22149" y="18770"/>
                      <a:pt x="21082" y="19106"/>
                    </a:cubicBezTo>
                    <a:cubicBezTo>
                      <a:pt x="20322" y="19346"/>
                      <a:pt x="19659" y="19822"/>
                      <a:pt x="18850" y="19942"/>
                    </a:cubicBezTo>
                    <a:cubicBezTo>
                      <a:pt x="18586" y="19981"/>
                      <a:pt x="18349" y="20219"/>
                      <a:pt x="18103" y="20373"/>
                    </a:cubicBezTo>
                    <a:cubicBezTo>
                      <a:pt x="17881" y="20512"/>
                      <a:pt x="17703" y="20582"/>
                      <a:pt x="17561" y="20582"/>
                    </a:cubicBezTo>
                    <a:cubicBezTo>
                      <a:pt x="17306" y="20582"/>
                      <a:pt x="17166" y="20355"/>
                      <a:pt x="17095" y="19893"/>
                    </a:cubicBezTo>
                    <a:cubicBezTo>
                      <a:pt x="17016" y="19371"/>
                      <a:pt x="16887" y="18870"/>
                      <a:pt x="16476" y="18450"/>
                    </a:cubicBezTo>
                    <a:cubicBezTo>
                      <a:pt x="16219" y="18187"/>
                      <a:pt x="16163" y="17703"/>
                      <a:pt x="15986" y="17414"/>
                    </a:cubicBezTo>
                    <a:cubicBezTo>
                      <a:pt x="15299" y="16298"/>
                      <a:pt x="15148" y="14981"/>
                      <a:pt x="14533" y="13878"/>
                    </a:cubicBezTo>
                    <a:cubicBezTo>
                      <a:pt x="14309" y="13475"/>
                      <a:pt x="14102" y="13102"/>
                      <a:pt x="14105" y="12688"/>
                    </a:cubicBezTo>
                    <a:cubicBezTo>
                      <a:pt x="14107" y="12223"/>
                      <a:pt x="13841" y="11908"/>
                      <a:pt x="13651" y="11532"/>
                    </a:cubicBezTo>
                    <a:lnTo>
                      <a:pt x="13653" y="11532"/>
                    </a:lnTo>
                    <a:cubicBezTo>
                      <a:pt x="14208" y="11243"/>
                      <a:pt x="14826" y="11103"/>
                      <a:pt x="15127" y="10504"/>
                    </a:cubicBezTo>
                    <a:cubicBezTo>
                      <a:pt x="15205" y="10351"/>
                      <a:pt x="15395" y="10358"/>
                      <a:pt x="15551" y="10320"/>
                    </a:cubicBezTo>
                    <a:cubicBezTo>
                      <a:pt x="16151" y="10180"/>
                      <a:pt x="16705" y="9976"/>
                      <a:pt x="17098" y="9443"/>
                    </a:cubicBezTo>
                    <a:cubicBezTo>
                      <a:pt x="17402" y="9032"/>
                      <a:pt x="17946" y="9247"/>
                      <a:pt x="18379" y="9003"/>
                    </a:cubicBezTo>
                    <a:cubicBezTo>
                      <a:pt x="19861" y="8163"/>
                      <a:pt x="21432" y="7481"/>
                      <a:pt x="22946" y="6691"/>
                    </a:cubicBezTo>
                    <a:cubicBezTo>
                      <a:pt x="23093" y="6615"/>
                      <a:pt x="23193" y="6575"/>
                      <a:pt x="23267" y="6575"/>
                    </a:cubicBezTo>
                    <a:close/>
                    <a:moveTo>
                      <a:pt x="12985" y="13686"/>
                    </a:moveTo>
                    <a:cubicBezTo>
                      <a:pt x="13082" y="13686"/>
                      <a:pt x="13212" y="13864"/>
                      <a:pt x="13234" y="13953"/>
                    </a:cubicBezTo>
                    <a:cubicBezTo>
                      <a:pt x="13617" y="15500"/>
                      <a:pt x="14468" y="16863"/>
                      <a:pt x="14973" y="18361"/>
                    </a:cubicBezTo>
                    <a:cubicBezTo>
                      <a:pt x="15129" y="18822"/>
                      <a:pt x="15188" y="19330"/>
                      <a:pt x="15661" y="19581"/>
                    </a:cubicBezTo>
                    <a:cubicBezTo>
                      <a:pt x="15523" y="19776"/>
                      <a:pt x="15608" y="20023"/>
                      <a:pt x="15521" y="20023"/>
                    </a:cubicBezTo>
                    <a:cubicBezTo>
                      <a:pt x="15515" y="20023"/>
                      <a:pt x="15508" y="20022"/>
                      <a:pt x="15501" y="20019"/>
                    </a:cubicBezTo>
                    <a:cubicBezTo>
                      <a:pt x="15455" y="20006"/>
                      <a:pt x="15412" y="19999"/>
                      <a:pt x="15370" y="19999"/>
                    </a:cubicBezTo>
                    <a:cubicBezTo>
                      <a:pt x="15023" y="19999"/>
                      <a:pt x="14782" y="20424"/>
                      <a:pt x="14447" y="20424"/>
                    </a:cubicBezTo>
                    <a:cubicBezTo>
                      <a:pt x="14359" y="20424"/>
                      <a:pt x="14265" y="20396"/>
                      <a:pt x="14161" y="20323"/>
                    </a:cubicBezTo>
                    <a:cubicBezTo>
                      <a:pt x="14114" y="20290"/>
                      <a:pt x="14008" y="20266"/>
                      <a:pt x="13968" y="20266"/>
                    </a:cubicBezTo>
                    <a:cubicBezTo>
                      <a:pt x="13958" y="20266"/>
                      <a:pt x="13952" y="20267"/>
                      <a:pt x="13951" y="20270"/>
                    </a:cubicBezTo>
                    <a:cubicBezTo>
                      <a:pt x="13608" y="20987"/>
                      <a:pt x="12735" y="20503"/>
                      <a:pt x="12302" y="21001"/>
                    </a:cubicBezTo>
                    <a:cubicBezTo>
                      <a:pt x="12191" y="21129"/>
                      <a:pt x="12055" y="21159"/>
                      <a:pt x="11916" y="21159"/>
                    </a:cubicBezTo>
                    <a:cubicBezTo>
                      <a:pt x="11819" y="21159"/>
                      <a:pt x="11720" y="21144"/>
                      <a:pt x="11629" y="21138"/>
                    </a:cubicBezTo>
                    <a:cubicBezTo>
                      <a:pt x="11578" y="21134"/>
                      <a:pt x="11529" y="21133"/>
                      <a:pt x="11482" y="21133"/>
                    </a:cubicBezTo>
                    <a:cubicBezTo>
                      <a:pt x="11141" y="21133"/>
                      <a:pt x="10885" y="21233"/>
                      <a:pt x="10723" y="21608"/>
                    </a:cubicBezTo>
                    <a:cubicBezTo>
                      <a:pt x="10645" y="21792"/>
                      <a:pt x="9333" y="22131"/>
                      <a:pt x="8897" y="22131"/>
                    </a:cubicBezTo>
                    <a:cubicBezTo>
                      <a:pt x="8839" y="22131"/>
                      <a:pt x="8796" y="22125"/>
                      <a:pt x="8774" y="22112"/>
                    </a:cubicBezTo>
                    <a:cubicBezTo>
                      <a:pt x="8693" y="22063"/>
                      <a:pt x="8634" y="21956"/>
                      <a:pt x="8598" y="21863"/>
                    </a:cubicBezTo>
                    <a:cubicBezTo>
                      <a:pt x="8113" y="20593"/>
                      <a:pt x="7659" y="19313"/>
                      <a:pt x="7141" y="18058"/>
                    </a:cubicBezTo>
                    <a:cubicBezTo>
                      <a:pt x="6982" y="17669"/>
                      <a:pt x="7150" y="17599"/>
                      <a:pt x="7373" y="17324"/>
                    </a:cubicBezTo>
                    <a:cubicBezTo>
                      <a:pt x="7836" y="16748"/>
                      <a:pt x="8494" y="16585"/>
                      <a:pt x="9020" y="16205"/>
                    </a:cubicBezTo>
                    <a:cubicBezTo>
                      <a:pt x="9728" y="15695"/>
                      <a:pt x="10554" y="15363"/>
                      <a:pt x="11196" y="14741"/>
                    </a:cubicBezTo>
                    <a:cubicBezTo>
                      <a:pt x="11669" y="14282"/>
                      <a:pt x="12500" y="14369"/>
                      <a:pt x="12918" y="13727"/>
                    </a:cubicBezTo>
                    <a:cubicBezTo>
                      <a:pt x="12937" y="13698"/>
                      <a:pt x="12960" y="13686"/>
                      <a:pt x="12985" y="13686"/>
                    </a:cubicBezTo>
                    <a:close/>
                    <a:moveTo>
                      <a:pt x="20544" y="20421"/>
                    </a:moveTo>
                    <a:cubicBezTo>
                      <a:pt x="20638" y="20421"/>
                      <a:pt x="20712" y="20492"/>
                      <a:pt x="20720" y="20695"/>
                    </a:cubicBezTo>
                    <a:cubicBezTo>
                      <a:pt x="20748" y="21469"/>
                      <a:pt x="20902" y="22233"/>
                      <a:pt x="20673" y="23030"/>
                    </a:cubicBezTo>
                    <a:cubicBezTo>
                      <a:pt x="20511" y="23594"/>
                      <a:pt x="20606" y="24235"/>
                      <a:pt x="20609" y="24840"/>
                    </a:cubicBezTo>
                    <a:cubicBezTo>
                      <a:pt x="20612" y="25260"/>
                      <a:pt x="20510" y="25397"/>
                      <a:pt x="20029" y="25545"/>
                    </a:cubicBezTo>
                    <a:cubicBezTo>
                      <a:pt x="19433" y="25727"/>
                      <a:pt x="18803" y="25629"/>
                      <a:pt x="18198" y="26001"/>
                    </a:cubicBezTo>
                    <a:cubicBezTo>
                      <a:pt x="18034" y="26101"/>
                      <a:pt x="17890" y="26147"/>
                      <a:pt x="17762" y="26147"/>
                    </a:cubicBezTo>
                    <a:cubicBezTo>
                      <a:pt x="16759" y="26147"/>
                      <a:pt x="16795" y="23358"/>
                      <a:pt x="16853" y="22575"/>
                    </a:cubicBezTo>
                    <a:lnTo>
                      <a:pt x="16853" y="22575"/>
                    </a:lnTo>
                    <a:lnTo>
                      <a:pt x="16853" y="22578"/>
                    </a:lnTo>
                    <a:cubicBezTo>
                      <a:pt x="16857" y="22518"/>
                      <a:pt x="16862" y="22471"/>
                      <a:pt x="16867" y="22434"/>
                    </a:cubicBezTo>
                    <a:cubicBezTo>
                      <a:pt x="16871" y="22385"/>
                      <a:pt x="16879" y="22334"/>
                      <a:pt x="16907" y="22292"/>
                    </a:cubicBezTo>
                    <a:cubicBezTo>
                      <a:pt x="16938" y="22245"/>
                      <a:pt x="16993" y="22217"/>
                      <a:pt x="17044" y="22193"/>
                    </a:cubicBezTo>
                    <a:cubicBezTo>
                      <a:pt x="17644" y="21905"/>
                      <a:pt x="18260" y="21637"/>
                      <a:pt x="18850" y="21326"/>
                    </a:cubicBezTo>
                    <a:cubicBezTo>
                      <a:pt x="19057" y="21216"/>
                      <a:pt x="20224" y="20810"/>
                      <a:pt x="20224" y="20589"/>
                    </a:cubicBezTo>
                    <a:cubicBezTo>
                      <a:pt x="20316" y="20503"/>
                      <a:pt x="20442" y="20421"/>
                      <a:pt x="20544" y="20421"/>
                    </a:cubicBezTo>
                    <a:close/>
                    <a:moveTo>
                      <a:pt x="4808" y="16851"/>
                    </a:moveTo>
                    <a:cubicBezTo>
                      <a:pt x="4860" y="16851"/>
                      <a:pt x="4914" y="16877"/>
                      <a:pt x="4910" y="16877"/>
                    </a:cubicBezTo>
                    <a:cubicBezTo>
                      <a:pt x="4910" y="16877"/>
                      <a:pt x="4910" y="16877"/>
                      <a:pt x="4910" y="16877"/>
                    </a:cubicBezTo>
                    <a:lnTo>
                      <a:pt x="4910" y="16879"/>
                    </a:lnTo>
                    <a:cubicBezTo>
                      <a:pt x="5675" y="16893"/>
                      <a:pt x="5777" y="17515"/>
                      <a:pt x="5924" y="17916"/>
                    </a:cubicBezTo>
                    <a:cubicBezTo>
                      <a:pt x="6520" y="19539"/>
                      <a:pt x="7116" y="21158"/>
                      <a:pt x="7762" y="22762"/>
                    </a:cubicBezTo>
                    <a:cubicBezTo>
                      <a:pt x="7944" y="23213"/>
                      <a:pt x="8026" y="23689"/>
                      <a:pt x="8311" y="24126"/>
                    </a:cubicBezTo>
                    <a:cubicBezTo>
                      <a:pt x="8546" y="24486"/>
                      <a:pt x="8340" y="24934"/>
                      <a:pt x="8239" y="25364"/>
                    </a:cubicBezTo>
                    <a:cubicBezTo>
                      <a:pt x="8104" y="25939"/>
                      <a:pt x="7597" y="25809"/>
                      <a:pt x="7402" y="26007"/>
                    </a:cubicBezTo>
                    <a:cubicBezTo>
                      <a:pt x="6903" y="26513"/>
                      <a:pt x="6237" y="26226"/>
                      <a:pt x="5778" y="26583"/>
                    </a:cubicBezTo>
                    <a:cubicBezTo>
                      <a:pt x="5612" y="26711"/>
                      <a:pt x="5461" y="26763"/>
                      <a:pt x="5329" y="26763"/>
                    </a:cubicBezTo>
                    <a:cubicBezTo>
                      <a:pt x="5009" y="26763"/>
                      <a:pt x="4803" y="26457"/>
                      <a:pt x="4775" y="26203"/>
                    </a:cubicBezTo>
                    <a:cubicBezTo>
                      <a:pt x="4706" y="25609"/>
                      <a:pt x="4350" y="25198"/>
                      <a:pt x="4162" y="24694"/>
                    </a:cubicBezTo>
                    <a:cubicBezTo>
                      <a:pt x="3723" y="23521"/>
                      <a:pt x="3043" y="22468"/>
                      <a:pt x="2630" y="21269"/>
                    </a:cubicBezTo>
                    <a:cubicBezTo>
                      <a:pt x="2353" y="20463"/>
                      <a:pt x="1900" y="19673"/>
                      <a:pt x="1594" y="18843"/>
                    </a:cubicBezTo>
                    <a:cubicBezTo>
                      <a:pt x="1505" y="18601"/>
                      <a:pt x="1387" y="18374"/>
                      <a:pt x="1762" y="18212"/>
                    </a:cubicBezTo>
                    <a:cubicBezTo>
                      <a:pt x="2770" y="17779"/>
                      <a:pt x="3760" y="17306"/>
                      <a:pt x="4761" y="16860"/>
                    </a:cubicBezTo>
                    <a:cubicBezTo>
                      <a:pt x="4775" y="16853"/>
                      <a:pt x="4791" y="16851"/>
                      <a:pt x="4808" y="16851"/>
                    </a:cubicBezTo>
                    <a:close/>
                    <a:moveTo>
                      <a:pt x="29413" y="0"/>
                    </a:moveTo>
                    <a:cubicBezTo>
                      <a:pt x="29357" y="0"/>
                      <a:pt x="29296" y="9"/>
                      <a:pt x="29231" y="28"/>
                    </a:cubicBezTo>
                    <a:cubicBezTo>
                      <a:pt x="28448" y="258"/>
                      <a:pt x="27723" y="675"/>
                      <a:pt x="26963" y="983"/>
                    </a:cubicBezTo>
                    <a:cubicBezTo>
                      <a:pt x="26021" y="1365"/>
                      <a:pt x="25194" y="1996"/>
                      <a:pt x="24201" y="2253"/>
                    </a:cubicBezTo>
                    <a:cubicBezTo>
                      <a:pt x="23011" y="2562"/>
                      <a:pt x="22237" y="3765"/>
                      <a:pt x="22708" y="4785"/>
                    </a:cubicBezTo>
                    <a:cubicBezTo>
                      <a:pt x="22985" y="5387"/>
                      <a:pt x="22638" y="5594"/>
                      <a:pt x="22280" y="5737"/>
                    </a:cubicBezTo>
                    <a:cubicBezTo>
                      <a:pt x="21488" y="6052"/>
                      <a:pt x="20734" y="6440"/>
                      <a:pt x="19961" y="6786"/>
                    </a:cubicBezTo>
                    <a:cubicBezTo>
                      <a:pt x="18679" y="7360"/>
                      <a:pt x="17517" y="8159"/>
                      <a:pt x="16199" y="8657"/>
                    </a:cubicBezTo>
                    <a:cubicBezTo>
                      <a:pt x="15412" y="8954"/>
                      <a:pt x="14742" y="9489"/>
                      <a:pt x="14010" y="9900"/>
                    </a:cubicBezTo>
                    <a:cubicBezTo>
                      <a:pt x="13066" y="10432"/>
                      <a:pt x="12116" y="11090"/>
                      <a:pt x="12570" y="12475"/>
                    </a:cubicBezTo>
                    <a:cubicBezTo>
                      <a:pt x="12624" y="12641"/>
                      <a:pt x="12413" y="12780"/>
                      <a:pt x="12284" y="12798"/>
                    </a:cubicBezTo>
                    <a:cubicBezTo>
                      <a:pt x="11542" y="12912"/>
                      <a:pt x="11077" y="13537"/>
                      <a:pt x="10392" y="13772"/>
                    </a:cubicBezTo>
                    <a:cubicBezTo>
                      <a:pt x="9541" y="14065"/>
                      <a:pt x="9102" y="14956"/>
                      <a:pt x="8255" y="15326"/>
                    </a:cubicBezTo>
                    <a:cubicBezTo>
                      <a:pt x="7931" y="15468"/>
                      <a:pt x="7508" y="15553"/>
                      <a:pt x="7259" y="15864"/>
                    </a:cubicBezTo>
                    <a:cubicBezTo>
                      <a:pt x="7091" y="16077"/>
                      <a:pt x="6933" y="16163"/>
                      <a:pt x="6785" y="16163"/>
                    </a:cubicBezTo>
                    <a:cubicBezTo>
                      <a:pt x="6576" y="16163"/>
                      <a:pt x="6385" y="15992"/>
                      <a:pt x="6212" y="15771"/>
                    </a:cubicBezTo>
                    <a:cubicBezTo>
                      <a:pt x="5979" y="15474"/>
                      <a:pt x="5766" y="15092"/>
                      <a:pt x="5402" y="15092"/>
                    </a:cubicBezTo>
                    <a:cubicBezTo>
                      <a:pt x="5331" y="15092"/>
                      <a:pt x="5255" y="15106"/>
                      <a:pt x="5171" y="15138"/>
                    </a:cubicBezTo>
                    <a:cubicBezTo>
                      <a:pt x="4524" y="15385"/>
                      <a:pt x="4134" y="15930"/>
                      <a:pt x="3491" y="16067"/>
                    </a:cubicBezTo>
                    <a:cubicBezTo>
                      <a:pt x="2707" y="16233"/>
                      <a:pt x="2051" y="16715"/>
                      <a:pt x="1271" y="16918"/>
                    </a:cubicBezTo>
                    <a:cubicBezTo>
                      <a:pt x="604" y="17089"/>
                      <a:pt x="1" y="17851"/>
                      <a:pt x="263" y="18482"/>
                    </a:cubicBezTo>
                    <a:cubicBezTo>
                      <a:pt x="536" y="19137"/>
                      <a:pt x="817" y="19785"/>
                      <a:pt x="1021" y="20467"/>
                    </a:cubicBezTo>
                    <a:cubicBezTo>
                      <a:pt x="1446" y="21886"/>
                      <a:pt x="2276" y="23129"/>
                      <a:pt x="2821" y="24501"/>
                    </a:cubicBezTo>
                    <a:cubicBezTo>
                      <a:pt x="3255" y="25596"/>
                      <a:pt x="3896" y="26606"/>
                      <a:pt x="4383" y="27682"/>
                    </a:cubicBezTo>
                    <a:cubicBezTo>
                      <a:pt x="4546" y="28041"/>
                      <a:pt x="4765" y="28213"/>
                      <a:pt x="5033" y="28213"/>
                    </a:cubicBezTo>
                    <a:cubicBezTo>
                      <a:pt x="5142" y="28213"/>
                      <a:pt x="5259" y="28185"/>
                      <a:pt x="5383" y="28130"/>
                    </a:cubicBezTo>
                    <a:cubicBezTo>
                      <a:pt x="6053" y="27833"/>
                      <a:pt x="6813" y="27759"/>
                      <a:pt x="7454" y="27388"/>
                    </a:cubicBezTo>
                    <a:cubicBezTo>
                      <a:pt x="7766" y="27208"/>
                      <a:pt x="7987" y="26933"/>
                      <a:pt x="8276" y="26735"/>
                    </a:cubicBezTo>
                    <a:cubicBezTo>
                      <a:pt x="8693" y="26453"/>
                      <a:pt x="9216" y="26264"/>
                      <a:pt x="9666" y="26038"/>
                    </a:cubicBezTo>
                    <a:cubicBezTo>
                      <a:pt x="9745" y="25999"/>
                      <a:pt x="9824" y="25957"/>
                      <a:pt x="9882" y="25892"/>
                    </a:cubicBezTo>
                    <a:cubicBezTo>
                      <a:pt x="10210" y="25514"/>
                      <a:pt x="9754" y="24397"/>
                      <a:pt x="9588" y="24025"/>
                    </a:cubicBezTo>
                    <a:cubicBezTo>
                      <a:pt x="9451" y="23717"/>
                      <a:pt x="9362" y="23562"/>
                      <a:pt x="9806" y="23300"/>
                    </a:cubicBezTo>
                    <a:cubicBezTo>
                      <a:pt x="10815" y="22701"/>
                      <a:pt x="11913" y="22280"/>
                      <a:pt x="13027" y="21923"/>
                    </a:cubicBezTo>
                    <a:cubicBezTo>
                      <a:pt x="13578" y="21748"/>
                      <a:pt x="14138" y="21561"/>
                      <a:pt x="14700" y="21426"/>
                    </a:cubicBezTo>
                    <a:cubicBezTo>
                      <a:pt x="14778" y="21407"/>
                      <a:pt x="14847" y="21398"/>
                      <a:pt x="14908" y="21398"/>
                    </a:cubicBezTo>
                    <a:cubicBezTo>
                      <a:pt x="15547" y="21398"/>
                      <a:pt x="15295" y="22364"/>
                      <a:pt x="15309" y="22860"/>
                    </a:cubicBezTo>
                    <a:cubicBezTo>
                      <a:pt x="15339" y="24041"/>
                      <a:pt x="15507" y="25223"/>
                      <a:pt x="15740" y="26379"/>
                    </a:cubicBezTo>
                    <a:cubicBezTo>
                      <a:pt x="15845" y="26898"/>
                      <a:pt x="16294" y="27076"/>
                      <a:pt x="16629" y="27115"/>
                    </a:cubicBezTo>
                    <a:cubicBezTo>
                      <a:pt x="16820" y="27138"/>
                      <a:pt x="17031" y="27154"/>
                      <a:pt x="17241" y="27154"/>
                    </a:cubicBezTo>
                    <a:cubicBezTo>
                      <a:pt x="17570" y="27154"/>
                      <a:pt x="17897" y="27114"/>
                      <a:pt x="18144" y="26995"/>
                    </a:cubicBezTo>
                    <a:cubicBezTo>
                      <a:pt x="18364" y="26889"/>
                      <a:pt x="18517" y="26842"/>
                      <a:pt x="18623" y="26842"/>
                    </a:cubicBezTo>
                    <a:cubicBezTo>
                      <a:pt x="18871" y="26842"/>
                      <a:pt x="18850" y="27104"/>
                      <a:pt x="18799" y="27479"/>
                    </a:cubicBezTo>
                    <a:cubicBezTo>
                      <a:pt x="18652" y="28577"/>
                      <a:pt x="19012" y="29754"/>
                      <a:pt x="17929" y="30675"/>
                    </a:cubicBezTo>
                    <a:cubicBezTo>
                      <a:pt x="16919" y="31532"/>
                      <a:pt x="16061" y="32575"/>
                      <a:pt x="15193" y="33584"/>
                    </a:cubicBezTo>
                    <a:cubicBezTo>
                      <a:pt x="14494" y="34396"/>
                      <a:pt x="13631" y="35039"/>
                      <a:pt x="13009" y="35935"/>
                    </a:cubicBezTo>
                    <a:cubicBezTo>
                      <a:pt x="12458" y="36728"/>
                      <a:pt x="11755" y="37439"/>
                      <a:pt x="11089" y="38117"/>
                    </a:cubicBezTo>
                    <a:cubicBezTo>
                      <a:pt x="10440" y="38779"/>
                      <a:pt x="10023" y="39573"/>
                      <a:pt x="9409" y="40230"/>
                    </a:cubicBezTo>
                    <a:cubicBezTo>
                      <a:pt x="9123" y="40536"/>
                      <a:pt x="9354" y="40757"/>
                      <a:pt x="9513" y="40977"/>
                    </a:cubicBezTo>
                    <a:cubicBezTo>
                      <a:pt x="9629" y="41136"/>
                      <a:pt x="9754" y="41214"/>
                      <a:pt x="9933" y="41214"/>
                    </a:cubicBezTo>
                    <a:cubicBezTo>
                      <a:pt x="10009" y="41214"/>
                      <a:pt x="10095" y="41199"/>
                      <a:pt x="10195" y="41171"/>
                    </a:cubicBezTo>
                    <a:cubicBezTo>
                      <a:pt x="10974" y="40949"/>
                      <a:pt x="11325" y="40221"/>
                      <a:pt x="11708" y="39712"/>
                    </a:cubicBezTo>
                    <a:cubicBezTo>
                      <a:pt x="12754" y="38321"/>
                      <a:pt x="14068" y="37193"/>
                      <a:pt x="15162" y="35851"/>
                    </a:cubicBezTo>
                    <a:cubicBezTo>
                      <a:pt x="16079" y="34726"/>
                      <a:pt x="17347" y="33894"/>
                      <a:pt x="18164" y="32648"/>
                    </a:cubicBezTo>
                    <a:cubicBezTo>
                      <a:pt x="18245" y="32523"/>
                      <a:pt x="18346" y="32466"/>
                      <a:pt x="18467" y="32466"/>
                    </a:cubicBezTo>
                    <a:cubicBezTo>
                      <a:pt x="18500" y="32466"/>
                      <a:pt x="18534" y="32470"/>
                      <a:pt x="18570" y="32478"/>
                    </a:cubicBezTo>
                    <a:cubicBezTo>
                      <a:pt x="18774" y="32525"/>
                      <a:pt x="18757" y="32695"/>
                      <a:pt x="18769" y="32858"/>
                    </a:cubicBezTo>
                    <a:cubicBezTo>
                      <a:pt x="18839" y="33871"/>
                      <a:pt x="18749" y="34880"/>
                      <a:pt x="18811" y="35898"/>
                    </a:cubicBezTo>
                    <a:cubicBezTo>
                      <a:pt x="18915" y="37576"/>
                      <a:pt x="19030" y="39256"/>
                      <a:pt x="19055" y="40942"/>
                    </a:cubicBezTo>
                    <a:cubicBezTo>
                      <a:pt x="19068" y="41832"/>
                      <a:pt x="19253" y="42767"/>
                      <a:pt x="19447" y="43668"/>
                    </a:cubicBezTo>
                    <a:cubicBezTo>
                      <a:pt x="19537" y="44083"/>
                      <a:pt x="19807" y="44323"/>
                      <a:pt x="20111" y="44323"/>
                    </a:cubicBezTo>
                    <a:cubicBezTo>
                      <a:pt x="20300" y="44323"/>
                      <a:pt x="20501" y="44231"/>
                      <a:pt x="20681" y="44033"/>
                    </a:cubicBezTo>
                    <a:cubicBezTo>
                      <a:pt x="20959" y="43727"/>
                      <a:pt x="21230" y="43333"/>
                      <a:pt x="21183" y="42846"/>
                    </a:cubicBezTo>
                    <a:cubicBezTo>
                      <a:pt x="21126" y="42234"/>
                      <a:pt x="21085" y="41619"/>
                      <a:pt x="21023" y="41008"/>
                    </a:cubicBezTo>
                    <a:cubicBezTo>
                      <a:pt x="20841" y="39228"/>
                      <a:pt x="20823" y="37441"/>
                      <a:pt x="20726" y="35658"/>
                    </a:cubicBezTo>
                    <a:cubicBezTo>
                      <a:pt x="20672" y="34675"/>
                      <a:pt x="20879" y="33668"/>
                      <a:pt x="20560" y="32698"/>
                    </a:cubicBezTo>
                    <a:cubicBezTo>
                      <a:pt x="20533" y="32618"/>
                      <a:pt x="20605" y="32505"/>
                      <a:pt x="20631" y="32407"/>
                    </a:cubicBezTo>
                    <a:cubicBezTo>
                      <a:pt x="20729" y="32433"/>
                      <a:pt x="20844" y="32436"/>
                      <a:pt x="20919" y="32492"/>
                    </a:cubicBezTo>
                    <a:cubicBezTo>
                      <a:pt x="21523" y="32943"/>
                      <a:pt x="21991" y="33547"/>
                      <a:pt x="22471" y="34101"/>
                    </a:cubicBezTo>
                    <a:cubicBezTo>
                      <a:pt x="23105" y="34830"/>
                      <a:pt x="23742" y="35562"/>
                      <a:pt x="24397" y="36272"/>
                    </a:cubicBezTo>
                    <a:cubicBezTo>
                      <a:pt x="25166" y="37105"/>
                      <a:pt x="26001" y="37878"/>
                      <a:pt x="26815" y="38670"/>
                    </a:cubicBezTo>
                    <a:cubicBezTo>
                      <a:pt x="27442" y="39279"/>
                      <a:pt x="27949" y="40057"/>
                      <a:pt x="28924" y="40183"/>
                    </a:cubicBezTo>
                    <a:cubicBezTo>
                      <a:pt x="28978" y="40190"/>
                      <a:pt x="29033" y="40194"/>
                      <a:pt x="29087" y="40194"/>
                    </a:cubicBezTo>
                    <a:cubicBezTo>
                      <a:pt x="29424" y="40194"/>
                      <a:pt x="29737" y="40055"/>
                      <a:pt x="29644" y="39709"/>
                    </a:cubicBezTo>
                    <a:cubicBezTo>
                      <a:pt x="29512" y="39206"/>
                      <a:pt x="29497" y="38572"/>
                      <a:pt x="28916" y="38267"/>
                    </a:cubicBezTo>
                    <a:cubicBezTo>
                      <a:pt x="28406" y="37999"/>
                      <a:pt x="28086" y="37540"/>
                      <a:pt x="27793" y="37074"/>
                    </a:cubicBezTo>
                    <a:cubicBezTo>
                      <a:pt x="27600" y="36767"/>
                      <a:pt x="27336" y="36524"/>
                      <a:pt x="27062" y="36350"/>
                    </a:cubicBezTo>
                    <a:cubicBezTo>
                      <a:pt x="25933" y="35630"/>
                      <a:pt x="25275" y="34473"/>
                      <a:pt x="24369" y="33550"/>
                    </a:cubicBezTo>
                    <a:cubicBezTo>
                      <a:pt x="23374" y="32536"/>
                      <a:pt x="22364" y="31531"/>
                      <a:pt x="21457" y="30442"/>
                    </a:cubicBezTo>
                    <a:cubicBezTo>
                      <a:pt x="21132" y="30055"/>
                      <a:pt x="20500" y="29912"/>
                      <a:pt x="20500" y="29208"/>
                    </a:cubicBezTo>
                    <a:cubicBezTo>
                      <a:pt x="20500" y="28717"/>
                      <a:pt x="20594" y="28228"/>
                      <a:pt x="20583" y="27737"/>
                    </a:cubicBezTo>
                    <a:cubicBezTo>
                      <a:pt x="20575" y="27468"/>
                      <a:pt x="20483" y="27214"/>
                      <a:pt x="20468" y="26954"/>
                    </a:cubicBezTo>
                    <a:cubicBezTo>
                      <a:pt x="20444" y="26565"/>
                      <a:pt x="20322" y="26712"/>
                      <a:pt x="20653" y="26523"/>
                    </a:cubicBezTo>
                    <a:cubicBezTo>
                      <a:pt x="20894" y="26387"/>
                      <a:pt x="21202" y="26450"/>
                      <a:pt x="21442" y="26265"/>
                    </a:cubicBezTo>
                    <a:cubicBezTo>
                      <a:pt x="22585" y="25388"/>
                      <a:pt x="22121" y="23016"/>
                      <a:pt x="21944" y="21836"/>
                    </a:cubicBezTo>
                    <a:cubicBezTo>
                      <a:pt x="21871" y="21360"/>
                      <a:pt x="22059" y="20929"/>
                      <a:pt x="21949" y="20432"/>
                    </a:cubicBezTo>
                    <a:cubicBezTo>
                      <a:pt x="21855" y="20005"/>
                      <a:pt x="22529" y="20016"/>
                      <a:pt x="22919" y="19856"/>
                    </a:cubicBezTo>
                    <a:cubicBezTo>
                      <a:pt x="23730" y="19522"/>
                      <a:pt x="24551" y="19344"/>
                      <a:pt x="25391" y="19186"/>
                    </a:cubicBezTo>
                    <a:cubicBezTo>
                      <a:pt x="25656" y="19136"/>
                      <a:pt x="25993" y="19136"/>
                      <a:pt x="26118" y="18921"/>
                    </a:cubicBezTo>
                    <a:cubicBezTo>
                      <a:pt x="26429" y="18394"/>
                      <a:pt x="26967" y="18526"/>
                      <a:pt x="27409" y="18391"/>
                    </a:cubicBezTo>
                    <a:cubicBezTo>
                      <a:pt x="27446" y="18379"/>
                      <a:pt x="27496" y="18372"/>
                      <a:pt x="27547" y="18372"/>
                    </a:cubicBezTo>
                    <a:cubicBezTo>
                      <a:pt x="27678" y="18372"/>
                      <a:pt x="27821" y="18417"/>
                      <a:pt x="27793" y="18542"/>
                    </a:cubicBezTo>
                    <a:cubicBezTo>
                      <a:pt x="27647" y="19198"/>
                      <a:pt x="28307" y="19515"/>
                      <a:pt x="28412" y="20096"/>
                    </a:cubicBezTo>
                    <a:cubicBezTo>
                      <a:pt x="28457" y="20349"/>
                      <a:pt x="28625" y="21014"/>
                      <a:pt x="29154" y="21014"/>
                    </a:cubicBezTo>
                    <a:cubicBezTo>
                      <a:pt x="29211" y="21014"/>
                      <a:pt x="29271" y="21007"/>
                      <a:pt x="29336" y="20990"/>
                    </a:cubicBezTo>
                    <a:cubicBezTo>
                      <a:pt x="30427" y="20710"/>
                      <a:pt x="31530" y="20466"/>
                      <a:pt x="32552" y="19935"/>
                    </a:cubicBezTo>
                    <a:cubicBezTo>
                      <a:pt x="33342" y="19526"/>
                      <a:pt x="34254" y="19333"/>
                      <a:pt x="35014" y="18881"/>
                    </a:cubicBezTo>
                    <a:cubicBezTo>
                      <a:pt x="35498" y="18593"/>
                      <a:pt x="36539" y="18705"/>
                      <a:pt x="36246" y="17607"/>
                    </a:cubicBezTo>
                    <a:cubicBezTo>
                      <a:pt x="36253" y="17201"/>
                      <a:pt x="36281" y="16802"/>
                      <a:pt x="35915" y="16446"/>
                    </a:cubicBezTo>
                    <a:cubicBezTo>
                      <a:pt x="35705" y="16242"/>
                      <a:pt x="35758" y="15875"/>
                      <a:pt x="35934" y="15552"/>
                    </a:cubicBezTo>
                    <a:cubicBezTo>
                      <a:pt x="36200" y="15066"/>
                      <a:pt x="36492" y="14561"/>
                      <a:pt x="36596" y="14029"/>
                    </a:cubicBezTo>
                    <a:cubicBezTo>
                      <a:pt x="36909" y="12428"/>
                      <a:pt x="37091" y="10801"/>
                      <a:pt x="36752" y="9186"/>
                    </a:cubicBezTo>
                    <a:cubicBezTo>
                      <a:pt x="36540" y="8173"/>
                      <a:pt x="36156" y="7221"/>
                      <a:pt x="35621" y="6299"/>
                    </a:cubicBezTo>
                    <a:cubicBezTo>
                      <a:pt x="35161" y="5506"/>
                      <a:pt x="34624" y="4801"/>
                      <a:pt x="33986" y="4193"/>
                    </a:cubicBezTo>
                    <a:cubicBezTo>
                      <a:pt x="33347" y="3583"/>
                      <a:pt x="32664" y="2889"/>
                      <a:pt x="31793" y="2702"/>
                    </a:cubicBezTo>
                    <a:cubicBezTo>
                      <a:pt x="30985" y="2528"/>
                      <a:pt x="30450" y="2301"/>
                      <a:pt x="30292" y="1431"/>
                    </a:cubicBezTo>
                    <a:cubicBezTo>
                      <a:pt x="30257" y="1237"/>
                      <a:pt x="30239" y="1011"/>
                      <a:pt x="30164" y="836"/>
                    </a:cubicBezTo>
                    <a:cubicBezTo>
                      <a:pt x="30009" y="478"/>
                      <a:pt x="29827" y="0"/>
                      <a:pt x="29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1846692" y="1632227"/>
                <a:ext cx="52238" cy="127470"/>
              </a:xfrm>
              <a:custGeom>
                <a:rect b="b" l="l" r="r" t="t"/>
                <a:pathLst>
                  <a:path extrusionOk="0" h="9712" w="3980">
                    <a:moveTo>
                      <a:pt x="657" y="1"/>
                    </a:moveTo>
                    <a:cubicBezTo>
                      <a:pt x="607" y="1"/>
                      <a:pt x="556" y="75"/>
                      <a:pt x="437" y="183"/>
                    </a:cubicBezTo>
                    <a:cubicBezTo>
                      <a:pt x="0" y="581"/>
                      <a:pt x="299" y="1033"/>
                      <a:pt x="301" y="1398"/>
                    </a:cubicBezTo>
                    <a:cubicBezTo>
                      <a:pt x="307" y="2066"/>
                      <a:pt x="588" y="2728"/>
                      <a:pt x="741" y="3396"/>
                    </a:cubicBezTo>
                    <a:cubicBezTo>
                      <a:pt x="976" y="4427"/>
                      <a:pt x="1245" y="5286"/>
                      <a:pt x="1708" y="6230"/>
                    </a:cubicBezTo>
                    <a:cubicBezTo>
                      <a:pt x="1993" y="6810"/>
                      <a:pt x="2102" y="7420"/>
                      <a:pt x="2226" y="8036"/>
                    </a:cubicBezTo>
                    <a:cubicBezTo>
                      <a:pt x="2276" y="8290"/>
                      <a:pt x="2331" y="8543"/>
                      <a:pt x="2399" y="8795"/>
                    </a:cubicBezTo>
                    <a:cubicBezTo>
                      <a:pt x="2650" y="9711"/>
                      <a:pt x="2950" y="9405"/>
                      <a:pt x="3681" y="9694"/>
                    </a:cubicBezTo>
                    <a:cubicBezTo>
                      <a:pt x="3697" y="9701"/>
                      <a:pt x="3711" y="9703"/>
                      <a:pt x="3723" y="9703"/>
                    </a:cubicBezTo>
                    <a:cubicBezTo>
                      <a:pt x="3866" y="9703"/>
                      <a:pt x="3766" y="9303"/>
                      <a:pt x="3810" y="9112"/>
                    </a:cubicBezTo>
                    <a:cubicBezTo>
                      <a:pt x="3980" y="8403"/>
                      <a:pt x="3547" y="7796"/>
                      <a:pt x="3329" y="7177"/>
                    </a:cubicBezTo>
                    <a:cubicBezTo>
                      <a:pt x="2998" y="6239"/>
                      <a:pt x="2715" y="5281"/>
                      <a:pt x="2424" y="4337"/>
                    </a:cubicBezTo>
                    <a:cubicBezTo>
                      <a:pt x="1984" y="2907"/>
                      <a:pt x="1617" y="1470"/>
                      <a:pt x="820" y="182"/>
                    </a:cubicBezTo>
                    <a:cubicBezTo>
                      <a:pt x="741" y="53"/>
                      <a:pt x="699" y="1"/>
                      <a:pt x="6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1768274" y="1668586"/>
                <a:ext cx="92046" cy="107205"/>
              </a:xfrm>
              <a:custGeom>
                <a:rect b="b" l="l" r="r" t="t"/>
                <a:pathLst>
                  <a:path extrusionOk="0" h="8168" w="7013">
                    <a:moveTo>
                      <a:pt x="0" y="0"/>
                    </a:moveTo>
                    <a:lnTo>
                      <a:pt x="0" y="0"/>
                    </a:lnTo>
                    <a:cubicBezTo>
                      <a:pt x="944" y="1416"/>
                      <a:pt x="1727" y="2660"/>
                      <a:pt x="2582" y="3853"/>
                    </a:cubicBezTo>
                    <a:cubicBezTo>
                      <a:pt x="3307" y="4862"/>
                      <a:pt x="4076" y="5848"/>
                      <a:pt x="4911" y="6764"/>
                    </a:cubicBezTo>
                    <a:cubicBezTo>
                      <a:pt x="5316" y="7207"/>
                      <a:pt x="5591" y="7792"/>
                      <a:pt x="6190" y="8065"/>
                    </a:cubicBezTo>
                    <a:cubicBezTo>
                      <a:pt x="6334" y="8130"/>
                      <a:pt x="6449" y="8168"/>
                      <a:pt x="6543" y="8168"/>
                    </a:cubicBezTo>
                    <a:cubicBezTo>
                      <a:pt x="6718" y="8168"/>
                      <a:pt x="6822" y="8039"/>
                      <a:pt x="6909" y="7725"/>
                    </a:cubicBezTo>
                    <a:cubicBezTo>
                      <a:pt x="7013" y="7349"/>
                      <a:pt x="6938" y="7095"/>
                      <a:pt x="6764" y="6798"/>
                    </a:cubicBezTo>
                    <a:cubicBezTo>
                      <a:pt x="6226" y="5890"/>
                      <a:pt x="5355" y="5274"/>
                      <a:pt x="4732" y="4429"/>
                    </a:cubicBezTo>
                    <a:cubicBezTo>
                      <a:pt x="3964" y="3384"/>
                      <a:pt x="3116" y="2399"/>
                      <a:pt x="2195" y="1483"/>
                    </a:cubicBezTo>
                    <a:cubicBezTo>
                      <a:pt x="1637" y="929"/>
                      <a:pt x="1080" y="283"/>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2221458" y="1927886"/>
                <a:ext cx="94986" cy="60467"/>
              </a:xfrm>
              <a:custGeom>
                <a:rect b="b" l="l" r="r" t="t"/>
                <a:pathLst>
                  <a:path extrusionOk="0" h="4607" w="7237">
                    <a:moveTo>
                      <a:pt x="1076" y="0"/>
                    </a:moveTo>
                    <a:cubicBezTo>
                      <a:pt x="698" y="0"/>
                      <a:pt x="274" y="154"/>
                      <a:pt x="160" y="423"/>
                    </a:cubicBezTo>
                    <a:cubicBezTo>
                      <a:pt x="0" y="800"/>
                      <a:pt x="277" y="1056"/>
                      <a:pt x="599" y="1308"/>
                    </a:cubicBezTo>
                    <a:cubicBezTo>
                      <a:pt x="1662" y="2137"/>
                      <a:pt x="2861" y="2755"/>
                      <a:pt x="3989" y="3475"/>
                    </a:cubicBezTo>
                    <a:cubicBezTo>
                      <a:pt x="4910" y="4065"/>
                      <a:pt x="5946" y="4606"/>
                      <a:pt x="7180" y="4606"/>
                    </a:cubicBezTo>
                    <a:cubicBezTo>
                      <a:pt x="7199" y="4606"/>
                      <a:pt x="7218" y="4606"/>
                      <a:pt x="7237" y="4606"/>
                    </a:cubicBezTo>
                    <a:cubicBezTo>
                      <a:pt x="7092" y="4227"/>
                      <a:pt x="6907" y="3954"/>
                      <a:pt x="6688" y="3657"/>
                    </a:cubicBezTo>
                    <a:cubicBezTo>
                      <a:pt x="6300" y="3130"/>
                      <a:pt x="5750" y="2845"/>
                      <a:pt x="5258" y="2526"/>
                    </a:cubicBezTo>
                    <a:cubicBezTo>
                      <a:pt x="4653" y="2133"/>
                      <a:pt x="4090" y="1685"/>
                      <a:pt x="3496" y="1304"/>
                    </a:cubicBezTo>
                    <a:cubicBezTo>
                      <a:pt x="2886" y="910"/>
                      <a:pt x="2172" y="663"/>
                      <a:pt x="1613" y="159"/>
                    </a:cubicBezTo>
                    <a:cubicBezTo>
                      <a:pt x="1494" y="50"/>
                      <a:pt x="1293" y="0"/>
                      <a:pt x="10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3"/>
              <p:cNvSpPr/>
              <p:nvPr/>
            </p:nvSpPr>
            <p:spPr>
              <a:xfrm>
                <a:off x="1730279" y="1749454"/>
                <a:ext cx="113347" cy="59063"/>
              </a:xfrm>
              <a:custGeom>
                <a:rect b="b" l="l" r="r" t="t"/>
                <a:pathLst>
                  <a:path extrusionOk="0" h="4500" w="8636">
                    <a:moveTo>
                      <a:pt x="569" y="1"/>
                    </a:moveTo>
                    <a:cubicBezTo>
                      <a:pt x="389" y="1"/>
                      <a:pt x="200" y="18"/>
                      <a:pt x="0" y="55"/>
                    </a:cubicBezTo>
                    <a:cubicBezTo>
                      <a:pt x="2708" y="2037"/>
                      <a:pt x="5348" y="3766"/>
                      <a:pt x="8629" y="4500"/>
                    </a:cubicBezTo>
                    <a:cubicBezTo>
                      <a:pt x="8635" y="3906"/>
                      <a:pt x="8447" y="3565"/>
                      <a:pt x="7966" y="3305"/>
                    </a:cubicBezTo>
                    <a:cubicBezTo>
                      <a:pt x="6313" y="2408"/>
                      <a:pt x="4656" y="1515"/>
                      <a:pt x="2926" y="771"/>
                    </a:cubicBezTo>
                    <a:cubicBezTo>
                      <a:pt x="2197" y="458"/>
                      <a:pt x="1507" y="1"/>
                      <a:pt x="5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a:off x="2196062" y="1952747"/>
                <a:ext cx="52763" cy="86901"/>
              </a:xfrm>
              <a:custGeom>
                <a:rect b="b" l="l" r="r" t="t"/>
                <a:pathLst>
                  <a:path extrusionOk="0" h="6621" w="4020">
                    <a:moveTo>
                      <a:pt x="699" y="1"/>
                    </a:moveTo>
                    <a:cubicBezTo>
                      <a:pt x="648" y="1"/>
                      <a:pt x="589" y="16"/>
                      <a:pt x="518" y="54"/>
                    </a:cubicBezTo>
                    <a:cubicBezTo>
                      <a:pt x="205" y="217"/>
                      <a:pt x="0" y="405"/>
                      <a:pt x="19" y="816"/>
                    </a:cubicBezTo>
                    <a:cubicBezTo>
                      <a:pt x="314" y="1524"/>
                      <a:pt x="551" y="2266"/>
                      <a:pt x="919" y="2933"/>
                    </a:cubicBezTo>
                    <a:cubicBezTo>
                      <a:pt x="1520" y="4019"/>
                      <a:pt x="2052" y="5147"/>
                      <a:pt x="2903" y="6089"/>
                    </a:cubicBezTo>
                    <a:cubicBezTo>
                      <a:pt x="3096" y="6303"/>
                      <a:pt x="3196" y="6621"/>
                      <a:pt x="3453" y="6621"/>
                    </a:cubicBezTo>
                    <a:cubicBezTo>
                      <a:pt x="3508" y="6621"/>
                      <a:pt x="3570" y="6606"/>
                      <a:pt x="3642" y="6573"/>
                    </a:cubicBezTo>
                    <a:cubicBezTo>
                      <a:pt x="4020" y="6399"/>
                      <a:pt x="3928" y="5999"/>
                      <a:pt x="3793" y="5676"/>
                    </a:cubicBezTo>
                    <a:cubicBezTo>
                      <a:pt x="3144" y="4129"/>
                      <a:pt x="2228" y="2709"/>
                      <a:pt x="1644" y="1130"/>
                    </a:cubicBezTo>
                    <a:cubicBezTo>
                      <a:pt x="1542" y="853"/>
                      <a:pt x="1515" y="489"/>
                      <a:pt x="1167" y="348"/>
                    </a:cubicBezTo>
                    <a:cubicBezTo>
                      <a:pt x="991" y="276"/>
                      <a:pt x="916" y="1"/>
                      <a:pt x="6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2228073" y="1887551"/>
                <a:ext cx="88187" cy="30831"/>
              </a:xfrm>
              <a:custGeom>
                <a:rect b="b" l="l" r="r" t="t"/>
                <a:pathLst>
                  <a:path extrusionOk="0" h="2349" w="6719">
                    <a:moveTo>
                      <a:pt x="1500" y="1"/>
                    </a:moveTo>
                    <a:cubicBezTo>
                      <a:pt x="1166" y="1"/>
                      <a:pt x="827" y="66"/>
                      <a:pt x="486" y="181"/>
                    </a:cubicBezTo>
                    <a:cubicBezTo>
                      <a:pt x="95" y="313"/>
                      <a:pt x="206" y="722"/>
                      <a:pt x="100" y="988"/>
                    </a:cubicBezTo>
                    <a:cubicBezTo>
                      <a:pt x="0" y="1234"/>
                      <a:pt x="426" y="1356"/>
                      <a:pt x="593" y="1384"/>
                    </a:cubicBezTo>
                    <a:cubicBezTo>
                      <a:pt x="2225" y="1650"/>
                      <a:pt x="3776" y="2349"/>
                      <a:pt x="5463" y="2349"/>
                    </a:cubicBezTo>
                    <a:cubicBezTo>
                      <a:pt x="5517" y="2349"/>
                      <a:pt x="5570" y="2348"/>
                      <a:pt x="5624" y="2346"/>
                    </a:cubicBezTo>
                    <a:cubicBezTo>
                      <a:pt x="5733" y="2302"/>
                      <a:pt x="5857" y="2203"/>
                      <a:pt x="5957" y="2203"/>
                    </a:cubicBezTo>
                    <a:cubicBezTo>
                      <a:pt x="5968" y="2203"/>
                      <a:pt x="5979" y="2204"/>
                      <a:pt x="5989" y="2206"/>
                    </a:cubicBezTo>
                    <a:cubicBezTo>
                      <a:pt x="6056" y="2224"/>
                      <a:pt x="6122" y="2233"/>
                      <a:pt x="6184" y="2233"/>
                    </a:cubicBezTo>
                    <a:cubicBezTo>
                      <a:pt x="6410" y="2233"/>
                      <a:pt x="6590" y="2118"/>
                      <a:pt x="6638" y="1920"/>
                    </a:cubicBezTo>
                    <a:cubicBezTo>
                      <a:pt x="6719" y="1587"/>
                      <a:pt x="6318" y="1517"/>
                      <a:pt x="6118" y="1468"/>
                    </a:cubicBezTo>
                    <a:cubicBezTo>
                      <a:pt x="5674" y="1356"/>
                      <a:pt x="5423" y="943"/>
                      <a:pt x="4838" y="943"/>
                    </a:cubicBezTo>
                    <a:cubicBezTo>
                      <a:pt x="4837" y="943"/>
                      <a:pt x="4836" y="943"/>
                      <a:pt x="4835" y="943"/>
                    </a:cubicBezTo>
                    <a:cubicBezTo>
                      <a:pt x="4834" y="943"/>
                      <a:pt x="4832" y="943"/>
                      <a:pt x="4831" y="943"/>
                    </a:cubicBezTo>
                    <a:cubicBezTo>
                      <a:pt x="4374" y="943"/>
                      <a:pt x="3903" y="493"/>
                      <a:pt x="3336" y="493"/>
                    </a:cubicBezTo>
                    <a:cubicBezTo>
                      <a:pt x="3269" y="493"/>
                      <a:pt x="3200" y="500"/>
                      <a:pt x="3130" y="514"/>
                    </a:cubicBezTo>
                    <a:cubicBezTo>
                      <a:pt x="3118" y="516"/>
                      <a:pt x="3105" y="518"/>
                      <a:pt x="3093" y="518"/>
                    </a:cubicBezTo>
                    <a:cubicBezTo>
                      <a:pt x="2985" y="518"/>
                      <a:pt x="2885" y="433"/>
                      <a:pt x="2780" y="369"/>
                    </a:cubicBezTo>
                    <a:cubicBezTo>
                      <a:pt x="2367" y="113"/>
                      <a:pt x="1938" y="1"/>
                      <a:pt x="15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2" name="Google Shape;982;p33"/>
          <p:cNvSpPr txBox="1"/>
          <p:nvPr>
            <p:ph idx="4294967295" type="subTitle"/>
          </p:nvPr>
        </p:nvSpPr>
        <p:spPr>
          <a:xfrm>
            <a:off x="915475" y="2892075"/>
            <a:ext cx="1997100" cy="17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This module will convert speech (of lecturer) to text and match it against the contents of the chapter.</a:t>
            </a:r>
            <a:endParaRPr sz="1000"/>
          </a:p>
          <a:p>
            <a:pPr indent="0" lvl="0" marL="0" rtl="0" algn="ctr">
              <a:spcBef>
                <a:spcPts val="1600"/>
              </a:spcBef>
              <a:spcAft>
                <a:spcPts val="1600"/>
              </a:spcAft>
              <a:buNone/>
            </a:pPr>
            <a:r>
              <a:rPr lang="en" sz="1000"/>
              <a:t>It will use a Speech to Text Model and perform NLP tasks such as Name Entity Recognition and Part of Speech Tagging.</a:t>
            </a:r>
            <a:endParaRPr sz="1000"/>
          </a:p>
        </p:txBody>
      </p:sp>
      <p:sp>
        <p:nvSpPr>
          <p:cNvPr id="983" name="Google Shape;983;p33"/>
          <p:cNvSpPr txBox="1"/>
          <p:nvPr>
            <p:ph idx="4294967295" type="ctrTitle"/>
          </p:nvPr>
        </p:nvSpPr>
        <p:spPr>
          <a:xfrm>
            <a:off x="1201074" y="2305013"/>
            <a:ext cx="1494000" cy="2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ASR MODULE</a:t>
            </a:r>
            <a:endParaRPr sz="1100"/>
          </a:p>
        </p:txBody>
      </p:sp>
      <p:sp>
        <p:nvSpPr>
          <p:cNvPr id="984" name="Google Shape;984;p33"/>
          <p:cNvSpPr txBox="1"/>
          <p:nvPr>
            <p:ph idx="4294967295" type="subTitle"/>
          </p:nvPr>
        </p:nvSpPr>
        <p:spPr>
          <a:xfrm>
            <a:off x="2912575" y="3552075"/>
            <a:ext cx="1978200" cy="1642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t>This module will perform Optical Character Recognition on the content of the Black Board and match it with the contents of the chapter.</a:t>
            </a:r>
            <a:endParaRPr sz="1000"/>
          </a:p>
        </p:txBody>
      </p:sp>
      <p:sp>
        <p:nvSpPr>
          <p:cNvPr id="985" name="Google Shape;985;p33"/>
          <p:cNvSpPr txBox="1"/>
          <p:nvPr>
            <p:ph idx="4294967295" type="ctrTitle"/>
          </p:nvPr>
        </p:nvSpPr>
        <p:spPr>
          <a:xfrm>
            <a:off x="3154700" y="3101971"/>
            <a:ext cx="1494000" cy="2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OCR MODULE</a:t>
            </a:r>
            <a:endParaRPr sz="1100"/>
          </a:p>
        </p:txBody>
      </p:sp>
      <p:sp>
        <p:nvSpPr>
          <p:cNvPr id="986" name="Google Shape;986;p33"/>
          <p:cNvSpPr txBox="1"/>
          <p:nvPr>
            <p:ph idx="4294967295" type="subTitle"/>
          </p:nvPr>
        </p:nvSpPr>
        <p:spPr>
          <a:xfrm>
            <a:off x="4890825" y="3013150"/>
            <a:ext cx="1734600" cy="1100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t>This module will detect the mood of the students using facial expressions during the class hours using an emotion detection model and a camera.This analysis would give a fair idea of whether the topics being taught are lucid to the children or not.</a:t>
            </a:r>
            <a:endParaRPr sz="1000"/>
          </a:p>
        </p:txBody>
      </p:sp>
      <p:sp>
        <p:nvSpPr>
          <p:cNvPr id="987" name="Google Shape;987;p33"/>
          <p:cNvSpPr txBox="1"/>
          <p:nvPr>
            <p:ph idx="4294967295" type="ctrTitle"/>
          </p:nvPr>
        </p:nvSpPr>
        <p:spPr>
          <a:xfrm>
            <a:off x="4962647" y="2597114"/>
            <a:ext cx="1494000" cy="2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MOOD DETECTION MODULE</a:t>
            </a:r>
            <a:endParaRPr sz="1100"/>
          </a:p>
        </p:txBody>
      </p:sp>
      <p:sp>
        <p:nvSpPr>
          <p:cNvPr id="988" name="Google Shape;988;p33"/>
          <p:cNvSpPr txBox="1"/>
          <p:nvPr>
            <p:ph idx="4294967295" type="subTitle"/>
          </p:nvPr>
        </p:nvSpPr>
        <p:spPr>
          <a:xfrm>
            <a:off x="6625475" y="2569825"/>
            <a:ext cx="1855200" cy="208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t>This module will provide a rich UI interface for a teacher/ supervisor. It will compute a score for the teaching learning experience using inputs from  the other three modules.</a:t>
            </a:r>
            <a:endParaRPr sz="1000"/>
          </a:p>
        </p:txBody>
      </p:sp>
      <p:sp>
        <p:nvSpPr>
          <p:cNvPr id="989" name="Google Shape;989;p33"/>
          <p:cNvSpPr txBox="1"/>
          <p:nvPr>
            <p:ph idx="4294967295" type="ctrTitle"/>
          </p:nvPr>
        </p:nvSpPr>
        <p:spPr>
          <a:xfrm>
            <a:off x="6652888" y="2192913"/>
            <a:ext cx="1494000" cy="2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UI MODULE</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3" name="Shape 993"/>
        <p:cNvGrpSpPr/>
        <p:nvPr/>
      </p:nvGrpSpPr>
      <p:grpSpPr>
        <a:xfrm>
          <a:off x="0" y="0"/>
          <a:ext cx="0" cy="0"/>
          <a:chOff x="0" y="0"/>
          <a:chExt cx="0" cy="0"/>
        </a:xfrm>
      </p:grpSpPr>
      <p:pic>
        <p:nvPicPr>
          <p:cNvPr id="994" name="Google Shape;994;p34"/>
          <p:cNvPicPr preferRelativeResize="0"/>
          <p:nvPr/>
        </p:nvPicPr>
        <p:blipFill>
          <a:blip r:embed="rId3">
            <a:alphaModFix/>
          </a:blip>
          <a:stretch>
            <a:fillRect/>
          </a:stretch>
        </p:blipFill>
        <p:spPr>
          <a:xfrm>
            <a:off x="1471613" y="887200"/>
            <a:ext cx="6200775" cy="4010025"/>
          </a:xfrm>
          <a:prstGeom prst="rect">
            <a:avLst/>
          </a:prstGeom>
          <a:noFill/>
          <a:ln>
            <a:noFill/>
          </a:ln>
        </p:spPr>
      </p:pic>
      <p:sp>
        <p:nvSpPr>
          <p:cNvPr id="995" name="Google Shape;995;p34"/>
          <p:cNvSpPr txBox="1"/>
          <p:nvPr/>
        </p:nvSpPr>
        <p:spPr>
          <a:xfrm>
            <a:off x="2129550" y="204100"/>
            <a:ext cx="4884900" cy="38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ermanent Marker"/>
                <a:ea typeface="Permanent Marker"/>
                <a:cs typeface="Permanent Marker"/>
                <a:sym typeface="Permanent Marker"/>
              </a:rPr>
              <a:t>SYSTEM SETUP DIAGRAM</a:t>
            </a:r>
            <a:endParaRPr sz="2400">
              <a:latin typeface="Permanent Marker"/>
              <a:ea typeface="Permanent Marker"/>
              <a:cs typeface="Permanent Marker"/>
              <a:sym typeface="Permanent Mark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grpSp>
        <p:nvGrpSpPr>
          <p:cNvPr id="1000" name="Google Shape;1000;p35"/>
          <p:cNvGrpSpPr/>
          <p:nvPr/>
        </p:nvGrpSpPr>
        <p:grpSpPr>
          <a:xfrm>
            <a:off x="4867240" y="1139450"/>
            <a:ext cx="3785236" cy="2388246"/>
            <a:chOff x="238100" y="603575"/>
            <a:chExt cx="7144650" cy="4507825"/>
          </a:xfrm>
        </p:grpSpPr>
        <p:sp>
          <p:nvSpPr>
            <p:cNvPr id="1001" name="Google Shape;1001;p35"/>
            <p:cNvSpPr/>
            <p:nvPr/>
          </p:nvSpPr>
          <p:spPr>
            <a:xfrm>
              <a:off x="3232475" y="2089250"/>
              <a:ext cx="1029650" cy="1092875"/>
            </a:xfrm>
            <a:custGeom>
              <a:rect b="b" l="l" r="r" t="t"/>
              <a:pathLst>
                <a:path extrusionOk="0" h="43715" w="41186">
                  <a:moveTo>
                    <a:pt x="6659" y="1"/>
                  </a:moveTo>
                  <a:cubicBezTo>
                    <a:pt x="6129" y="1"/>
                    <a:pt x="5639" y="51"/>
                    <a:pt x="5196" y="157"/>
                  </a:cubicBezTo>
                  <a:cubicBezTo>
                    <a:pt x="5196" y="157"/>
                    <a:pt x="0" y="820"/>
                    <a:pt x="23" y="12340"/>
                  </a:cubicBezTo>
                  <a:cubicBezTo>
                    <a:pt x="47" y="23691"/>
                    <a:pt x="255" y="43715"/>
                    <a:pt x="6298" y="43715"/>
                  </a:cubicBezTo>
                  <a:cubicBezTo>
                    <a:pt x="6388" y="43715"/>
                    <a:pt x="6479" y="43710"/>
                    <a:pt x="6572" y="43701"/>
                  </a:cubicBezTo>
                  <a:cubicBezTo>
                    <a:pt x="12882" y="43089"/>
                    <a:pt x="41185" y="24970"/>
                    <a:pt x="40349" y="20714"/>
                  </a:cubicBezTo>
                  <a:cubicBezTo>
                    <a:pt x="39556" y="16680"/>
                    <a:pt x="16325" y="1"/>
                    <a:pt x="66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238100" y="603575"/>
              <a:ext cx="7144650" cy="4507825"/>
            </a:xfrm>
            <a:custGeom>
              <a:rect b="b" l="l" r="r" t="t"/>
              <a:pathLst>
                <a:path extrusionOk="0" h="180313" w="285786">
                  <a:moveTo>
                    <a:pt x="154305" y="2668"/>
                  </a:moveTo>
                  <a:cubicBezTo>
                    <a:pt x="160742" y="2668"/>
                    <a:pt x="167178" y="2691"/>
                    <a:pt x="173613" y="2734"/>
                  </a:cubicBezTo>
                  <a:cubicBezTo>
                    <a:pt x="204332" y="2938"/>
                    <a:pt x="235476" y="2838"/>
                    <a:pt x="266051" y="6210"/>
                  </a:cubicBezTo>
                  <a:cubicBezTo>
                    <a:pt x="269630" y="6605"/>
                    <a:pt x="273279" y="6995"/>
                    <a:pt x="276774" y="7894"/>
                  </a:cubicBezTo>
                  <a:cubicBezTo>
                    <a:pt x="278778" y="8407"/>
                    <a:pt x="279398" y="8424"/>
                    <a:pt x="279627" y="10041"/>
                  </a:cubicBezTo>
                  <a:cubicBezTo>
                    <a:pt x="280271" y="14588"/>
                    <a:pt x="280036" y="19417"/>
                    <a:pt x="280149" y="23996"/>
                  </a:cubicBezTo>
                  <a:cubicBezTo>
                    <a:pt x="280354" y="32373"/>
                    <a:pt x="280483" y="40752"/>
                    <a:pt x="280590" y="49130"/>
                  </a:cubicBezTo>
                  <a:cubicBezTo>
                    <a:pt x="280866" y="70511"/>
                    <a:pt x="280973" y="91894"/>
                    <a:pt x="280913" y="113278"/>
                  </a:cubicBezTo>
                  <a:cubicBezTo>
                    <a:pt x="280860" y="130024"/>
                    <a:pt x="280962" y="146846"/>
                    <a:pt x="279972" y="163571"/>
                  </a:cubicBezTo>
                  <a:cubicBezTo>
                    <a:pt x="279870" y="165292"/>
                    <a:pt x="280018" y="167450"/>
                    <a:pt x="279487" y="169109"/>
                  </a:cubicBezTo>
                  <a:cubicBezTo>
                    <a:pt x="279288" y="169734"/>
                    <a:pt x="278740" y="170190"/>
                    <a:pt x="278321" y="170462"/>
                  </a:cubicBezTo>
                  <a:cubicBezTo>
                    <a:pt x="276091" y="171901"/>
                    <a:pt x="272558" y="172647"/>
                    <a:pt x="269386" y="173275"/>
                  </a:cubicBezTo>
                  <a:cubicBezTo>
                    <a:pt x="256846" y="175753"/>
                    <a:pt x="243846" y="176303"/>
                    <a:pt x="231107" y="176838"/>
                  </a:cubicBezTo>
                  <a:cubicBezTo>
                    <a:pt x="216041" y="177470"/>
                    <a:pt x="200954" y="177722"/>
                    <a:pt x="185863" y="177722"/>
                  </a:cubicBezTo>
                  <a:cubicBezTo>
                    <a:pt x="163110" y="177722"/>
                    <a:pt x="140348" y="177149"/>
                    <a:pt x="117631" y="176438"/>
                  </a:cubicBezTo>
                  <a:cubicBezTo>
                    <a:pt x="86085" y="175451"/>
                    <a:pt x="54492" y="174209"/>
                    <a:pt x="23020" y="171776"/>
                  </a:cubicBezTo>
                  <a:cubicBezTo>
                    <a:pt x="19366" y="171492"/>
                    <a:pt x="15705" y="171218"/>
                    <a:pt x="12066" y="170772"/>
                  </a:cubicBezTo>
                  <a:cubicBezTo>
                    <a:pt x="11160" y="170661"/>
                    <a:pt x="10164" y="170618"/>
                    <a:pt x="9286" y="170358"/>
                  </a:cubicBezTo>
                  <a:cubicBezTo>
                    <a:pt x="9220" y="170338"/>
                    <a:pt x="9166" y="170322"/>
                    <a:pt x="9124" y="170309"/>
                  </a:cubicBezTo>
                  <a:lnTo>
                    <a:pt x="9124" y="170309"/>
                  </a:lnTo>
                  <a:cubicBezTo>
                    <a:pt x="9023" y="170173"/>
                    <a:pt x="8804" y="169846"/>
                    <a:pt x="8722" y="169541"/>
                  </a:cubicBezTo>
                  <a:cubicBezTo>
                    <a:pt x="5709" y="158145"/>
                    <a:pt x="5993" y="145628"/>
                    <a:pt x="5618" y="133925"/>
                  </a:cubicBezTo>
                  <a:cubicBezTo>
                    <a:pt x="4432" y="96917"/>
                    <a:pt x="4897" y="59876"/>
                    <a:pt x="4884" y="22856"/>
                  </a:cubicBezTo>
                  <a:cubicBezTo>
                    <a:pt x="4883" y="18997"/>
                    <a:pt x="4941" y="15125"/>
                    <a:pt x="4777" y="11269"/>
                  </a:cubicBezTo>
                  <a:lnTo>
                    <a:pt x="4777" y="11269"/>
                  </a:lnTo>
                  <a:cubicBezTo>
                    <a:pt x="4797" y="11242"/>
                    <a:pt x="4896" y="11124"/>
                    <a:pt x="5305" y="10918"/>
                  </a:cubicBezTo>
                  <a:cubicBezTo>
                    <a:pt x="5686" y="10725"/>
                    <a:pt x="6754" y="10353"/>
                    <a:pt x="7948" y="10030"/>
                  </a:cubicBezTo>
                  <a:cubicBezTo>
                    <a:pt x="11828" y="8986"/>
                    <a:pt x="15852" y="8454"/>
                    <a:pt x="19892" y="7939"/>
                  </a:cubicBezTo>
                  <a:cubicBezTo>
                    <a:pt x="33476" y="6204"/>
                    <a:pt x="47191" y="5421"/>
                    <a:pt x="60860" y="4747"/>
                  </a:cubicBezTo>
                  <a:cubicBezTo>
                    <a:pt x="91974" y="3215"/>
                    <a:pt x="123148" y="2668"/>
                    <a:pt x="154305" y="2668"/>
                  </a:cubicBezTo>
                  <a:close/>
                  <a:moveTo>
                    <a:pt x="157175" y="0"/>
                  </a:moveTo>
                  <a:cubicBezTo>
                    <a:pt x="131420" y="0"/>
                    <a:pt x="105662" y="434"/>
                    <a:pt x="79933" y="1374"/>
                  </a:cubicBezTo>
                  <a:cubicBezTo>
                    <a:pt x="63970" y="1957"/>
                    <a:pt x="47994" y="2701"/>
                    <a:pt x="32083" y="4140"/>
                  </a:cubicBezTo>
                  <a:cubicBezTo>
                    <a:pt x="23052" y="4957"/>
                    <a:pt x="12886" y="5326"/>
                    <a:pt x="4332" y="8667"/>
                  </a:cubicBezTo>
                  <a:cubicBezTo>
                    <a:pt x="2703" y="9303"/>
                    <a:pt x="101" y="10343"/>
                    <a:pt x="5" y="12393"/>
                  </a:cubicBezTo>
                  <a:lnTo>
                    <a:pt x="5" y="12393"/>
                  </a:lnTo>
                  <a:cubicBezTo>
                    <a:pt x="2" y="12435"/>
                    <a:pt x="1" y="12478"/>
                    <a:pt x="3" y="12521"/>
                  </a:cubicBezTo>
                  <a:cubicBezTo>
                    <a:pt x="3" y="12521"/>
                    <a:pt x="3" y="12521"/>
                    <a:pt x="3" y="12521"/>
                  </a:cubicBezTo>
                  <a:lnTo>
                    <a:pt x="3" y="12521"/>
                  </a:lnTo>
                  <a:cubicBezTo>
                    <a:pt x="3" y="12537"/>
                    <a:pt x="3" y="12553"/>
                    <a:pt x="5" y="12569"/>
                  </a:cubicBezTo>
                  <a:lnTo>
                    <a:pt x="5" y="12569"/>
                  </a:lnTo>
                  <a:cubicBezTo>
                    <a:pt x="518" y="24602"/>
                    <a:pt x="88" y="36724"/>
                    <a:pt x="63" y="48762"/>
                  </a:cubicBezTo>
                  <a:cubicBezTo>
                    <a:pt x="19" y="69560"/>
                    <a:pt x="19" y="90360"/>
                    <a:pt x="316" y="111156"/>
                  </a:cubicBezTo>
                  <a:cubicBezTo>
                    <a:pt x="557" y="128097"/>
                    <a:pt x="586" y="145220"/>
                    <a:pt x="2389" y="162085"/>
                  </a:cubicBezTo>
                  <a:cubicBezTo>
                    <a:pt x="2667" y="164686"/>
                    <a:pt x="2564" y="170177"/>
                    <a:pt x="4710" y="172176"/>
                  </a:cubicBezTo>
                  <a:cubicBezTo>
                    <a:pt x="5945" y="173328"/>
                    <a:pt x="8573" y="173251"/>
                    <a:pt x="10127" y="173426"/>
                  </a:cubicBezTo>
                  <a:cubicBezTo>
                    <a:pt x="37538" y="176504"/>
                    <a:pt x="65359" y="177198"/>
                    <a:pt x="92899" y="178276"/>
                  </a:cubicBezTo>
                  <a:cubicBezTo>
                    <a:pt x="122751" y="179444"/>
                    <a:pt x="152652" y="180312"/>
                    <a:pt x="182540" y="180312"/>
                  </a:cubicBezTo>
                  <a:cubicBezTo>
                    <a:pt x="192487" y="180312"/>
                    <a:pt x="202432" y="180216"/>
                    <a:pt x="212374" y="180003"/>
                  </a:cubicBezTo>
                  <a:cubicBezTo>
                    <a:pt x="227746" y="179673"/>
                    <a:pt x="243196" y="179171"/>
                    <a:pt x="258478" y="177376"/>
                  </a:cubicBezTo>
                  <a:cubicBezTo>
                    <a:pt x="263583" y="176778"/>
                    <a:pt x="268727" y="176053"/>
                    <a:pt x="273707" y="174742"/>
                  </a:cubicBezTo>
                  <a:cubicBezTo>
                    <a:pt x="276749" y="173942"/>
                    <a:pt x="280408" y="172940"/>
                    <a:pt x="282763" y="170709"/>
                  </a:cubicBezTo>
                  <a:cubicBezTo>
                    <a:pt x="285180" y="168418"/>
                    <a:pt x="284666" y="164478"/>
                    <a:pt x="284824" y="161419"/>
                  </a:cubicBezTo>
                  <a:cubicBezTo>
                    <a:pt x="285215" y="153864"/>
                    <a:pt x="285346" y="146294"/>
                    <a:pt x="285460" y="138730"/>
                  </a:cubicBezTo>
                  <a:cubicBezTo>
                    <a:pt x="285786" y="117381"/>
                    <a:pt x="285753" y="96024"/>
                    <a:pt x="285617" y="74671"/>
                  </a:cubicBezTo>
                  <a:cubicBezTo>
                    <a:pt x="285501" y="56103"/>
                    <a:pt x="285350" y="37527"/>
                    <a:pt x="284823" y="18967"/>
                  </a:cubicBezTo>
                  <a:cubicBezTo>
                    <a:pt x="284749" y="16369"/>
                    <a:pt x="284672" y="13771"/>
                    <a:pt x="284544" y="11177"/>
                  </a:cubicBezTo>
                  <a:cubicBezTo>
                    <a:pt x="284496" y="10194"/>
                    <a:pt x="284698" y="8561"/>
                    <a:pt x="284253" y="7651"/>
                  </a:cubicBezTo>
                  <a:cubicBezTo>
                    <a:pt x="283409" y="5926"/>
                    <a:pt x="280467" y="5516"/>
                    <a:pt x="278833" y="5148"/>
                  </a:cubicBezTo>
                  <a:cubicBezTo>
                    <a:pt x="268996" y="2929"/>
                    <a:pt x="258547" y="2632"/>
                    <a:pt x="248518" y="2055"/>
                  </a:cubicBezTo>
                  <a:cubicBezTo>
                    <a:pt x="231906" y="1098"/>
                    <a:pt x="215264" y="652"/>
                    <a:pt x="198629" y="364"/>
                  </a:cubicBezTo>
                  <a:cubicBezTo>
                    <a:pt x="184815" y="125"/>
                    <a:pt x="170996" y="0"/>
                    <a:pt x="157175"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283750" y="4284400"/>
              <a:ext cx="7068150" cy="214175"/>
            </a:xfrm>
            <a:custGeom>
              <a:rect b="b" l="l" r="r" t="t"/>
              <a:pathLst>
                <a:path extrusionOk="0" h="8567" w="282726">
                  <a:moveTo>
                    <a:pt x="281440" y="0"/>
                  </a:moveTo>
                  <a:cubicBezTo>
                    <a:pt x="281358" y="0"/>
                    <a:pt x="281269" y="7"/>
                    <a:pt x="281172" y="21"/>
                  </a:cubicBezTo>
                  <a:cubicBezTo>
                    <a:pt x="244658" y="5455"/>
                    <a:pt x="207489" y="6751"/>
                    <a:pt x="170508" y="6751"/>
                  </a:cubicBezTo>
                  <a:cubicBezTo>
                    <a:pt x="161603" y="6751"/>
                    <a:pt x="152708" y="6676"/>
                    <a:pt x="143836" y="6565"/>
                  </a:cubicBezTo>
                  <a:cubicBezTo>
                    <a:pt x="104367" y="6072"/>
                    <a:pt x="64908" y="4358"/>
                    <a:pt x="25525" y="1725"/>
                  </a:cubicBezTo>
                  <a:cubicBezTo>
                    <a:pt x="17804" y="1209"/>
                    <a:pt x="10082" y="677"/>
                    <a:pt x="2370" y="30"/>
                  </a:cubicBezTo>
                  <a:cubicBezTo>
                    <a:pt x="2336" y="27"/>
                    <a:pt x="2302" y="26"/>
                    <a:pt x="2268" y="26"/>
                  </a:cubicBezTo>
                  <a:cubicBezTo>
                    <a:pt x="1088" y="26"/>
                    <a:pt x="1" y="1713"/>
                    <a:pt x="1565" y="1844"/>
                  </a:cubicBezTo>
                  <a:lnTo>
                    <a:pt x="1565" y="1846"/>
                  </a:lnTo>
                  <a:cubicBezTo>
                    <a:pt x="23837" y="3710"/>
                    <a:pt x="46172" y="4976"/>
                    <a:pt x="68494" y="6051"/>
                  </a:cubicBezTo>
                  <a:cubicBezTo>
                    <a:pt x="99920" y="7565"/>
                    <a:pt x="131406" y="8567"/>
                    <a:pt x="162883" y="8567"/>
                  </a:cubicBezTo>
                  <a:cubicBezTo>
                    <a:pt x="177207" y="8567"/>
                    <a:pt x="191528" y="8360"/>
                    <a:pt x="205842" y="7899"/>
                  </a:cubicBezTo>
                  <a:cubicBezTo>
                    <a:pt x="230949" y="7090"/>
                    <a:pt x="256119" y="5557"/>
                    <a:pt x="280984" y="1856"/>
                  </a:cubicBezTo>
                  <a:cubicBezTo>
                    <a:pt x="282243" y="1668"/>
                    <a:pt x="282726" y="0"/>
                    <a:pt x="28144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a:off x="3168925" y="2049700"/>
              <a:ext cx="1165600" cy="1174725"/>
            </a:xfrm>
            <a:custGeom>
              <a:rect b="b" l="l" r="r" t="t"/>
              <a:pathLst>
                <a:path extrusionOk="0" h="46989" w="46624">
                  <a:moveTo>
                    <a:pt x="8147" y="3301"/>
                  </a:moveTo>
                  <a:cubicBezTo>
                    <a:pt x="10494" y="3301"/>
                    <a:pt x="14710" y="5374"/>
                    <a:pt x="16299" y="6102"/>
                  </a:cubicBezTo>
                  <a:cubicBezTo>
                    <a:pt x="21052" y="8278"/>
                    <a:pt x="25577" y="11022"/>
                    <a:pt x="29892" y="13960"/>
                  </a:cubicBezTo>
                  <a:cubicBezTo>
                    <a:pt x="33165" y="16189"/>
                    <a:pt x="36760" y="18565"/>
                    <a:pt x="39398" y="21560"/>
                  </a:cubicBezTo>
                  <a:cubicBezTo>
                    <a:pt x="41607" y="24071"/>
                    <a:pt x="39444" y="25701"/>
                    <a:pt x="37248" y="27631"/>
                  </a:cubicBezTo>
                  <a:cubicBezTo>
                    <a:pt x="29939" y="34064"/>
                    <a:pt x="20443" y="39324"/>
                    <a:pt x="11375" y="42814"/>
                  </a:cubicBezTo>
                  <a:cubicBezTo>
                    <a:pt x="10430" y="43178"/>
                    <a:pt x="9504" y="43553"/>
                    <a:pt x="8996" y="43553"/>
                  </a:cubicBezTo>
                  <a:cubicBezTo>
                    <a:pt x="8882" y="43553"/>
                    <a:pt x="8789" y="43534"/>
                    <a:pt x="8722" y="43492"/>
                  </a:cubicBezTo>
                  <a:cubicBezTo>
                    <a:pt x="7682" y="42835"/>
                    <a:pt x="7177" y="41025"/>
                    <a:pt x="6834" y="39955"/>
                  </a:cubicBezTo>
                  <a:cubicBezTo>
                    <a:pt x="5550" y="35962"/>
                    <a:pt x="5234" y="31593"/>
                    <a:pt x="5065" y="27426"/>
                  </a:cubicBezTo>
                  <a:cubicBezTo>
                    <a:pt x="4864" y="22440"/>
                    <a:pt x="4988" y="17420"/>
                    <a:pt x="5469" y="12452"/>
                  </a:cubicBezTo>
                  <a:cubicBezTo>
                    <a:pt x="5690" y="10151"/>
                    <a:pt x="5661" y="5459"/>
                    <a:pt x="7148" y="3490"/>
                  </a:cubicBezTo>
                  <a:lnTo>
                    <a:pt x="7148" y="3490"/>
                  </a:lnTo>
                  <a:cubicBezTo>
                    <a:pt x="7415" y="3358"/>
                    <a:pt x="7755" y="3301"/>
                    <a:pt x="8147" y="3301"/>
                  </a:cubicBezTo>
                  <a:close/>
                  <a:moveTo>
                    <a:pt x="8690" y="1"/>
                  </a:moveTo>
                  <a:cubicBezTo>
                    <a:pt x="6915" y="1"/>
                    <a:pt x="5217" y="423"/>
                    <a:pt x="3795" y="1558"/>
                  </a:cubicBezTo>
                  <a:cubicBezTo>
                    <a:pt x="3702" y="1632"/>
                    <a:pt x="3618" y="1705"/>
                    <a:pt x="3542" y="1777"/>
                  </a:cubicBezTo>
                  <a:lnTo>
                    <a:pt x="3542" y="1777"/>
                  </a:lnTo>
                  <a:cubicBezTo>
                    <a:pt x="3483" y="1826"/>
                    <a:pt x="3427" y="1878"/>
                    <a:pt x="3376" y="1933"/>
                  </a:cubicBezTo>
                  <a:cubicBezTo>
                    <a:pt x="1254" y="4195"/>
                    <a:pt x="1111" y="8585"/>
                    <a:pt x="784" y="11463"/>
                  </a:cubicBezTo>
                  <a:cubicBezTo>
                    <a:pt x="139" y="17147"/>
                    <a:pt x="1" y="22915"/>
                    <a:pt x="273" y="28626"/>
                  </a:cubicBezTo>
                  <a:cubicBezTo>
                    <a:pt x="525" y="33924"/>
                    <a:pt x="683" y="46989"/>
                    <a:pt x="8103" y="46989"/>
                  </a:cubicBezTo>
                  <a:cubicBezTo>
                    <a:pt x="8624" y="46989"/>
                    <a:pt x="9180" y="46924"/>
                    <a:pt x="9775" y="46788"/>
                  </a:cubicBezTo>
                  <a:cubicBezTo>
                    <a:pt x="14982" y="45598"/>
                    <a:pt x="20140" y="42583"/>
                    <a:pt x="24762" y="40027"/>
                  </a:cubicBezTo>
                  <a:cubicBezTo>
                    <a:pt x="30302" y="36966"/>
                    <a:pt x="35876" y="33642"/>
                    <a:pt x="40658" y="29463"/>
                  </a:cubicBezTo>
                  <a:cubicBezTo>
                    <a:pt x="42917" y="27493"/>
                    <a:pt x="46624" y="24333"/>
                    <a:pt x="44955" y="21013"/>
                  </a:cubicBezTo>
                  <a:cubicBezTo>
                    <a:pt x="43140" y="17403"/>
                    <a:pt x="38154" y="14468"/>
                    <a:pt x="34991" y="12241"/>
                  </a:cubicBezTo>
                  <a:cubicBezTo>
                    <a:pt x="29454" y="8341"/>
                    <a:pt x="23530" y="4761"/>
                    <a:pt x="17255" y="2179"/>
                  </a:cubicBezTo>
                  <a:cubicBezTo>
                    <a:pt x="14803" y="1170"/>
                    <a:pt x="11641" y="1"/>
                    <a:pt x="869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a:off x="1030425" y="4338525"/>
              <a:ext cx="124700" cy="632250"/>
            </a:xfrm>
            <a:custGeom>
              <a:rect b="b" l="l" r="r" t="t"/>
              <a:pathLst>
                <a:path extrusionOk="0" h="25290" w="4988">
                  <a:moveTo>
                    <a:pt x="2097" y="1"/>
                  </a:moveTo>
                  <a:cubicBezTo>
                    <a:pt x="1424" y="1"/>
                    <a:pt x="596" y="365"/>
                    <a:pt x="559" y="895"/>
                  </a:cubicBezTo>
                  <a:lnTo>
                    <a:pt x="559" y="897"/>
                  </a:lnTo>
                  <a:cubicBezTo>
                    <a:pt x="0" y="8856"/>
                    <a:pt x="639" y="17065"/>
                    <a:pt x="2455" y="24822"/>
                  </a:cubicBezTo>
                  <a:cubicBezTo>
                    <a:pt x="2532" y="25151"/>
                    <a:pt x="2874" y="25290"/>
                    <a:pt x="3277" y="25290"/>
                  </a:cubicBezTo>
                  <a:cubicBezTo>
                    <a:pt x="4027" y="25290"/>
                    <a:pt x="4988" y="24809"/>
                    <a:pt x="4842" y="24181"/>
                  </a:cubicBezTo>
                  <a:cubicBezTo>
                    <a:pt x="3051" y="16534"/>
                    <a:pt x="2408" y="8490"/>
                    <a:pt x="2958" y="645"/>
                  </a:cubicBezTo>
                  <a:cubicBezTo>
                    <a:pt x="2990" y="191"/>
                    <a:pt x="2584" y="1"/>
                    <a:pt x="209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567000" y="4480475"/>
              <a:ext cx="314075" cy="294800"/>
            </a:xfrm>
            <a:custGeom>
              <a:rect b="b" l="l" r="r" t="t"/>
              <a:pathLst>
                <a:path extrusionOk="0" h="11792" w="12563">
                  <a:moveTo>
                    <a:pt x="2470" y="1379"/>
                  </a:moveTo>
                  <a:cubicBezTo>
                    <a:pt x="2482" y="1380"/>
                    <a:pt x="2495" y="1381"/>
                    <a:pt x="2508" y="1383"/>
                  </a:cubicBezTo>
                  <a:lnTo>
                    <a:pt x="2508" y="1383"/>
                  </a:lnTo>
                  <a:cubicBezTo>
                    <a:pt x="2415" y="1432"/>
                    <a:pt x="2358" y="1449"/>
                    <a:pt x="2330" y="1449"/>
                  </a:cubicBezTo>
                  <a:cubicBezTo>
                    <a:pt x="2310" y="1449"/>
                    <a:pt x="2304" y="1441"/>
                    <a:pt x="2308" y="1431"/>
                  </a:cubicBezTo>
                  <a:lnTo>
                    <a:pt x="2308" y="1431"/>
                  </a:lnTo>
                  <a:cubicBezTo>
                    <a:pt x="2364" y="1416"/>
                    <a:pt x="2419" y="1399"/>
                    <a:pt x="2470" y="1379"/>
                  </a:cubicBezTo>
                  <a:close/>
                  <a:moveTo>
                    <a:pt x="2811" y="1524"/>
                  </a:moveTo>
                  <a:lnTo>
                    <a:pt x="2811" y="1524"/>
                  </a:lnTo>
                  <a:cubicBezTo>
                    <a:pt x="3050" y="1632"/>
                    <a:pt x="3370" y="1682"/>
                    <a:pt x="3608" y="1781"/>
                  </a:cubicBezTo>
                  <a:cubicBezTo>
                    <a:pt x="4244" y="2042"/>
                    <a:pt x="4859" y="2364"/>
                    <a:pt x="5457" y="2700"/>
                  </a:cubicBezTo>
                  <a:cubicBezTo>
                    <a:pt x="6641" y="3368"/>
                    <a:pt x="7803" y="4119"/>
                    <a:pt x="8840" y="5001"/>
                  </a:cubicBezTo>
                  <a:cubicBezTo>
                    <a:pt x="9604" y="5650"/>
                    <a:pt x="10096" y="5946"/>
                    <a:pt x="9319" y="6771"/>
                  </a:cubicBezTo>
                  <a:cubicBezTo>
                    <a:pt x="8321" y="7829"/>
                    <a:pt x="6861" y="8584"/>
                    <a:pt x="5601" y="9277"/>
                  </a:cubicBezTo>
                  <a:cubicBezTo>
                    <a:pt x="4996" y="9610"/>
                    <a:pt x="4379" y="9927"/>
                    <a:pt x="3745" y="10202"/>
                  </a:cubicBezTo>
                  <a:cubicBezTo>
                    <a:pt x="3603" y="10265"/>
                    <a:pt x="3423" y="10373"/>
                    <a:pt x="3246" y="10449"/>
                  </a:cubicBezTo>
                  <a:lnTo>
                    <a:pt x="3246" y="10449"/>
                  </a:lnTo>
                  <a:cubicBezTo>
                    <a:pt x="3233" y="10415"/>
                    <a:pt x="3219" y="10372"/>
                    <a:pt x="3207" y="10317"/>
                  </a:cubicBezTo>
                  <a:cubicBezTo>
                    <a:pt x="3001" y="9330"/>
                    <a:pt x="2653" y="8445"/>
                    <a:pt x="2570" y="7401"/>
                  </a:cubicBezTo>
                  <a:cubicBezTo>
                    <a:pt x="2461" y="6032"/>
                    <a:pt x="2482" y="4642"/>
                    <a:pt x="2611" y="3274"/>
                  </a:cubicBezTo>
                  <a:cubicBezTo>
                    <a:pt x="2653" y="2808"/>
                    <a:pt x="2655" y="2093"/>
                    <a:pt x="2811" y="1524"/>
                  </a:cubicBezTo>
                  <a:close/>
                  <a:moveTo>
                    <a:pt x="3174" y="1"/>
                  </a:moveTo>
                  <a:cubicBezTo>
                    <a:pt x="2484" y="1"/>
                    <a:pt x="1829" y="169"/>
                    <a:pt x="1245" y="573"/>
                  </a:cubicBezTo>
                  <a:cubicBezTo>
                    <a:pt x="1124" y="657"/>
                    <a:pt x="1031" y="735"/>
                    <a:pt x="962" y="809"/>
                  </a:cubicBezTo>
                  <a:lnTo>
                    <a:pt x="962" y="809"/>
                  </a:lnTo>
                  <a:cubicBezTo>
                    <a:pt x="928" y="837"/>
                    <a:pt x="898" y="866"/>
                    <a:pt x="873" y="896"/>
                  </a:cubicBezTo>
                  <a:cubicBezTo>
                    <a:pt x="120" y="1816"/>
                    <a:pt x="203" y="3580"/>
                    <a:pt x="150" y="4700"/>
                  </a:cubicBezTo>
                  <a:cubicBezTo>
                    <a:pt x="66" y="6450"/>
                    <a:pt x="1" y="8388"/>
                    <a:pt x="490" y="10092"/>
                  </a:cubicBezTo>
                  <a:cubicBezTo>
                    <a:pt x="850" y="11346"/>
                    <a:pt x="1621" y="11791"/>
                    <a:pt x="2557" y="11791"/>
                  </a:cubicBezTo>
                  <a:cubicBezTo>
                    <a:pt x="4297" y="11791"/>
                    <a:pt x="6606" y="10249"/>
                    <a:pt x="7893" y="9491"/>
                  </a:cubicBezTo>
                  <a:cubicBezTo>
                    <a:pt x="9145" y="8753"/>
                    <a:pt x="11454" y="7587"/>
                    <a:pt x="12061" y="6142"/>
                  </a:cubicBezTo>
                  <a:cubicBezTo>
                    <a:pt x="12563" y="4948"/>
                    <a:pt x="11205" y="4162"/>
                    <a:pt x="10357" y="3520"/>
                  </a:cubicBezTo>
                  <a:cubicBezTo>
                    <a:pt x="8718" y="2282"/>
                    <a:pt x="5712" y="1"/>
                    <a:pt x="317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1781050" y="4375575"/>
              <a:ext cx="117100" cy="637100"/>
            </a:xfrm>
            <a:custGeom>
              <a:rect b="b" l="l" r="r" t="t"/>
              <a:pathLst>
                <a:path extrusionOk="0" h="25484" w="4684">
                  <a:moveTo>
                    <a:pt x="2042" y="0"/>
                  </a:moveTo>
                  <a:cubicBezTo>
                    <a:pt x="1385" y="0"/>
                    <a:pt x="625" y="371"/>
                    <a:pt x="581" y="979"/>
                  </a:cubicBezTo>
                  <a:cubicBezTo>
                    <a:pt x="1" y="8927"/>
                    <a:pt x="562" y="17089"/>
                    <a:pt x="2150" y="24889"/>
                  </a:cubicBezTo>
                  <a:cubicBezTo>
                    <a:pt x="2234" y="25305"/>
                    <a:pt x="2616" y="25483"/>
                    <a:pt x="3052" y="25483"/>
                  </a:cubicBezTo>
                  <a:cubicBezTo>
                    <a:pt x="3791" y="25483"/>
                    <a:pt x="4683" y="24972"/>
                    <a:pt x="4536" y="24248"/>
                  </a:cubicBezTo>
                  <a:cubicBezTo>
                    <a:pt x="2977" y="16591"/>
                    <a:pt x="2431" y="8612"/>
                    <a:pt x="3001" y="806"/>
                  </a:cubicBezTo>
                  <a:cubicBezTo>
                    <a:pt x="3042" y="245"/>
                    <a:pt x="2576" y="0"/>
                    <a:pt x="2042"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1252775" y="4493275"/>
              <a:ext cx="184450" cy="339175"/>
            </a:xfrm>
            <a:custGeom>
              <a:rect b="b" l="l" r="r" t="t"/>
              <a:pathLst>
                <a:path extrusionOk="0" h="13567" w="7378">
                  <a:moveTo>
                    <a:pt x="2944" y="1215"/>
                  </a:moveTo>
                  <a:lnTo>
                    <a:pt x="4741" y="1314"/>
                  </a:lnTo>
                  <a:lnTo>
                    <a:pt x="4741" y="1314"/>
                  </a:lnTo>
                  <a:cubicBezTo>
                    <a:pt x="4069" y="4839"/>
                    <a:pt x="4646" y="8898"/>
                    <a:pt x="4900" y="12513"/>
                  </a:cubicBezTo>
                  <a:lnTo>
                    <a:pt x="4900" y="12513"/>
                  </a:lnTo>
                  <a:cubicBezTo>
                    <a:pt x="4827" y="12514"/>
                    <a:pt x="4754" y="12515"/>
                    <a:pt x="4681" y="12515"/>
                  </a:cubicBezTo>
                  <a:cubicBezTo>
                    <a:pt x="4021" y="12515"/>
                    <a:pt x="3405" y="12460"/>
                    <a:pt x="3066" y="12249"/>
                  </a:cubicBezTo>
                  <a:cubicBezTo>
                    <a:pt x="3063" y="12248"/>
                    <a:pt x="3061" y="12246"/>
                    <a:pt x="3059" y="12245"/>
                  </a:cubicBezTo>
                  <a:lnTo>
                    <a:pt x="3059" y="12245"/>
                  </a:lnTo>
                  <a:cubicBezTo>
                    <a:pt x="3086" y="12255"/>
                    <a:pt x="3113" y="12262"/>
                    <a:pt x="3136" y="12262"/>
                  </a:cubicBezTo>
                  <a:cubicBezTo>
                    <a:pt x="3192" y="12262"/>
                    <a:pt x="3222" y="12221"/>
                    <a:pt x="3164" y="12082"/>
                  </a:cubicBezTo>
                  <a:cubicBezTo>
                    <a:pt x="3075" y="11871"/>
                    <a:pt x="3048" y="11482"/>
                    <a:pt x="3058" y="11244"/>
                  </a:cubicBezTo>
                  <a:cubicBezTo>
                    <a:pt x="3091" y="10421"/>
                    <a:pt x="2948" y="9549"/>
                    <a:pt x="2924" y="8723"/>
                  </a:cubicBezTo>
                  <a:cubicBezTo>
                    <a:pt x="2852" y="6224"/>
                    <a:pt x="2877" y="3717"/>
                    <a:pt x="2944" y="1215"/>
                  </a:cubicBezTo>
                  <a:close/>
                  <a:moveTo>
                    <a:pt x="2408" y="0"/>
                  </a:moveTo>
                  <a:cubicBezTo>
                    <a:pt x="1708" y="0"/>
                    <a:pt x="602" y="337"/>
                    <a:pt x="585" y="877"/>
                  </a:cubicBezTo>
                  <a:cubicBezTo>
                    <a:pt x="465" y="4816"/>
                    <a:pt x="1" y="9238"/>
                    <a:pt x="854" y="13108"/>
                  </a:cubicBezTo>
                  <a:cubicBezTo>
                    <a:pt x="890" y="13269"/>
                    <a:pt x="1167" y="13334"/>
                    <a:pt x="1291" y="13340"/>
                  </a:cubicBezTo>
                  <a:lnTo>
                    <a:pt x="5391" y="13564"/>
                  </a:lnTo>
                  <a:cubicBezTo>
                    <a:pt x="5419" y="13566"/>
                    <a:pt x="5450" y="13567"/>
                    <a:pt x="5485" y="13567"/>
                  </a:cubicBezTo>
                  <a:cubicBezTo>
                    <a:pt x="6041" y="13567"/>
                    <a:pt x="7377" y="13365"/>
                    <a:pt x="7339" y="12692"/>
                  </a:cubicBezTo>
                  <a:cubicBezTo>
                    <a:pt x="7128" y="8881"/>
                    <a:pt x="6368" y="4350"/>
                    <a:pt x="7178" y="603"/>
                  </a:cubicBezTo>
                  <a:cubicBezTo>
                    <a:pt x="7235" y="344"/>
                    <a:pt x="6965" y="247"/>
                    <a:pt x="6751" y="235"/>
                  </a:cubicBezTo>
                  <a:lnTo>
                    <a:pt x="2560" y="6"/>
                  </a:lnTo>
                  <a:lnTo>
                    <a:pt x="2560" y="6"/>
                  </a:lnTo>
                  <a:cubicBezTo>
                    <a:pt x="2512" y="2"/>
                    <a:pt x="2461" y="0"/>
                    <a:pt x="2408"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5"/>
            <p:cNvSpPr/>
            <p:nvPr/>
          </p:nvSpPr>
          <p:spPr>
            <a:xfrm>
              <a:off x="1451225" y="4505075"/>
              <a:ext cx="184375" cy="337375"/>
            </a:xfrm>
            <a:custGeom>
              <a:rect b="b" l="l" r="r" t="t"/>
              <a:pathLst>
                <a:path extrusionOk="0" h="13495" w="7375">
                  <a:moveTo>
                    <a:pt x="2945" y="1144"/>
                  </a:moveTo>
                  <a:lnTo>
                    <a:pt x="4754" y="1243"/>
                  </a:lnTo>
                  <a:lnTo>
                    <a:pt x="4754" y="1243"/>
                  </a:lnTo>
                  <a:cubicBezTo>
                    <a:pt x="4068" y="4787"/>
                    <a:pt x="4651" y="8873"/>
                    <a:pt x="4904" y="12511"/>
                  </a:cubicBezTo>
                  <a:lnTo>
                    <a:pt x="4904" y="12511"/>
                  </a:lnTo>
                  <a:cubicBezTo>
                    <a:pt x="4830" y="12512"/>
                    <a:pt x="4757" y="12513"/>
                    <a:pt x="4684" y="12513"/>
                  </a:cubicBezTo>
                  <a:cubicBezTo>
                    <a:pt x="4018" y="12513"/>
                    <a:pt x="3400" y="12458"/>
                    <a:pt x="3074" y="12245"/>
                  </a:cubicBezTo>
                  <a:cubicBezTo>
                    <a:pt x="3009" y="12202"/>
                    <a:pt x="2974" y="12181"/>
                    <a:pt x="2960" y="12173"/>
                  </a:cubicBezTo>
                  <a:lnTo>
                    <a:pt x="2960" y="12173"/>
                  </a:lnTo>
                  <a:cubicBezTo>
                    <a:pt x="2985" y="12187"/>
                    <a:pt x="3071" y="12231"/>
                    <a:pt x="3132" y="12231"/>
                  </a:cubicBezTo>
                  <a:cubicBezTo>
                    <a:pt x="3190" y="12231"/>
                    <a:pt x="3226" y="12190"/>
                    <a:pt x="3165" y="12044"/>
                  </a:cubicBezTo>
                  <a:cubicBezTo>
                    <a:pt x="3074" y="11831"/>
                    <a:pt x="3050" y="11445"/>
                    <a:pt x="3059" y="11206"/>
                  </a:cubicBezTo>
                  <a:cubicBezTo>
                    <a:pt x="3089" y="10382"/>
                    <a:pt x="2949" y="9514"/>
                    <a:pt x="2925" y="8685"/>
                  </a:cubicBezTo>
                  <a:cubicBezTo>
                    <a:pt x="2853" y="6173"/>
                    <a:pt x="2878" y="3657"/>
                    <a:pt x="2945" y="1144"/>
                  </a:cubicBezTo>
                  <a:close/>
                  <a:moveTo>
                    <a:pt x="2518" y="1"/>
                  </a:moveTo>
                  <a:cubicBezTo>
                    <a:pt x="2489" y="1"/>
                    <a:pt x="2456" y="3"/>
                    <a:pt x="2420" y="8"/>
                  </a:cubicBezTo>
                  <a:lnTo>
                    <a:pt x="2420" y="8"/>
                  </a:lnTo>
                  <a:cubicBezTo>
                    <a:pt x="1720" y="17"/>
                    <a:pt x="601" y="331"/>
                    <a:pt x="585" y="841"/>
                  </a:cubicBezTo>
                  <a:cubicBezTo>
                    <a:pt x="465" y="4779"/>
                    <a:pt x="1" y="9202"/>
                    <a:pt x="853" y="13070"/>
                  </a:cubicBezTo>
                  <a:cubicBezTo>
                    <a:pt x="888" y="13223"/>
                    <a:pt x="1174" y="13263"/>
                    <a:pt x="1281" y="13269"/>
                  </a:cubicBezTo>
                  <a:lnTo>
                    <a:pt x="5381" y="13493"/>
                  </a:lnTo>
                  <a:cubicBezTo>
                    <a:pt x="5404" y="13494"/>
                    <a:pt x="5429" y="13495"/>
                    <a:pt x="5458" y="13495"/>
                  </a:cubicBezTo>
                  <a:cubicBezTo>
                    <a:pt x="5975" y="13495"/>
                    <a:pt x="7374" y="13280"/>
                    <a:pt x="7340" y="12655"/>
                  </a:cubicBezTo>
                  <a:cubicBezTo>
                    <a:pt x="7129" y="8842"/>
                    <a:pt x="6365" y="4303"/>
                    <a:pt x="7174" y="553"/>
                  </a:cubicBezTo>
                  <a:cubicBezTo>
                    <a:pt x="7230" y="300"/>
                    <a:pt x="6960" y="244"/>
                    <a:pt x="6760" y="232"/>
                  </a:cubicBezTo>
                  <a:lnTo>
                    <a:pt x="2544" y="1"/>
                  </a:lnTo>
                  <a:cubicBezTo>
                    <a:pt x="2536" y="1"/>
                    <a:pt x="2527" y="1"/>
                    <a:pt x="251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5"/>
            <p:cNvSpPr/>
            <p:nvPr/>
          </p:nvSpPr>
          <p:spPr>
            <a:xfrm>
              <a:off x="6438550" y="4374275"/>
              <a:ext cx="117850" cy="656450"/>
            </a:xfrm>
            <a:custGeom>
              <a:rect b="b" l="l" r="r" t="t"/>
              <a:pathLst>
                <a:path extrusionOk="0" h="26258" w="4714">
                  <a:moveTo>
                    <a:pt x="2075" y="0"/>
                  </a:moveTo>
                  <a:cubicBezTo>
                    <a:pt x="1390" y="0"/>
                    <a:pt x="499" y="361"/>
                    <a:pt x="472" y="834"/>
                  </a:cubicBezTo>
                  <a:cubicBezTo>
                    <a:pt x="0" y="9177"/>
                    <a:pt x="558" y="17699"/>
                    <a:pt x="2214" y="25882"/>
                  </a:cubicBezTo>
                  <a:cubicBezTo>
                    <a:pt x="2267" y="26146"/>
                    <a:pt x="2567" y="26258"/>
                    <a:pt x="2938" y="26258"/>
                  </a:cubicBezTo>
                  <a:cubicBezTo>
                    <a:pt x="3683" y="26258"/>
                    <a:pt x="4714" y="25808"/>
                    <a:pt x="4600" y="25242"/>
                  </a:cubicBezTo>
                  <a:cubicBezTo>
                    <a:pt x="2967" y="17169"/>
                    <a:pt x="2390" y="8755"/>
                    <a:pt x="2857" y="525"/>
                  </a:cubicBezTo>
                  <a:cubicBezTo>
                    <a:pt x="2878" y="152"/>
                    <a:pt x="2520" y="0"/>
                    <a:pt x="2075"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5508325" y="4425050"/>
              <a:ext cx="150225" cy="667725"/>
            </a:xfrm>
            <a:custGeom>
              <a:rect b="b" l="l" r="r" t="t"/>
              <a:pathLst>
                <a:path extrusionOk="0" h="26709" w="6009">
                  <a:moveTo>
                    <a:pt x="1804" y="0"/>
                  </a:moveTo>
                  <a:cubicBezTo>
                    <a:pt x="1090" y="0"/>
                    <a:pt x="1" y="374"/>
                    <a:pt x="23" y="918"/>
                  </a:cubicBezTo>
                  <a:lnTo>
                    <a:pt x="23" y="917"/>
                  </a:lnTo>
                  <a:cubicBezTo>
                    <a:pt x="365" y="9404"/>
                    <a:pt x="1037" y="18252"/>
                    <a:pt x="3480" y="26413"/>
                  </a:cubicBezTo>
                  <a:cubicBezTo>
                    <a:pt x="3542" y="26622"/>
                    <a:pt x="3803" y="26709"/>
                    <a:pt x="4131" y="26709"/>
                  </a:cubicBezTo>
                  <a:cubicBezTo>
                    <a:pt x="4890" y="26709"/>
                    <a:pt x="6008" y="26246"/>
                    <a:pt x="5866" y="25772"/>
                  </a:cubicBezTo>
                  <a:cubicBezTo>
                    <a:pt x="3424" y="17612"/>
                    <a:pt x="2752" y="8764"/>
                    <a:pt x="2408" y="278"/>
                  </a:cubicBezTo>
                  <a:cubicBezTo>
                    <a:pt x="2401" y="85"/>
                    <a:pt x="2145" y="0"/>
                    <a:pt x="1804"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6991600" y="4424000"/>
              <a:ext cx="188650" cy="149975"/>
            </a:xfrm>
            <a:custGeom>
              <a:rect b="b" l="l" r="r" t="t"/>
              <a:pathLst>
                <a:path extrusionOk="0" h="5999" w="7546">
                  <a:moveTo>
                    <a:pt x="5650" y="0"/>
                  </a:moveTo>
                  <a:cubicBezTo>
                    <a:pt x="4953" y="0"/>
                    <a:pt x="4203" y="174"/>
                    <a:pt x="3593" y="278"/>
                  </a:cubicBezTo>
                  <a:cubicBezTo>
                    <a:pt x="2770" y="418"/>
                    <a:pt x="1949" y="576"/>
                    <a:pt x="1135" y="760"/>
                  </a:cubicBezTo>
                  <a:cubicBezTo>
                    <a:pt x="692" y="858"/>
                    <a:pt x="1" y="1296"/>
                    <a:pt x="145" y="1840"/>
                  </a:cubicBezTo>
                  <a:cubicBezTo>
                    <a:pt x="250" y="2227"/>
                    <a:pt x="659" y="2337"/>
                    <a:pt x="1046" y="2337"/>
                  </a:cubicBezTo>
                  <a:cubicBezTo>
                    <a:pt x="1228" y="2337"/>
                    <a:pt x="1405" y="2312"/>
                    <a:pt x="1544" y="2282"/>
                  </a:cubicBezTo>
                  <a:lnTo>
                    <a:pt x="1542" y="2282"/>
                  </a:lnTo>
                  <a:cubicBezTo>
                    <a:pt x="2071" y="2162"/>
                    <a:pt x="2603" y="2054"/>
                    <a:pt x="3136" y="1955"/>
                  </a:cubicBezTo>
                  <a:cubicBezTo>
                    <a:pt x="3566" y="1876"/>
                    <a:pt x="3997" y="1804"/>
                    <a:pt x="4431" y="1751"/>
                  </a:cubicBezTo>
                  <a:cubicBezTo>
                    <a:pt x="4571" y="1735"/>
                    <a:pt x="4714" y="1727"/>
                    <a:pt x="4856" y="1714"/>
                  </a:cubicBezTo>
                  <a:lnTo>
                    <a:pt x="4856" y="1714"/>
                  </a:lnTo>
                  <a:cubicBezTo>
                    <a:pt x="4865" y="1810"/>
                    <a:pt x="4882" y="1910"/>
                    <a:pt x="4883" y="1965"/>
                  </a:cubicBezTo>
                  <a:cubicBezTo>
                    <a:pt x="4889" y="2425"/>
                    <a:pt x="4853" y="2889"/>
                    <a:pt x="4821" y="3347"/>
                  </a:cubicBezTo>
                  <a:cubicBezTo>
                    <a:pt x="4776" y="3992"/>
                    <a:pt x="4718" y="4635"/>
                    <a:pt x="4646" y="5279"/>
                  </a:cubicBezTo>
                  <a:cubicBezTo>
                    <a:pt x="4591" y="5782"/>
                    <a:pt x="5020" y="5998"/>
                    <a:pt x="5532" y="5998"/>
                  </a:cubicBezTo>
                  <a:cubicBezTo>
                    <a:pt x="6194" y="5998"/>
                    <a:pt x="6993" y="5636"/>
                    <a:pt x="7057" y="5068"/>
                  </a:cubicBezTo>
                  <a:cubicBezTo>
                    <a:pt x="7149" y="4233"/>
                    <a:pt x="7223" y="3397"/>
                    <a:pt x="7266" y="2559"/>
                  </a:cubicBezTo>
                  <a:cubicBezTo>
                    <a:pt x="7309" y="1742"/>
                    <a:pt x="7545" y="487"/>
                    <a:pt x="6582" y="142"/>
                  </a:cubicBezTo>
                  <a:cubicBezTo>
                    <a:pt x="6296" y="39"/>
                    <a:pt x="5979" y="0"/>
                    <a:pt x="565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6597875" y="4463975"/>
              <a:ext cx="209750" cy="182225"/>
            </a:xfrm>
            <a:custGeom>
              <a:rect b="b" l="l" r="r" t="t"/>
              <a:pathLst>
                <a:path extrusionOk="0" h="7289" w="8390">
                  <a:moveTo>
                    <a:pt x="2640" y="2025"/>
                  </a:moveTo>
                  <a:lnTo>
                    <a:pt x="2640" y="2025"/>
                  </a:lnTo>
                  <a:cubicBezTo>
                    <a:pt x="2642" y="2054"/>
                    <a:pt x="2641" y="2088"/>
                    <a:pt x="2637" y="2124"/>
                  </a:cubicBezTo>
                  <a:lnTo>
                    <a:pt x="2637" y="2124"/>
                  </a:lnTo>
                  <a:cubicBezTo>
                    <a:pt x="2568" y="2119"/>
                    <a:pt x="2475" y="2100"/>
                    <a:pt x="2352" y="2061"/>
                  </a:cubicBezTo>
                  <a:lnTo>
                    <a:pt x="2352" y="2061"/>
                  </a:lnTo>
                  <a:cubicBezTo>
                    <a:pt x="2364" y="2065"/>
                    <a:pt x="2380" y="2067"/>
                    <a:pt x="2398" y="2067"/>
                  </a:cubicBezTo>
                  <a:cubicBezTo>
                    <a:pt x="2457" y="2067"/>
                    <a:pt x="2543" y="2049"/>
                    <a:pt x="2640" y="2025"/>
                  </a:cubicBezTo>
                  <a:close/>
                  <a:moveTo>
                    <a:pt x="5409" y="1"/>
                  </a:moveTo>
                  <a:cubicBezTo>
                    <a:pt x="3852" y="1"/>
                    <a:pt x="2091" y="112"/>
                    <a:pt x="940" y="936"/>
                  </a:cubicBezTo>
                  <a:cubicBezTo>
                    <a:pt x="94" y="1541"/>
                    <a:pt x="118" y="2678"/>
                    <a:pt x="66" y="3621"/>
                  </a:cubicBezTo>
                  <a:cubicBezTo>
                    <a:pt x="13" y="4590"/>
                    <a:pt x="1" y="5565"/>
                    <a:pt x="11" y="6535"/>
                  </a:cubicBezTo>
                  <a:cubicBezTo>
                    <a:pt x="18" y="7064"/>
                    <a:pt x="480" y="7289"/>
                    <a:pt x="999" y="7289"/>
                  </a:cubicBezTo>
                  <a:cubicBezTo>
                    <a:pt x="1669" y="7289"/>
                    <a:pt x="2432" y="6914"/>
                    <a:pt x="2425" y="6336"/>
                  </a:cubicBezTo>
                  <a:cubicBezTo>
                    <a:pt x="2416" y="5607"/>
                    <a:pt x="2424" y="4879"/>
                    <a:pt x="2448" y="4151"/>
                  </a:cubicBezTo>
                  <a:cubicBezTo>
                    <a:pt x="2464" y="3675"/>
                    <a:pt x="2484" y="3200"/>
                    <a:pt x="2528" y="2726"/>
                  </a:cubicBezTo>
                  <a:cubicBezTo>
                    <a:pt x="2540" y="2600"/>
                    <a:pt x="2620" y="2322"/>
                    <a:pt x="2637" y="2124"/>
                  </a:cubicBezTo>
                  <a:lnTo>
                    <a:pt x="2637" y="2124"/>
                  </a:lnTo>
                  <a:cubicBezTo>
                    <a:pt x="2651" y="2125"/>
                    <a:pt x="2663" y="2125"/>
                    <a:pt x="2674" y="2125"/>
                  </a:cubicBezTo>
                  <a:cubicBezTo>
                    <a:pt x="2816" y="2125"/>
                    <a:pt x="2834" y="2055"/>
                    <a:pt x="2805" y="1980"/>
                  </a:cubicBezTo>
                  <a:lnTo>
                    <a:pt x="2805" y="1980"/>
                  </a:lnTo>
                  <a:cubicBezTo>
                    <a:pt x="2749" y="1996"/>
                    <a:pt x="2693" y="2011"/>
                    <a:pt x="2640" y="2025"/>
                  </a:cubicBezTo>
                  <a:lnTo>
                    <a:pt x="2640" y="2025"/>
                  </a:lnTo>
                  <a:cubicBezTo>
                    <a:pt x="2638" y="1997"/>
                    <a:pt x="2634" y="1974"/>
                    <a:pt x="2627" y="1954"/>
                  </a:cubicBezTo>
                  <a:cubicBezTo>
                    <a:pt x="2587" y="1847"/>
                    <a:pt x="2599" y="1808"/>
                    <a:pt x="2631" y="1808"/>
                  </a:cubicBezTo>
                  <a:cubicBezTo>
                    <a:pt x="2678" y="1808"/>
                    <a:pt x="2771" y="1896"/>
                    <a:pt x="2805" y="1980"/>
                  </a:cubicBezTo>
                  <a:lnTo>
                    <a:pt x="2805" y="1980"/>
                  </a:lnTo>
                  <a:cubicBezTo>
                    <a:pt x="2967" y="1933"/>
                    <a:pt x="3130" y="1882"/>
                    <a:pt x="3218" y="1870"/>
                  </a:cubicBezTo>
                  <a:cubicBezTo>
                    <a:pt x="3697" y="1802"/>
                    <a:pt x="4184" y="1770"/>
                    <a:pt x="4667" y="1743"/>
                  </a:cubicBezTo>
                  <a:cubicBezTo>
                    <a:pt x="5207" y="1713"/>
                    <a:pt x="5749" y="1697"/>
                    <a:pt x="6291" y="1697"/>
                  </a:cubicBezTo>
                  <a:cubicBezTo>
                    <a:pt x="6375" y="1697"/>
                    <a:pt x="6460" y="1697"/>
                    <a:pt x="6545" y="1698"/>
                  </a:cubicBezTo>
                  <a:cubicBezTo>
                    <a:pt x="6549" y="1698"/>
                    <a:pt x="6553" y="1698"/>
                    <a:pt x="6557" y="1698"/>
                  </a:cubicBezTo>
                  <a:cubicBezTo>
                    <a:pt x="7887" y="1698"/>
                    <a:pt x="8390" y="29"/>
                    <a:pt x="6774" y="15"/>
                  </a:cubicBezTo>
                  <a:cubicBezTo>
                    <a:pt x="6355" y="11"/>
                    <a:pt x="5892" y="1"/>
                    <a:pt x="5409"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5"/>
            <p:cNvSpPr/>
            <p:nvPr/>
          </p:nvSpPr>
          <p:spPr>
            <a:xfrm>
              <a:off x="6978525" y="4696425"/>
              <a:ext cx="195475" cy="174150"/>
            </a:xfrm>
            <a:custGeom>
              <a:rect b="b" l="l" r="r" t="t"/>
              <a:pathLst>
                <a:path extrusionOk="0" h="6966" w="7819">
                  <a:moveTo>
                    <a:pt x="6999" y="0"/>
                  </a:moveTo>
                  <a:cubicBezTo>
                    <a:pt x="6293" y="0"/>
                    <a:pt x="5070" y="343"/>
                    <a:pt x="5100" y="815"/>
                  </a:cubicBezTo>
                  <a:cubicBezTo>
                    <a:pt x="5168" y="1879"/>
                    <a:pt x="5412" y="3825"/>
                    <a:pt x="4750" y="4729"/>
                  </a:cubicBezTo>
                  <a:cubicBezTo>
                    <a:pt x="4386" y="5224"/>
                    <a:pt x="3433" y="5392"/>
                    <a:pt x="2870" y="5580"/>
                  </a:cubicBezTo>
                  <a:cubicBezTo>
                    <a:pt x="2326" y="5762"/>
                    <a:pt x="1779" y="5931"/>
                    <a:pt x="1227" y="6088"/>
                  </a:cubicBezTo>
                  <a:cubicBezTo>
                    <a:pt x="1035" y="6142"/>
                    <a:pt x="1" y="6431"/>
                    <a:pt x="132" y="6778"/>
                  </a:cubicBezTo>
                  <a:cubicBezTo>
                    <a:pt x="186" y="6920"/>
                    <a:pt x="371" y="6966"/>
                    <a:pt x="588" y="6966"/>
                  </a:cubicBezTo>
                  <a:cubicBezTo>
                    <a:pt x="910" y="6966"/>
                    <a:pt x="1300" y="6864"/>
                    <a:pt x="1425" y="6829"/>
                  </a:cubicBezTo>
                  <a:cubicBezTo>
                    <a:pt x="2275" y="6588"/>
                    <a:pt x="3118" y="6324"/>
                    <a:pt x="3953" y="6038"/>
                  </a:cubicBezTo>
                  <a:cubicBezTo>
                    <a:pt x="4845" y="5731"/>
                    <a:pt x="6013" y="5420"/>
                    <a:pt x="6735" y="4775"/>
                  </a:cubicBezTo>
                  <a:cubicBezTo>
                    <a:pt x="7818" y="3805"/>
                    <a:pt x="7569" y="1484"/>
                    <a:pt x="7487" y="175"/>
                  </a:cubicBezTo>
                  <a:cubicBezTo>
                    <a:pt x="7479" y="54"/>
                    <a:pt x="7280" y="0"/>
                    <a:pt x="699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6595625" y="4774175"/>
              <a:ext cx="229675" cy="151875"/>
            </a:xfrm>
            <a:custGeom>
              <a:rect b="b" l="l" r="r" t="t"/>
              <a:pathLst>
                <a:path extrusionOk="0" h="6075" w="9187">
                  <a:moveTo>
                    <a:pt x="1985" y="1"/>
                  </a:moveTo>
                  <a:cubicBezTo>
                    <a:pt x="1325" y="1"/>
                    <a:pt x="573" y="374"/>
                    <a:pt x="553" y="978"/>
                  </a:cubicBezTo>
                  <a:lnTo>
                    <a:pt x="555" y="977"/>
                  </a:lnTo>
                  <a:lnTo>
                    <a:pt x="555" y="977"/>
                  </a:lnTo>
                  <a:cubicBezTo>
                    <a:pt x="511" y="2324"/>
                    <a:pt x="0" y="5789"/>
                    <a:pt x="1896" y="6044"/>
                  </a:cubicBezTo>
                  <a:cubicBezTo>
                    <a:pt x="2053" y="6065"/>
                    <a:pt x="2213" y="6074"/>
                    <a:pt x="2376" y="6074"/>
                  </a:cubicBezTo>
                  <a:cubicBezTo>
                    <a:pt x="3312" y="6074"/>
                    <a:pt x="4329" y="5764"/>
                    <a:pt x="5202" y="5577"/>
                  </a:cubicBezTo>
                  <a:cubicBezTo>
                    <a:pt x="6089" y="5386"/>
                    <a:pt x="6972" y="5179"/>
                    <a:pt x="7854" y="4958"/>
                  </a:cubicBezTo>
                  <a:cubicBezTo>
                    <a:pt x="9187" y="4621"/>
                    <a:pt x="8960" y="3247"/>
                    <a:pt x="7822" y="3247"/>
                  </a:cubicBezTo>
                  <a:cubicBezTo>
                    <a:pt x="7695" y="3247"/>
                    <a:pt x="7557" y="3264"/>
                    <a:pt x="7409" y="3302"/>
                  </a:cubicBezTo>
                  <a:cubicBezTo>
                    <a:pt x="6837" y="3446"/>
                    <a:pt x="6261" y="3585"/>
                    <a:pt x="5684" y="3716"/>
                  </a:cubicBezTo>
                  <a:cubicBezTo>
                    <a:pt x="4922" y="3890"/>
                    <a:pt x="3879" y="3908"/>
                    <a:pt x="3125" y="4181"/>
                  </a:cubicBezTo>
                  <a:lnTo>
                    <a:pt x="3125" y="4181"/>
                  </a:lnTo>
                  <a:cubicBezTo>
                    <a:pt x="3132" y="3766"/>
                    <a:pt x="2985" y="3237"/>
                    <a:pt x="2973" y="2839"/>
                  </a:cubicBezTo>
                  <a:cubicBezTo>
                    <a:pt x="2951" y="2161"/>
                    <a:pt x="2952" y="1480"/>
                    <a:pt x="2973" y="802"/>
                  </a:cubicBezTo>
                  <a:cubicBezTo>
                    <a:pt x="2991" y="243"/>
                    <a:pt x="2518" y="1"/>
                    <a:pt x="1985"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5761950" y="4564800"/>
              <a:ext cx="353400" cy="375925"/>
            </a:xfrm>
            <a:custGeom>
              <a:rect b="b" l="l" r="r" t="t"/>
              <a:pathLst>
                <a:path extrusionOk="0" h="15037" w="14136">
                  <a:moveTo>
                    <a:pt x="9602" y="1644"/>
                  </a:moveTo>
                  <a:lnTo>
                    <a:pt x="9602" y="1644"/>
                  </a:lnTo>
                  <a:cubicBezTo>
                    <a:pt x="9817" y="2339"/>
                    <a:pt x="10226" y="3187"/>
                    <a:pt x="10330" y="3777"/>
                  </a:cubicBezTo>
                  <a:cubicBezTo>
                    <a:pt x="10822" y="6594"/>
                    <a:pt x="11042" y="9587"/>
                    <a:pt x="10860" y="12442"/>
                  </a:cubicBezTo>
                  <a:cubicBezTo>
                    <a:pt x="10854" y="12531"/>
                    <a:pt x="10836" y="12643"/>
                    <a:pt x="10812" y="12768"/>
                  </a:cubicBezTo>
                  <a:lnTo>
                    <a:pt x="10812" y="12768"/>
                  </a:lnTo>
                  <a:cubicBezTo>
                    <a:pt x="10102" y="11906"/>
                    <a:pt x="9043" y="11051"/>
                    <a:pt x="8454" y="10189"/>
                  </a:cubicBezTo>
                  <a:cubicBezTo>
                    <a:pt x="8375" y="10074"/>
                    <a:pt x="8209" y="10039"/>
                    <a:pt x="8031" y="10039"/>
                  </a:cubicBezTo>
                  <a:cubicBezTo>
                    <a:pt x="7830" y="10039"/>
                    <a:pt x="7614" y="10084"/>
                    <a:pt x="7494" y="10108"/>
                  </a:cubicBezTo>
                  <a:cubicBezTo>
                    <a:pt x="7112" y="10184"/>
                    <a:pt x="4690" y="10512"/>
                    <a:pt x="3094" y="10909"/>
                  </a:cubicBezTo>
                  <a:lnTo>
                    <a:pt x="3094" y="10909"/>
                  </a:lnTo>
                  <a:cubicBezTo>
                    <a:pt x="3064" y="10711"/>
                    <a:pt x="3044" y="10512"/>
                    <a:pt x="3032" y="10313"/>
                  </a:cubicBezTo>
                  <a:cubicBezTo>
                    <a:pt x="3111" y="9872"/>
                    <a:pt x="2996" y="9310"/>
                    <a:pt x="2993" y="8865"/>
                  </a:cubicBezTo>
                  <a:cubicBezTo>
                    <a:pt x="2989" y="7957"/>
                    <a:pt x="3018" y="7045"/>
                    <a:pt x="3060" y="6138"/>
                  </a:cubicBezTo>
                  <a:lnTo>
                    <a:pt x="3060" y="6138"/>
                  </a:lnTo>
                  <a:cubicBezTo>
                    <a:pt x="3550" y="5013"/>
                    <a:pt x="7088" y="5296"/>
                    <a:pt x="8030" y="4164"/>
                  </a:cubicBezTo>
                  <a:cubicBezTo>
                    <a:pt x="8425" y="3688"/>
                    <a:pt x="8665" y="3007"/>
                    <a:pt x="9010" y="2488"/>
                  </a:cubicBezTo>
                  <a:cubicBezTo>
                    <a:pt x="9194" y="2210"/>
                    <a:pt x="9443" y="1936"/>
                    <a:pt x="9602" y="1644"/>
                  </a:cubicBezTo>
                  <a:close/>
                  <a:moveTo>
                    <a:pt x="10604" y="1"/>
                  </a:moveTo>
                  <a:cubicBezTo>
                    <a:pt x="8277" y="1"/>
                    <a:pt x="6728" y="2575"/>
                    <a:pt x="5749" y="4468"/>
                  </a:cubicBezTo>
                  <a:lnTo>
                    <a:pt x="5749" y="4468"/>
                  </a:lnTo>
                  <a:cubicBezTo>
                    <a:pt x="3837" y="4722"/>
                    <a:pt x="1192" y="5224"/>
                    <a:pt x="695" y="6624"/>
                  </a:cubicBezTo>
                  <a:cubicBezTo>
                    <a:pt x="693" y="6631"/>
                    <a:pt x="691" y="6638"/>
                    <a:pt x="691" y="6644"/>
                  </a:cubicBezTo>
                  <a:lnTo>
                    <a:pt x="691" y="6644"/>
                  </a:lnTo>
                  <a:cubicBezTo>
                    <a:pt x="682" y="6669"/>
                    <a:pt x="677" y="6696"/>
                    <a:pt x="676" y="6722"/>
                  </a:cubicBezTo>
                  <a:cubicBezTo>
                    <a:pt x="623" y="7810"/>
                    <a:pt x="1" y="11537"/>
                    <a:pt x="1075" y="12160"/>
                  </a:cubicBezTo>
                  <a:cubicBezTo>
                    <a:pt x="1181" y="12222"/>
                    <a:pt x="1310" y="12247"/>
                    <a:pt x="1453" y="12247"/>
                  </a:cubicBezTo>
                  <a:cubicBezTo>
                    <a:pt x="2009" y="12247"/>
                    <a:pt x="2775" y="11866"/>
                    <a:pt x="3169" y="11758"/>
                  </a:cubicBezTo>
                  <a:cubicBezTo>
                    <a:pt x="4176" y="11482"/>
                    <a:pt x="5204" y="11271"/>
                    <a:pt x="6230" y="11067"/>
                  </a:cubicBezTo>
                  <a:lnTo>
                    <a:pt x="6230" y="11067"/>
                  </a:lnTo>
                  <a:cubicBezTo>
                    <a:pt x="7241" y="12555"/>
                    <a:pt x="8923" y="15037"/>
                    <a:pt x="10854" y="15037"/>
                  </a:cubicBezTo>
                  <a:cubicBezTo>
                    <a:pt x="11275" y="15037"/>
                    <a:pt x="11707" y="14919"/>
                    <a:pt x="12147" y="14648"/>
                  </a:cubicBezTo>
                  <a:cubicBezTo>
                    <a:pt x="14136" y="13422"/>
                    <a:pt x="13304" y="9031"/>
                    <a:pt x="13170" y="7107"/>
                  </a:cubicBezTo>
                  <a:cubicBezTo>
                    <a:pt x="13048" y="5366"/>
                    <a:pt x="13274" y="177"/>
                    <a:pt x="10822" y="8"/>
                  </a:cubicBezTo>
                  <a:cubicBezTo>
                    <a:pt x="10749" y="3"/>
                    <a:pt x="10676" y="1"/>
                    <a:pt x="1060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6058275" y="4538425"/>
              <a:ext cx="206450" cy="144950"/>
            </a:xfrm>
            <a:custGeom>
              <a:rect b="b" l="l" r="r" t="t"/>
              <a:pathLst>
                <a:path extrusionOk="0" h="5798" w="8258">
                  <a:moveTo>
                    <a:pt x="7519" y="0"/>
                  </a:moveTo>
                  <a:cubicBezTo>
                    <a:pt x="7034" y="0"/>
                    <a:pt x="6387" y="220"/>
                    <a:pt x="6038" y="468"/>
                  </a:cubicBezTo>
                  <a:cubicBezTo>
                    <a:pt x="4001" y="1911"/>
                    <a:pt x="2174" y="3694"/>
                    <a:pt x="360" y="5401"/>
                  </a:cubicBezTo>
                  <a:cubicBezTo>
                    <a:pt x="0" y="5739"/>
                    <a:pt x="582" y="5798"/>
                    <a:pt x="854" y="5798"/>
                  </a:cubicBezTo>
                  <a:cubicBezTo>
                    <a:pt x="881" y="5798"/>
                    <a:pt x="905" y="5797"/>
                    <a:pt x="925" y="5796"/>
                  </a:cubicBezTo>
                  <a:cubicBezTo>
                    <a:pt x="1436" y="5767"/>
                    <a:pt x="2134" y="5588"/>
                    <a:pt x="2522" y="5225"/>
                  </a:cubicBezTo>
                  <a:lnTo>
                    <a:pt x="2521" y="5225"/>
                  </a:lnTo>
                  <a:cubicBezTo>
                    <a:pt x="4231" y="3616"/>
                    <a:pt x="5949" y="1901"/>
                    <a:pt x="7867" y="542"/>
                  </a:cubicBezTo>
                  <a:cubicBezTo>
                    <a:pt x="8257" y="265"/>
                    <a:pt x="8152" y="87"/>
                    <a:pt x="7725" y="16"/>
                  </a:cubicBezTo>
                  <a:cubicBezTo>
                    <a:pt x="7661" y="5"/>
                    <a:pt x="7592" y="0"/>
                    <a:pt x="751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6060775" y="4706700"/>
              <a:ext cx="241350" cy="47200"/>
            </a:xfrm>
            <a:custGeom>
              <a:rect b="b" l="l" r="r" t="t"/>
              <a:pathLst>
                <a:path extrusionOk="0" h="1888" w="9654">
                  <a:moveTo>
                    <a:pt x="8624" y="0"/>
                  </a:moveTo>
                  <a:cubicBezTo>
                    <a:pt x="8471" y="0"/>
                    <a:pt x="8295" y="24"/>
                    <a:pt x="8098" y="78"/>
                  </a:cubicBezTo>
                  <a:cubicBezTo>
                    <a:pt x="6833" y="421"/>
                    <a:pt x="5489" y="527"/>
                    <a:pt x="4158" y="527"/>
                  </a:cubicBezTo>
                  <a:cubicBezTo>
                    <a:pt x="3603" y="527"/>
                    <a:pt x="3050" y="509"/>
                    <a:pt x="2507" y="481"/>
                  </a:cubicBezTo>
                  <a:cubicBezTo>
                    <a:pt x="2491" y="481"/>
                    <a:pt x="2475" y="480"/>
                    <a:pt x="2459" y="480"/>
                  </a:cubicBezTo>
                  <a:cubicBezTo>
                    <a:pt x="1536" y="480"/>
                    <a:pt x="0" y="1763"/>
                    <a:pt x="1582" y="1843"/>
                  </a:cubicBezTo>
                  <a:cubicBezTo>
                    <a:pt x="2135" y="1871"/>
                    <a:pt x="2695" y="1887"/>
                    <a:pt x="3258" y="1887"/>
                  </a:cubicBezTo>
                  <a:cubicBezTo>
                    <a:pt x="4998" y="1887"/>
                    <a:pt x="6760" y="1732"/>
                    <a:pt x="8421" y="1281"/>
                  </a:cubicBezTo>
                  <a:cubicBezTo>
                    <a:pt x="9653" y="947"/>
                    <a:pt x="9591" y="0"/>
                    <a:pt x="8624"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6079250" y="4805450"/>
              <a:ext cx="247650" cy="151375"/>
            </a:xfrm>
            <a:custGeom>
              <a:rect b="b" l="l" r="r" t="t"/>
              <a:pathLst>
                <a:path extrusionOk="0" h="6055" w="9906">
                  <a:moveTo>
                    <a:pt x="2054" y="1"/>
                  </a:moveTo>
                  <a:cubicBezTo>
                    <a:pt x="1130" y="1"/>
                    <a:pt x="0" y="905"/>
                    <a:pt x="856" y="1600"/>
                  </a:cubicBezTo>
                  <a:cubicBezTo>
                    <a:pt x="2830" y="3199"/>
                    <a:pt x="4943" y="4992"/>
                    <a:pt x="7305" y="5977"/>
                  </a:cubicBezTo>
                  <a:cubicBezTo>
                    <a:pt x="7433" y="6030"/>
                    <a:pt x="7571" y="6054"/>
                    <a:pt x="7713" y="6054"/>
                  </a:cubicBezTo>
                  <a:cubicBezTo>
                    <a:pt x="8719" y="6054"/>
                    <a:pt x="9906" y="4855"/>
                    <a:pt x="8675" y="4341"/>
                  </a:cubicBezTo>
                  <a:cubicBezTo>
                    <a:pt x="6492" y="3429"/>
                    <a:pt x="4516" y="1681"/>
                    <a:pt x="2691" y="202"/>
                  </a:cubicBezTo>
                  <a:cubicBezTo>
                    <a:pt x="2518" y="62"/>
                    <a:pt x="2293" y="1"/>
                    <a:pt x="205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0" name="Google Shape;1020;p35"/>
          <p:cNvSpPr txBox="1"/>
          <p:nvPr>
            <p:ph idx="4294967295" type="subTitle"/>
          </p:nvPr>
        </p:nvSpPr>
        <p:spPr>
          <a:xfrm>
            <a:off x="554100" y="925775"/>
            <a:ext cx="3408900" cy="3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Framework : Django</a:t>
            </a:r>
            <a:endParaRPr sz="1400"/>
          </a:p>
          <a:p>
            <a:pPr indent="0" lvl="0" marL="0" rtl="0" algn="l">
              <a:spcBef>
                <a:spcPts val="1600"/>
              </a:spcBef>
              <a:spcAft>
                <a:spcPts val="0"/>
              </a:spcAft>
              <a:buNone/>
            </a:pPr>
            <a:r>
              <a:rPr lang="en" sz="1400"/>
              <a:t>Language : Python, HTML, CSS, JavaScript</a:t>
            </a:r>
            <a:endParaRPr sz="1400"/>
          </a:p>
          <a:p>
            <a:pPr indent="0" lvl="0" marL="0" rtl="0" algn="l">
              <a:spcBef>
                <a:spcPts val="1600"/>
              </a:spcBef>
              <a:spcAft>
                <a:spcPts val="0"/>
              </a:spcAft>
              <a:buNone/>
            </a:pPr>
            <a:r>
              <a:rPr lang="en" sz="1400"/>
              <a:t>Libraries : NLTK, Spacy, OpenCV</a:t>
            </a:r>
            <a:endParaRPr sz="1400"/>
          </a:p>
          <a:p>
            <a:pPr indent="0" lvl="0" marL="0" rtl="0" algn="l">
              <a:spcBef>
                <a:spcPts val="1600"/>
              </a:spcBef>
              <a:spcAft>
                <a:spcPts val="0"/>
              </a:spcAft>
              <a:buNone/>
            </a:pPr>
            <a:r>
              <a:rPr lang="en" sz="1400"/>
              <a:t>Tools : Kaldi ASR</a:t>
            </a:r>
            <a:endParaRPr sz="1400"/>
          </a:p>
          <a:p>
            <a:pPr indent="0" lvl="0" marL="0" rtl="0" algn="l">
              <a:spcBef>
                <a:spcPts val="1600"/>
              </a:spcBef>
              <a:spcAft>
                <a:spcPts val="0"/>
              </a:spcAft>
              <a:buNone/>
            </a:pPr>
            <a:r>
              <a:rPr lang="en" sz="1400"/>
              <a:t>Datasets : Hindi Wordnet(We are focusing on Hindi presently and extend to other regional </a:t>
            </a:r>
            <a:r>
              <a:rPr lang="en" sz="1400"/>
              <a:t>languages</a:t>
            </a:r>
            <a:r>
              <a:rPr lang="en" sz="1400"/>
              <a:t> eventually)</a:t>
            </a:r>
            <a:endParaRPr sz="1400"/>
          </a:p>
          <a:p>
            <a:pPr indent="0" lvl="0" marL="0" rtl="0" algn="l">
              <a:spcBef>
                <a:spcPts val="1600"/>
              </a:spcBef>
              <a:spcAft>
                <a:spcPts val="0"/>
              </a:spcAft>
              <a:buNone/>
            </a:pPr>
            <a:r>
              <a:rPr lang="en" sz="1400"/>
              <a:t>Webcam</a:t>
            </a:r>
            <a:endParaRPr sz="1400"/>
          </a:p>
          <a:p>
            <a:pPr indent="0" lvl="0" marL="0" rtl="0" algn="l">
              <a:spcBef>
                <a:spcPts val="1600"/>
              </a:spcBef>
              <a:spcAft>
                <a:spcPts val="1600"/>
              </a:spcAft>
              <a:buNone/>
            </a:pPr>
            <a:r>
              <a:t/>
            </a:r>
            <a:endParaRPr sz="1400"/>
          </a:p>
        </p:txBody>
      </p:sp>
      <p:sp>
        <p:nvSpPr>
          <p:cNvPr id="1021" name="Google Shape;1021;p35"/>
          <p:cNvSpPr/>
          <p:nvPr/>
        </p:nvSpPr>
        <p:spPr>
          <a:xfrm flipH="1" rot="10800000">
            <a:off x="554100" y="4776848"/>
            <a:ext cx="3661856" cy="41977"/>
          </a:xfrm>
          <a:custGeom>
            <a:rect b="b" l="l" r="r" t="t"/>
            <a:pathLst>
              <a:path extrusionOk="0" h="1720" w="32178">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554100" y="757450"/>
            <a:ext cx="3408937" cy="41977"/>
          </a:xfrm>
          <a:custGeom>
            <a:rect b="b" l="l" r="r" t="t"/>
            <a:pathLst>
              <a:path extrusionOk="0" h="1720" w="32178">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txBox="1"/>
          <p:nvPr/>
        </p:nvSpPr>
        <p:spPr>
          <a:xfrm>
            <a:off x="963650" y="129225"/>
            <a:ext cx="7070700" cy="51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Permanent Marker"/>
                <a:ea typeface="Permanent Marker"/>
                <a:cs typeface="Permanent Marker"/>
                <a:sym typeface="Permanent Marker"/>
              </a:rPr>
              <a:t>TECHNICAL REQUIREMENTS</a:t>
            </a:r>
            <a:endParaRPr sz="2400">
              <a:latin typeface="Permanent Marker"/>
              <a:ea typeface="Permanent Marker"/>
              <a:cs typeface="Permanent Marker"/>
              <a:sym typeface="Permanent Mark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7" name="Shape 1027"/>
        <p:cNvGrpSpPr/>
        <p:nvPr/>
      </p:nvGrpSpPr>
      <p:grpSpPr>
        <a:xfrm>
          <a:off x="0" y="0"/>
          <a:ext cx="0" cy="0"/>
          <a:chOff x="0" y="0"/>
          <a:chExt cx="0" cy="0"/>
        </a:xfrm>
      </p:grpSpPr>
      <p:grpSp>
        <p:nvGrpSpPr>
          <p:cNvPr id="1028" name="Google Shape;1028;p36"/>
          <p:cNvGrpSpPr/>
          <p:nvPr/>
        </p:nvGrpSpPr>
        <p:grpSpPr>
          <a:xfrm>
            <a:off x="3978429" y="2998087"/>
            <a:ext cx="2224806" cy="629506"/>
            <a:chOff x="3978429" y="2998087"/>
            <a:chExt cx="2224806" cy="629506"/>
          </a:xfrm>
        </p:grpSpPr>
        <p:sp>
          <p:nvSpPr>
            <p:cNvPr id="1029" name="Google Shape;1029;p36"/>
            <p:cNvSpPr/>
            <p:nvPr/>
          </p:nvSpPr>
          <p:spPr>
            <a:xfrm>
              <a:off x="4042866" y="3130725"/>
              <a:ext cx="464100" cy="464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0" name="Google Shape;1030;p36"/>
            <p:cNvGrpSpPr/>
            <p:nvPr/>
          </p:nvGrpSpPr>
          <p:grpSpPr>
            <a:xfrm>
              <a:off x="3978429" y="2998087"/>
              <a:ext cx="2224806" cy="629506"/>
              <a:chOff x="34100" y="1847300"/>
              <a:chExt cx="7379125" cy="2009275"/>
            </a:xfrm>
          </p:grpSpPr>
          <p:sp>
            <p:nvSpPr>
              <p:cNvPr id="1031" name="Google Shape;1031;p36"/>
              <p:cNvSpPr/>
              <p:nvPr/>
            </p:nvSpPr>
            <p:spPr>
              <a:xfrm>
                <a:off x="34100" y="2176600"/>
                <a:ext cx="1880725" cy="1602800"/>
              </a:xfrm>
              <a:custGeom>
                <a:rect b="b" l="l" r="r" t="t"/>
                <a:pathLst>
                  <a:path extrusionOk="0" h="64112" w="75229">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a:off x="1964925" y="1847300"/>
                <a:ext cx="5448300" cy="2009275"/>
              </a:xfrm>
              <a:custGeom>
                <a:rect b="b" l="l" r="r" t="t"/>
                <a:pathLst>
                  <a:path extrusionOk="0" h="80371" w="217932">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3" name="Google Shape;1033;p36"/>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DEVELOPMENT PLAN</a:t>
            </a:r>
            <a:endParaRPr/>
          </a:p>
        </p:txBody>
      </p:sp>
      <p:grpSp>
        <p:nvGrpSpPr>
          <p:cNvPr id="1034" name="Google Shape;1034;p36"/>
          <p:cNvGrpSpPr/>
          <p:nvPr/>
        </p:nvGrpSpPr>
        <p:grpSpPr>
          <a:xfrm>
            <a:off x="1753629" y="1586637"/>
            <a:ext cx="2224806" cy="629506"/>
            <a:chOff x="1753629" y="1586637"/>
            <a:chExt cx="2224806" cy="629506"/>
          </a:xfrm>
        </p:grpSpPr>
        <p:sp>
          <p:nvSpPr>
            <p:cNvPr id="1035" name="Google Shape;1035;p36"/>
            <p:cNvSpPr/>
            <p:nvPr/>
          </p:nvSpPr>
          <p:spPr>
            <a:xfrm>
              <a:off x="1818066" y="1704325"/>
              <a:ext cx="464100" cy="46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36"/>
            <p:cNvGrpSpPr/>
            <p:nvPr/>
          </p:nvGrpSpPr>
          <p:grpSpPr>
            <a:xfrm>
              <a:off x="1753629" y="1586637"/>
              <a:ext cx="2224806" cy="629506"/>
              <a:chOff x="34100" y="1847300"/>
              <a:chExt cx="7379125" cy="2009275"/>
            </a:xfrm>
          </p:grpSpPr>
          <p:sp>
            <p:nvSpPr>
              <p:cNvPr id="1037" name="Google Shape;1037;p36"/>
              <p:cNvSpPr/>
              <p:nvPr/>
            </p:nvSpPr>
            <p:spPr>
              <a:xfrm>
                <a:off x="34100" y="2176600"/>
                <a:ext cx="1880725" cy="1602800"/>
              </a:xfrm>
              <a:custGeom>
                <a:rect b="b" l="l" r="r" t="t"/>
                <a:pathLst>
                  <a:path extrusionOk="0" h="64112" w="75229">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1964925" y="1847300"/>
                <a:ext cx="5448300" cy="2009275"/>
              </a:xfrm>
              <a:custGeom>
                <a:rect b="b" l="l" r="r" t="t"/>
                <a:pathLst>
                  <a:path extrusionOk="0" h="80371" w="217932">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9" name="Google Shape;1039;p36"/>
          <p:cNvSpPr txBox="1"/>
          <p:nvPr>
            <p:ph idx="4294967295" type="subTitle"/>
          </p:nvPr>
        </p:nvSpPr>
        <p:spPr>
          <a:xfrm>
            <a:off x="2409065" y="1652097"/>
            <a:ext cx="1494000" cy="498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t>Build Speech to Text Module</a:t>
            </a:r>
            <a:endParaRPr sz="1000"/>
          </a:p>
        </p:txBody>
      </p:sp>
      <p:grpSp>
        <p:nvGrpSpPr>
          <p:cNvPr id="1040" name="Google Shape;1040;p36"/>
          <p:cNvGrpSpPr/>
          <p:nvPr/>
        </p:nvGrpSpPr>
        <p:grpSpPr>
          <a:xfrm>
            <a:off x="2874404" y="2292362"/>
            <a:ext cx="2224806" cy="629506"/>
            <a:chOff x="2874404" y="2292362"/>
            <a:chExt cx="2224806" cy="629506"/>
          </a:xfrm>
        </p:grpSpPr>
        <p:sp>
          <p:nvSpPr>
            <p:cNvPr id="1041" name="Google Shape;1041;p36"/>
            <p:cNvSpPr/>
            <p:nvPr/>
          </p:nvSpPr>
          <p:spPr>
            <a:xfrm>
              <a:off x="2938841" y="2410050"/>
              <a:ext cx="464100" cy="46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2" name="Google Shape;1042;p36"/>
            <p:cNvGrpSpPr/>
            <p:nvPr/>
          </p:nvGrpSpPr>
          <p:grpSpPr>
            <a:xfrm>
              <a:off x="2874404" y="2292362"/>
              <a:ext cx="2224806" cy="629506"/>
              <a:chOff x="34100" y="1847300"/>
              <a:chExt cx="7379125" cy="2009275"/>
            </a:xfrm>
          </p:grpSpPr>
          <p:sp>
            <p:nvSpPr>
              <p:cNvPr id="1043" name="Google Shape;1043;p36"/>
              <p:cNvSpPr/>
              <p:nvPr/>
            </p:nvSpPr>
            <p:spPr>
              <a:xfrm>
                <a:off x="34100" y="2176600"/>
                <a:ext cx="1880725" cy="1602800"/>
              </a:xfrm>
              <a:custGeom>
                <a:rect b="b" l="l" r="r" t="t"/>
                <a:pathLst>
                  <a:path extrusionOk="0" h="64112" w="75229">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1964925" y="1847300"/>
                <a:ext cx="5448300" cy="2009275"/>
              </a:xfrm>
              <a:custGeom>
                <a:rect b="b" l="l" r="r" t="t"/>
                <a:pathLst>
                  <a:path extrusionOk="0" h="80371" w="217932">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5" name="Google Shape;1045;p36"/>
          <p:cNvSpPr txBox="1"/>
          <p:nvPr>
            <p:ph idx="4294967295" type="title"/>
          </p:nvPr>
        </p:nvSpPr>
        <p:spPr>
          <a:xfrm>
            <a:off x="2895340" y="2446189"/>
            <a:ext cx="551100" cy="3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02</a:t>
            </a:r>
            <a:endParaRPr sz="1800"/>
          </a:p>
        </p:txBody>
      </p:sp>
      <p:sp>
        <p:nvSpPr>
          <p:cNvPr id="1046" name="Google Shape;1046;p36"/>
          <p:cNvSpPr txBox="1"/>
          <p:nvPr>
            <p:ph idx="4294967295" type="subTitle"/>
          </p:nvPr>
        </p:nvSpPr>
        <p:spPr>
          <a:xfrm>
            <a:off x="3529840" y="2357822"/>
            <a:ext cx="1494000" cy="498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chemeClr val="dk1"/>
                </a:solidFill>
              </a:rPr>
              <a:t>Build Optical Char. Recog. Module  </a:t>
            </a:r>
            <a:endParaRPr sz="1000"/>
          </a:p>
        </p:txBody>
      </p:sp>
      <p:sp>
        <p:nvSpPr>
          <p:cNvPr id="1047" name="Google Shape;1047;p36"/>
          <p:cNvSpPr txBox="1"/>
          <p:nvPr>
            <p:ph idx="4294967295" type="title"/>
          </p:nvPr>
        </p:nvSpPr>
        <p:spPr>
          <a:xfrm>
            <a:off x="3999365" y="3151914"/>
            <a:ext cx="551100" cy="3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03</a:t>
            </a:r>
            <a:endParaRPr sz="1800"/>
          </a:p>
        </p:txBody>
      </p:sp>
      <p:sp>
        <p:nvSpPr>
          <p:cNvPr id="1048" name="Google Shape;1048;p36"/>
          <p:cNvSpPr txBox="1"/>
          <p:nvPr>
            <p:ph idx="4294967295" type="subTitle"/>
          </p:nvPr>
        </p:nvSpPr>
        <p:spPr>
          <a:xfrm>
            <a:off x="4633865" y="3063547"/>
            <a:ext cx="1494000" cy="498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chemeClr val="dk1"/>
                </a:solidFill>
              </a:rPr>
              <a:t>Build Mood Detection Module</a:t>
            </a:r>
            <a:endParaRPr sz="1000"/>
          </a:p>
        </p:txBody>
      </p:sp>
      <p:grpSp>
        <p:nvGrpSpPr>
          <p:cNvPr id="1049" name="Google Shape;1049;p36"/>
          <p:cNvGrpSpPr/>
          <p:nvPr/>
        </p:nvGrpSpPr>
        <p:grpSpPr>
          <a:xfrm>
            <a:off x="5099204" y="3703812"/>
            <a:ext cx="2224806" cy="629506"/>
            <a:chOff x="5099204" y="3703812"/>
            <a:chExt cx="2224806" cy="629506"/>
          </a:xfrm>
        </p:grpSpPr>
        <p:sp>
          <p:nvSpPr>
            <p:cNvPr id="1050" name="Google Shape;1050;p36"/>
            <p:cNvSpPr/>
            <p:nvPr/>
          </p:nvSpPr>
          <p:spPr>
            <a:xfrm>
              <a:off x="5163641" y="3821500"/>
              <a:ext cx="464100" cy="46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36"/>
            <p:cNvGrpSpPr/>
            <p:nvPr/>
          </p:nvGrpSpPr>
          <p:grpSpPr>
            <a:xfrm>
              <a:off x="5099204" y="3703812"/>
              <a:ext cx="2224806" cy="629506"/>
              <a:chOff x="34100" y="1847300"/>
              <a:chExt cx="7379125" cy="2009275"/>
            </a:xfrm>
          </p:grpSpPr>
          <p:sp>
            <p:nvSpPr>
              <p:cNvPr id="1052" name="Google Shape;1052;p36"/>
              <p:cNvSpPr/>
              <p:nvPr/>
            </p:nvSpPr>
            <p:spPr>
              <a:xfrm>
                <a:off x="34100" y="2176600"/>
                <a:ext cx="1880725" cy="1602800"/>
              </a:xfrm>
              <a:custGeom>
                <a:rect b="b" l="l" r="r" t="t"/>
                <a:pathLst>
                  <a:path extrusionOk="0" h="64112" w="75229">
                    <a:moveTo>
                      <a:pt x="41887" y="4626"/>
                    </a:moveTo>
                    <a:cubicBezTo>
                      <a:pt x="47489" y="4626"/>
                      <a:pt x="53298" y="6884"/>
                      <a:pt x="58685" y="12306"/>
                    </a:cubicBezTo>
                    <a:cubicBezTo>
                      <a:pt x="58916" y="12537"/>
                      <a:pt x="59201" y="12635"/>
                      <a:pt x="59486" y="12635"/>
                    </a:cubicBezTo>
                    <a:cubicBezTo>
                      <a:pt x="60128" y="12635"/>
                      <a:pt x="60778" y="12139"/>
                      <a:pt x="60854" y="11543"/>
                    </a:cubicBezTo>
                    <a:cubicBezTo>
                      <a:pt x="66281" y="21275"/>
                      <a:pt x="68428" y="31323"/>
                      <a:pt x="62881" y="42286"/>
                    </a:cubicBezTo>
                    <a:cubicBezTo>
                      <a:pt x="57711" y="52502"/>
                      <a:pt x="48612" y="59031"/>
                      <a:pt x="38428" y="59031"/>
                    </a:cubicBezTo>
                    <a:cubicBezTo>
                      <a:pt x="34250" y="59031"/>
                      <a:pt x="29890" y="57932"/>
                      <a:pt x="25544" y="55538"/>
                    </a:cubicBezTo>
                    <a:cubicBezTo>
                      <a:pt x="1" y="41474"/>
                      <a:pt x="19257" y="4626"/>
                      <a:pt x="41887" y="4626"/>
                    </a:cubicBezTo>
                    <a:close/>
                    <a:moveTo>
                      <a:pt x="39305" y="0"/>
                    </a:moveTo>
                    <a:cubicBezTo>
                      <a:pt x="33188" y="0"/>
                      <a:pt x="26964" y="2142"/>
                      <a:pt x="21588" y="6508"/>
                    </a:cubicBezTo>
                    <a:cubicBezTo>
                      <a:pt x="8695" y="16981"/>
                      <a:pt x="1731" y="44074"/>
                      <a:pt x="16346" y="56116"/>
                    </a:cubicBezTo>
                    <a:cubicBezTo>
                      <a:pt x="22887" y="61508"/>
                      <a:pt x="30274" y="64112"/>
                      <a:pt x="37494" y="64112"/>
                    </a:cubicBezTo>
                    <a:cubicBezTo>
                      <a:pt x="47185" y="64112"/>
                      <a:pt x="56575" y="59419"/>
                      <a:pt x="63208" y="50482"/>
                    </a:cubicBezTo>
                    <a:cubicBezTo>
                      <a:pt x="72711" y="37655"/>
                      <a:pt x="75228" y="15749"/>
                      <a:pt x="60156" y="5941"/>
                    </a:cubicBezTo>
                    <a:cubicBezTo>
                      <a:pt x="59966" y="5816"/>
                      <a:pt x="59765" y="5761"/>
                      <a:pt x="59568" y="5761"/>
                    </a:cubicBezTo>
                    <a:cubicBezTo>
                      <a:pt x="58720" y="5761"/>
                      <a:pt x="57958" y="6786"/>
                      <a:pt x="58489" y="7609"/>
                    </a:cubicBezTo>
                    <a:cubicBezTo>
                      <a:pt x="58990" y="8382"/>
                      <a:pt x="59470" y="9167"/>
                      <a:pt x="59938" y="9941"/>
                    </a:cubicBezTo>
                    <a:cubicBezTo>
                      <a:pt x="54481" y="3368"/>
                      <a:pt x="46977" y="0"/>
                      <a:pt x="393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1964925" y="1847300"/>
                <a:ext cx="5448300" cy="2009275"/>
              </a:xfrm>
              <a:custGeom>
                <a:rect b="b" l="l" r="r" t="t"/>
                <a:pathLst>
                  <a:path extrusionOk="0" h="80371" w="217932">
                    <a:moveTo>
                      <a:pt x="212766" y="4597"/>
                    </a:moveTo>
                    <a:lnTo>
                      <a:pt x="212766" y="4597"/>
                    </a:lnTo>
                    <a:cubicBezTo>
                      <a:pt x="209322" y="27657"/>
                      <a:pt x="210542" y="51884"/>
                      <a:pt x="210183" y="75184"/>
                    </a:cubicBezTo>
                    <a:cubicBezTo>
                      <a:pt x="204892" y="74597"/>
                      <a:pt x="199498" y="74402"/>
                      <a:pt x="194072" y="74402"/>
                    </a:cubicBezTo>
                    <a:cubicBezTo>
                      <a:pt x="183874" y="74402"/>
                      <a:pt x="173563" y="75091"/>
                      <a:pt x="163604" y="75162"/>
                    </a:cubicBezTo>
                    <a:cubicBezTo>
                      <a:pt x="146483" y="75304"/>
                      <a:pt x="129362" y="75413"/>
                      <a:pt x="112252" y="75609"/>
                    </a:cubicBezTo>
                    <a:cubicBezTo>
                      <a:pt x="77465" y="75990"/>
                      <a:pt x="42700" y="76557"/>
                      <a:pt x="7934" y="77309"/>
                    </a:cubicBezTo>
                    <a:cubicBezTo>
                      <a:pt x="7956" y="77243"/>
                      <a:pt x="7967" y="77178"/>
                      <a:pt x="7967" y="77102"/>
                    </a:cubicBezTo>
                    <a:cubicBezTo>
                      <a:pt x="7281" y="53856"/>
                      <a:pt x="6431" y="30153"/>
                      <a:pt x="4763" y="6929"/>
                    </a:cubicBezTo>
                    <a:lnTo>
                      <a:pt x="4763" y="6929"/>
                    </a:lnTo>
                    <a:cubicBezTo>
                      <a:pt x="11321" y="7723"/>
                      <a:pt x="18026" y="7953"/>
                      <a:pt x="24755" y="7953"/>
                    </a:cubicBezTo>
                    <a:cubicBezTo>
                      <a:pt x="33815" y="7953"/>
                      <a:pt x="42918" y="7536"/>
                      <a:pt x="51767" y="7518"/>
                    </a:cubicBezTo>
                    <a:cubicBezTo>
                      <a:pt x="69771" y="7463"/>
                      <a:pt x="87764" y="7245"/>
                      <a:pt x="105756" y="6995"/>
                    </a:cubicBezTo>
                    <a:cubicBezTo>
                      <a:pt x="141230" y="6515"/>
                      <a:pt x="177412" y="7572"/>
                      <a:pt x="212766" y="4597"/>
                    </a:cubicBezTo>
                    <a:close/>
                    <a:moveTo>
                      <a:pt x="194929" y="0"/>
                    </a:moveTo>
                    <a:cubicBezTo>
                      <a:pt x="165245" y="0"/>
                      <a:pt x="135363" y="1864"/>
                      <a:pt x="105756" y="2287"/>
                    </a:cubicBezTo>
                    <a:cubicBezTo>
                      <a:pt x="87764" y="2548"/>
                      <a:pt x="69771" y="2701"/>
                      <a:pt x="51767" y="2897"/>
                    </a:cubicBezTo>
                    <a:cubicBezTo>
                      <a:pt x="50665" y="2908"/>
                      <a:pt x="49560" y="2913"/>
                      <a:pt x="48452" y="2913"/>
                    </a:cubicBezTo>
                    <a:cubicBezTo>
                      <a:pt x="41424" y="2913"/>
                      <a:pt x="34264" y="2714"/>
                      <a:pt x="27117" y="2714"/>
                    </a:cubicBezTo>
                    <a:cubicBezTo>
                      <a:pt x="19386" y="2714"/>
                      <a:pt x="11670" y="2947"/>
                      <a:pt x="4153" y="3921"/>
                    </a:cubicBezTo>
                    <a:cubicBezTo>
                      <a:pt x="4028" y="3852"/>
                      <a:pt x="3891" y="3819"/>
                      <a:pt x="3754" y="3819"/>
                    </a:cubicBezTo>
                    <a:cubicBezTo>
                      <a:pt x="3545" y="3819"/>
                      <a:pt x="3337" y="3896"/>
                      <a:pt x="3172" y="4041"/>
                    </a:cubicBezTo>
                    <a:cubicBezTo>
                      <a:pt x="2769" y="4096"/>
                      <a:pt x="2355" y="4128"/>
                      <a:pt x="1951" y="4183"/>
                    </a:cubicBezTo>
                    <a:cubicBezTo>
                      <a:pt x="753" y="4368"/>
                      <a:pt x="753" y="6417"/>
                      <a:pt x="1951" y="6591"/>
                    </a:cubicBezTo>
                    <a:cubicBezTo>
                      <a:pt x="2180" y="6635"/>
                      <a:pt x="2420" y="6646"/>
                      <a:pt x="2660" y="6679"/>
                    </a:cubicBezTo>
                    <a:cubicBezTo>
                      <a:pt x="1" y="29630"/>
                      <a:pt x="753" y="54902"/>
                      <a:pt x="4066" y="77636"/>
                    </a:cubicBezTo>
                    <a:cubicBezTo>
                      <a:pt x="4213" y="78616"/>
                      <a:pt x="5003" y="79058"/>
                      <a:pt x="5834" y="79058"/>
                    </a:cubicBezTo>
                    <a:cubicBezTo>
                      <a:pt x="5927" y="79058"/>
                      <a:pt x="6021" y="79053"/>
                      <a:pt x="6114" y="79042"/>
                    </a:cubicBezTo>
                    <a:cubicBezTo>
                      <a:pt x="6252" y="79561"/>
                      <a:pt x="6719" y="79925"/>
                      <a:pt x="7256" y="79925"/>
                    </a:cubicBezTo>
                    <a:cubicBezTo>
                      <a:pt x="7271" y="79925"/>
                      <a:pt x="7287" y="79925"/>
                      <a:pt x="7302" y="79924"/>
                    </a:cubicBezTo>
                    <a:cubicBezTo>
                      <a:pt x="33436" y="80152"/>
                      <a:pt x="59563" y="80271"/>
                      <a:pt x="85684" y="80271"/>
                    </a:cubicBezTo>
                    <a:cubicBezTo>
                      <a:pt x="94541" y="80271"/>
                      <a:pt x="103397" y="80257"/>
                      <a:pt x="112252" y="80230"/>
                    </a:cubicBezTo>
                    <a:cubicBezTo>
                      <a:pt x="129373" y="80186"/>
                      <a:pt x="146494" y="80066"/>
                      <a:pt x="163615" y="79968"/>
                    </a:cubicBezTo>
                    <a:cubicBezTo>
                      <a:pt x="164117" y="79965"/>
                      <a:pt x="164619" y="79964"/>
                      <a:pt x="165123" y="79964"/>
                    </a:cubicBezTo>
                    <a:cubicBezTo>
                      <a:pt x="173618" y="79964"/>
                      <a:pt x="182366" y="80370"/>
                      <a:pt x="191058" y="80370"/>
                    </a:cubicBezTo>
                    <a:cubicBezTo>
                      <a:pt x="198550" y="80370"/>
                      <a:pt x="206001" y="80068"/>
                      <a:pt x="213212" y="78944"/>
                    </a:cubicBezTo>
                    <a:cubicBezTo>
                      <a:pt x="214139" y="78802"/>
                      <a:pt x="214553" y="77854"/>
                      <a:pt x="214455" y="76982"/>
                    </a:cubicBezTo>
                    <a:cubicBezTo>
                      <a:pt x="214520" y="76818"/>
                      <a:pt x="214553" y="76644"/>
                      <a:pt x="214575" y="76470"/>
                    </a:cubicBezTo>
                    <a:cubicBezTo>
                      <a:pt x="215294" y="52581"/>
                      <a:pt x="217931" y="27744"/>
                      <a:pt x="215403" y="3954"/>
                    </a:cubicBezTo>
                    <a:cubicBezTo>
                      <a:pt x="215381" y="3856"/>
                      <a:pt x="215348" y="3758"/>
                      <a:pt x="215316" y="3671"/>
                    </a:cubicBezTo>
                    <a:cubicBezTo>
                      <a:pt x="216231" y="2439"/>
                      <a:pt x="215741" y="347"/>
                      <a:pt x="213725" y="281"/>
                    </a:cubicBezTo>
                    <a:cubicBezTo>
                      <a:pt x="207471" y="84"/>
                      <a:pt x="201204" y="0"/>
                      <a:pt x="194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4" name="Google Shape;1054;p36"/>
          <p:cNvSpPr txBox="1"/>
          <p:nvPr>
            <p:ph idx="4294967295" type="title"/>
          </p:nvPr>
        </p:nvSpPr>
        <p:spPr>
          <a:xfrm>
            <a:off x="5120140" y="3857639"/>
            <a:ext cx="551100" cy="3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04</a:t>
            </a:r>
            <a:endParaRPr sz="1800"/>
          </a:p>
        </p:txBody>
      </p:sp>
      <p:sp>
        <p:nvSpPr>
          <p:cNvPr id="1055" name="Google Shape;1055;p36"/>
          <p:cNvSpPr txBox="1"/>
          <p:nvPr>
            <p:ph idx="4294967295" type="subTitle"/>
          </p:nvPr>
        </p:nvSpPr>
        <p:spPr>
          <a:xfrm>
            <a:off x="5754640" y="3769272"/>
            <a:ext cx="1494000" cy="498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
                <a:solidFill>
                  <a:schemeClr val="dk1"/>
                </a:solidFill>
              </a:rPr>
              <a:t>Integrate all modules and UI</a:t>
            </a:r>
            <a:endParaRPr sz="1000"/>
          </a:p>
        </p:txBody>
      </p:sp>
      <p:sp>
        <p:nvSpPr>
          <p:cNvPr id="1056" name="Google Shape;1056;p36"/>
          <p:cNvSpPr/>
          <p:nvPr/>
        </p:nvSpPr>
        <p:spPr>
          <a:xfrm flipH="1" rot="-9161867">
            <a:off x="2096267" y="2540514"/>
            <a:ext cx="618421" cy="203169"/>
          </a:xfrm>
          <a:custGeom>
            <a:rect b="b" l="l" r="r" t="t"/>
            <a:pathLst>
              <a:path extrusionOk="0" h="14519" w="44201">
                <a:moveTo>
                  <a:pt x="36197" y="1"/>
                </a:moveTo>
                <a:cubicBezTo>
                  <a:pt x="35851" y="1"/>
                  <a:pt x="35604" y="208"/>
                  <a:pt x="35432" y="382"/>
                </a:cubicBezTo>
                <a:cubicBezTo>
                  <a:pt x="35081" y="736"/>
                  <a:pt x="35129" y="1375"/>
                  <a:pt x="35317" y="1732"/>
                </a:cubicBezTo>
                <a:cubicBezTo>
                  <a:pt x="35643" y="2347"/>
                  <a:pt x="35926" y="2985"/>
                  <a:pt x="36251" y="3595"/>
                </a:cubicBezTo>
                <a:cubicBezTo>
                  <a:pt x="36952" y="4915"/>
                  <a:pt x="37604" y="6259"/>
                  <a:pt x="38281" y="7591"/>
                </a:cubicBezTo>
                <a:cubicBezTo>
                  <a:pt x="38338" y="7706"/>
                  <a:pt x="38557" y="7776"/>
                  <a:pt x="38435" y="7949"/>
                </a:cubicBezTo>
                <a:cubicBezTo>
                  <a:pt x="38387" y="8016"/>
                  <a:pt x="38328" y="8035"/>
                  <a:pt x="38264" y="8035"/>
                </a:cubicBezTo>
                <a:cubicBezTo>
                  <a:pt x="38183" y="8035"/>
                  <a:pt x="38094" y="8005"/>
                  <a:pt x="38011" y="8005"/>
                </a:cubicBezTo>
                <a:cubicBezTo>
                  <a:pt x="37998" y="8005"/>
                  <a:pt x="37984" y="8006"/>
                  <a:pt x="37971" y="8008"/>
                </a:cubicBezTo>
                <a:cubicBezTo>
                  <a:pt x="37954" y="8010"/>
                  <a:pt x="37938" y="8011"/>
                  <a:pt x="37922" y="8011"/>
                </a:cubicBezTo>
                <a:cubicBezTo>
                  <a:pt x="37722" y="8011"/>
                  <a:pt x="37606" y="7819"/>
                  <a:pt x="37474" y="7686"/>
                </a:cubicBezTo>
                <a:cubicBezTo>
                  <a:pt x="37266" y="7480"/>
                  <a:pt x="37014" y="7279"/>
                  <a:pt x="36744" y="7279"/>
                </a:cubicBezTo>
                <a:cubicBezTo>
                  <a:pt x="36727" y="7279"/>
                  <a:pt x="36709" y="7279"/>
                  <a:pt x="36692" y="7281"/>
                </a:cubicBezTo>
                <a:cubicBezTo>
                  <a:pt x="36656" y="7284"/>
                  <a:pt x="36622" y="7286"/>
                  <a:pt x="36588" y="7286"/>
                </a:cubicBezTo>
                <a:cubicBezTo>
                  <a:pt x="36311" y="7286"/>
                  <a:pt x="36110" y="7173"/>
                  <a:pt x="35910" y="7015"/>
                </a:cubicBezTo>
                <a:cubicBezTo>
                  <a:pt x="35637" y="6796"/>
                  <a:pt x="35278" y="6764"/>
                  <a:pt x="34972" y="6596"/>
                </a:cubicBezTo>
                <a:cubicBezTo>
                  <a:pt x="34314" y="6236"/>
                  <a:pt x="33511" y="6105"/>
                  <a:pt x="32750" y="5983"/>
                </a:cubicBezTo>
                <a:cubicBezTo>
                  <a:pt x="32487" y="5940"/>
                  <a:pt x="32447" y="5702"/>
                  <a:pt x="32166" y="5658"/>
                </a:cubicBezTo>
                <a:cubicBezTo>
                  <a:pt x="31465" y="5549"/>
                  <a:pt x="30804" y="5218"/>
                  <a:pt x="30089" y="5110"/>
                </a:cubicBezTo>
                <a:cubicBezTo>
                  <a:pt x="29934" y="5086"/>
                  <a:pt x="29954" y="4822"/>
                  <a:pt x="29724" y="4822"/>
                </a:cubicBezTo>
                <a:cubicBezTo>
                  <a:pt x="29696" y="4822"/>
                  <a:pt x="29665" y="4826"/>
                  <a:pt x="29628" y="4835"/>
                </a:cubicBezTo>
                <a:cubicBezTo>
                  <a:pt x="29524" y="4860"/>
                  <a:pt x="29419" y="4870"/>
                  <a:pt x="29313" y="4870"/>
                </a:cubicBezTo>
                <a:cubicBezTo>
                  <a:pt x="28904" y="4870"/>
                  <a:pt x="28486" y="4719"/>
                  <a:pt x="28080" y="4681"/>
                </a:cubicBezTo>
                <a:cubicBezTo>
                  <a:pt x="27375" y="4614"/>
                  <a:pt x="26717" y="4238"/>
                  <a:pt x="25925" y="4238"/>
                </a:cubicBezTo>
                <a:cubicBezTo>
                  <a:pt x="25917" y="4238"/>
                  <a:pt x="25910" y="4238"/>
                  <a:pt x="25902" y="4238"/>
                </a:cubicBezTo>
                <a:cubicBezTo>
                  <a:pt x="25892" y="4238"/>
                  <a:pt x="25883" y="4238"/>
                  <a:pt x="25873" y="4238"/>
                </a:cubicBezTo>
                <a:cubicBezTo>
                  <a:pt x="25234" y="4238"/>
                  <a:pt x="24603" y="3994"/>
                  <a:pt x="23919" y="3994"/>
                </a:cubicBezTo>
                <a:cubicBezTo>
                  <a:pt x="23850" y="3994"/>
                  <a:pt x="23781" y="3997"/>
                  <a:pt x="23711" y="4002"/>
                </a:cubicBezTo>
                <a:cubicBezTo>
                  <a:pt x="23559" y="4014"/>
                  <a:pt x="23405" y="4019"/>
                  <a:pt x="23248" y="4019"/>
                </a:cubicBezTo>
                <a:cubicBezTo>
                  <a:pt x="22726" y="4019"/>
                  <a:pt x="22186" y="3962"/>
                  <a:pt x="21657" y="3896"/>
                </a:cubicBezTo>
                <a:cubicBezTo>
                  <a:pt x="21473" y="3872"/>
                  <a:pt x="21279" y="3862"/>
                  <a:pt x="21079" y="3862"/>
                </a:cubicBezTo>
                <a:cubicBezTo>
                  <a:pt x="20588" y="3862"/>
                  <a:pt x="20062" y="3924"/>
                  <a:pt x="19567" y="4004"/>
                </a:cubicBezTo>
                <a:cubicBezTo>
                  <a:pt x="19499" y="4015"/>
                  <a:pt x="19426" y="4019"/>
                  <a:pt x="19350" y="4019"/>
                </a:cubicBezTo>
                <a:cubicBezTo>
                  <a:pt x="19144" y="4019"/>
                  <a:pt x="18918" y="3989"/>
                  <a:pt x="18725" y="3989"/>
                </a:cubicBezTo>
                <a:cubicBezTo>
                  <a:pt x="18556" y="3989"/>
                  <a:pt x="18412" y="4012"/>
                  <a:pt x="18326" y="4098"/>
                </a:cubicBezTo>
                <a:cubicBezTo>
                  <a:pt x="18186" y="4238"/>
                  <a:pt x="18081" y="4294"/>
                  <a:pt x="17994" y="4294"/>
                </a:cubicBezTo>
                <a:cubicBezTo>
                  <a:pt x="17824" y="4294"/>
                  <a:pt x="17722" y="4083"/>
                  <a:pt x="17552" y="3875"/>
                </a:cubicBezTo>
                <a:lnTo>
                  <a:pt x="17552" y="3875"/>
                </a:lnTo>
                <a:cubicBezTo>
                  <a:pt x="17569" y="4206"/>
                  <a:pt x="17467" y="4362"/>
                  <a:pt x="17281" y="4362"/>
                </a:cubicBezTo>
                <a:cubicBezTo>
                  <a:pt x="17235" y="4362"/>
                  <a:pt x="17184" y="4353"/>
                  <a:pt x="17129" y="4334"/>
                </a:cubicBezTo>
                <a:cubicBezTo>
                  <a:pt x="16935" y="4269"/>
                  <a:pt x="16745" y="4243"/>
                  <a:pt x="16557" y="4243"/>
                </a:cubicBezTo>
                <a:cubicBezTo>
                  <a:pt x="16178" y="4243"/>
                  <a:pt x="15808" y="4349"/>
                  <a:pt x="15441" y="4454"/>
                </a:cubicBezTo>
                <a:cubicBezTo>
                  <a:pt x="15188" y="4526"/>
                  <a:pt x="14908" y="4679"/>
                  <a:pt x="14667" y="4679"/>
                </a:cubicBezTo>
                <a:cubicBezTo>
                  <a:pt x="14609" y="4679"/>
                  <a:pt x="14553" y="4670"/>
                  <a:pt x="14501" y="4649"/>
                </a:cubicBezTo>
                <a:cubicBezTo>
                  <a:pt x="14269" y="4556"/>
                  <a:pt x="14037" y="4519"/>
                  <a:pt x="13810" y="4519"/>
                </a:cubicBezTo>
                <a:cubicBezTo>
                  <a:pt x="13274" y="4519"/>
                  <a:pt x="12764" y="4726"/>
                  <a:pt x="12342" y="4886"/>
                </a:cubicBezTo>
                <a:cubicBezTo>
                  <a:pt x="11528" y="5195"/>
                  <a:pt x="10600" y="4963"/>
                  <a:pt x="9854" y="5531"/>
                </a:cubicBezTo>
                <a:cubicBezTo>
                  <a:pt x="9721" y="5634"/>
                  <a:pt x="9359" y="5717"/>
                  <a:pt x="9098" y="5787"/>
                </a:cubicBezTo>
                <a:cubicBezTo>
                  <a:pt x="8608" y="5919"/>
                  <a:pt x="8008" y="5695"/>
                  <a:pt x="7640" y="6248"/>
                </a:cubicBezTo>
                <a:cubicBezTo>
                  <a:pt x="7575" y="6344"/>
                  <a:pt x="7395" y="6364"/>
                  <a:pt x="7253" y="6402"/>
                </a:cubicBezTo>
                <a:cubicBezTo>
                  <a:pt x="6972" y="6477"/>
                  <a:pt x="6636" y="6455"/>
                  <a:pt x="6422" y="6553"/>
                </a:cubicBezTo>
                <a:cubicBezTo>
                  <a:pt x="5961" y="6762"/>
                  <a:pt x="5371" y="6725"/>
                  <a:pt x="5029" y="7164"/>
                </a:cubicBezTo>
                <a:cubicBezTo>
                  <a:pt x="4934" y="7286"/>
                  <a:pt x="4815" y="7318"/>
                  <a:pt x="4688" y="7318"/>
                </a:cubicBezTo>
                <a:cubicBezTo>
                  <a:pt x="4552" y="7318"/>
                  <a:pt x="4407" y="7282"/>
                  <a:pt x="4271" y="7282"/>
                </a:cubicBezTo>
                <a:cubicBezTo>
                  <a:pt x="4120" y="7282"/>
                  <a:pt x="3979" y="7326"/>
                  <a:pt x="3875" y="7511"/>
                </a:cubicBezTo>
                <a:cubicBezTo>
                  <a:pt x="3797" y="7650"/>
                  <a:pt x="3510" y="7552"/>
                  <a:pt x="3309" y="7640"/>
                </a:cubicBezTo>
                <a:cubicBezTo>
                  <a:pt x="2424" y="8028"/>
                  <a:pt x="1612" y="8461"/>
                  <a:pt x="841" y="9109"/>
                </a:cubicBezTo>
                <a:cubicBezTo>
                  <a:pt x="93" y="9738"/>
                  <a:pt x="124" y="10446"/>
                  <a:pt x="41" y="11189"/>
                </a:cubicBezTo>
                <a:cubicBezTo>
                  <a:pt x="0" y="11558"/>
                  <a:pt x="803" y="12313"/>
                  <a:pt x="1223" y="12313"/>
                </a:cubicBezTo>
                <a:cubicBezTo>
                  <a:pt x="1251" y="12313"/>
                  <a:pt x="1278" y="12310"/>
                  <a:pt x="1302" y="12303"/>
                </a:cubicBezTo>
                <a:cubicBezTo>
                  <a:pt x="1367" y="12284"/>
                  <a:pt x="1430" y="12276"/>
                  <a:pt x="1493" y="12276"/>
                </a:cubicBezTo>
                <a:cubicBezTo>
                  <a:pt x="1749" y="12276"/>
                  <a:pt x="1987" y="12402"/>
                  <a:pt x="2216" y="12402"/>
                </a:cubicBezTo>
                <a:cubicBezTo>
                  <a:pt x="2303" y="12402"/>
                  <a:pt x="2389" y="12384"/>
                  <a:pt x="2473" y="12335"/>
                </a:cubicBezTo>
                <a:cubicBezTo>
                  <a:pt x="3331" y="11826"/>
                  <a:pt x="4157" y="11263"/>
                  <a:pt x="5020" y="10757"/>
                </a:cubicBezTo>
                <a:cubicBezTo>
                  <a:pt x="5527" y="10459"/>
                  <a:pt x="6046" y="10157"/>
                  <a:pt x="6559" y="9881"/>
                </a:cubicBezTo>
                <a:cubicBezTo>
                  <a:pt x="7564" y="9341"/>
                  <a:pt x="8613" y="8888"/>
                  <a:pt x="9695" y="8525"/>
                </a:cubicBezTo>
                <a:cubicBezTo>
                  <a:pt x="11026" y="8081"/>
                  <a:pt x="12392" y="7721"/>
                  <a:pt x="13762" y="7413"/>
                </a:cubicBezTo>
                <a:cubicBezTo>
                  <a:pt x="15344" y="7056"/>
                  <a:pt x="16967" y="6861"/>
                  <a:pt x="18577" y="6795"/>
                </a:cubicBezTo>
                <a:cubicBezTo>
                  <a:pt x="19461" y="6759"/>
                  <a:pt x="20349" y="6706"/>
                  <a:pt x="21239" y="6706"/>
                </a:cubicBezTo>
                <a:cubicBezTo>
                  <a:pt x="21904" y="6706"/>
                  <a:pt x="22571" y="6736"/>
                  <a:pt x="23239" y="6826"/>
                </a:cubicBezTo>
                <a:cubicBezTo>
                  <a:pt x="24848" y="7042"/>
                  <a:pt x="26462" y="7238"/>
                  <a:pt x="28072" y="7458"/>
                </a:cubicBezTo>
                <a:cubicBezTo>
                  <a:pt x="28725" y="7547"/>
                  <a:pt x="29330" y="7773"/>
                  <a:pt x="29973" y="7878"/>
                </a:cubicBezTo>
                <a:cubicBezTo>
                  <a:pt x="30394" y="7947"/>
                  <a:pt x="30909" y="7944"/>
                  <a:pt x="31221" y="8102"/>
                </a:cubicBezTo>
                <a:cubicBezTo>
                  <a:pt x="32421" y="8711"/>
                  <a:pt x="33799" y="8800"/>
                  <a:pt x="34952" y="9460"/>
                </a:cubicBezTo>
                <a:cubicBezTo>
                  <a:pt x="35297" y="9656"/>
                  <a:pt x="35789" y="9413"/>
                  <a:pt x="35954" y="9797"/>
                </a:cubicBezTo>
                <a:cubicBezTo>
                  <a:pt x="36085" y="10103"/>
                  <a:pt x="36278" y="10026"/>
                  <a:pt x="36477" y="10086"/>
                </a:cubicBezTo>
                <a:cubicBezTo>
                  <a:pt x="36486" y="10089"/>
                  <a:pt x="36495" y="10090"/>
                  <a:pt x="36504" y="10090"/>
                </a:cubicBezTo>
                <a:cubicBezTo>
                  <a:pt x="36582" y="10090"/>
                  <a:pt x="36687" y="10015"/>
                  <a:pt x="36767" y="10015"/>
                </a:cubicBezTo>
                <a:cubicBezTo>
                  <a:pt x="36830" y="10015"/>
                  <a:pt x="36876" y="10061"/>
                  <a:pt x="36881" y="10224"/>
                </a:cubicBezTo>
                <a:cubicBezTo>
                  <a:pt x="36890" y="10487"/>
                  <a:pt x="36705" y="10617"/>
                  <a:pt x="36514" y="10655"/>
                </a:cubicBezTo>
                <a:cubicBezTo>
                  <a:pt x="35275" y="10901"/>
                  <a:pt x="34020" y="11068"/>
                  <a:pt x="32796" y="11372"/>
                </a:cubicBezTo>
                <a:cubicBezTo>
                  <a:pt x="32024" y="11565"/>
                  <a:pt x="31196" y="11406"/>
                  <a:pt x="30469" y="11779"/>
                </a:cubicBezTo>
                <a:cubicBezTo>
                  <a:pt x="30002" y="12019"/>
                  <a:pt x="29445" y="12258"/>
                  <a:pt x="29281" y="12756"/>
                </a:cubicBezTo>
                <a:cubicBezTo>
                  <a:pt x="29169" y="13098"/>
                  <a:pt x="29281" y="13635"/>
                  <a:pt x="29503" y="13929"/>
                </a:cubicBezTo>
                <a:cubicBezTo>
                  <a:pt x="29662" y="14142"/>
                  <a:pt x="29894" y="14462"/>
                  <a:pt x="30213" y="14462"/>
                </a:cubicBezTo>
                <a:cubicBezTo>
                  <a:pt x="30343" y="14462"/>
                  <a:pt x="30487" y="14410"/>
                  <a:pt x="30647" y="14275"/>
                </a:cubicBezTo>
                <a:cubicBezTo>
                  <a:pt x="30677" y="14249"/>
                  <a:pt x="30710" y="14238"/>
                  <a:pt x="30743" y="14238"/>
                </a:cubicBezTo>
                <a:cubicBezTo>
                  <a:pt x="30808" y="14238"/>
                  <a:pt x="30872" y="14283"/>
                  <a:pt x="30913" y="14346"/>
                </a:cubicBezTo>
                <a:cubicBezTo>
                  <a:pt x="30999" y="14478"/>
                  <a:pt x="31096" y="14518"/>
                  <a:pt x="31199" y="14518"/>
                </a:cubicBezTo>
                <a:cubicBezTo>
                  <a:pt x="31320" y="14518"/>
                  <a:pt x="31449" y="14462"/>
                  <a:pt x="31571" y="14437"/>
                </a:cubicBezTo>
                <a:cubicBezTo>
                  <a:pt x="31823" y="14389"/>
                  <a:pt x="32059" y="14313"/>
                  <a:pt x="32330" y="14306"/>
                </a:cubicBezTo>
                <a:cubicBezTo>
                  <a:pt x="33216" y="14278"/>
                  <a:pt x="34130" y="14271"/>
                  <a:pt x="34981" y="14131"/>
                </a:cubicBezTo>
                <a:cubicBezTo>
                  <a:pt x="36376" y="13901"/>
                  <a:pt x="37801" y="13970"/>
                  <a:pt x="39171" y="13611"/>
                </a:cubicBezTo>
                <a:cubicBezTo>
                  <a:pt x="39272" y="13584"/>
                  <a:pt x="39375" y="13575"/>
                  <a:pt x="39479" y="13575"/>
                </a:cubicBezTo>
                <a:cubicBezTo>
                  <a:pt x="39748" y="13575"/>
                  <a:pt x="40020" y="13639"/>
                  <a:pt x="40269" y="13639"/>
                </a:cubicBezTo>
                <a:cubicBezTo>
                  <a:pt x="40380" y="13639"/>
                  <a:pt x="40487" y="13626"/>
                  <a:pt x="40588" y="13589"/>
                </a:cubicBezTo>
                <a:cubicBezTo>
                  <a:pt x="41499" y="13250"/>
                  <a:pt x="42509" y="13310"/>
                  <a:pt x="43375" y="12734"/>
                </a:cubicBezTo>
                <a:cubicBezTo>
                  <a:pt x="43924" y="12367"/>
                  <a:pt x="44200" y="12054"/>
                  <a:pt x="44036" y="11400"/>
                </a:cubicBezTo>
                <a:cubicBezTo>
                  <a:pt x="43807" y="10484"/>
                  <a:pt x="43329" y="9662"/>
                  <a:pt x="42943" y="8833"/>
                </a:cubicBezTo>
                <a:cubicBezTo>
                  <a:pt x="42506" y="7890"/>
                  <a:pt x="41964" y="6937"/>
                  <a:pt x="41283" y="6114"/>
                </a:cubicBezTo>
                <a:cubicBezTo>
                  <a:pt x="40851" y="5593"/>
                  <a:pt x="40626" y="4948"/>
                  <a:pt x="40264" y="4392"/>
                </a:cubicBezTo>
                <a:cubicBezTo>
                  <a:pt x="39940" y="3895"/>
                  <a:pt x="39533" y="3435"/>
                  <a:pt x="39257" y="2910"/>
                </a:cubicBezTo>
                <a:cubicBezTo>
                  <a:pt x="39045" y="2508"/>
                  <a:pt x="38718" y="2229"/>
                  <a:pt x="38477" y="1881"/>
                </a:cubicBezTo>
                <a:cubicBezTo>
                  <a:pt x="37930" y="1086"/>
                  <a:pt x="37472" y="274"/>
                  <a:pt x="36414" y="27"/>
                </a:cubicBezTo>
                <a:cubicBezTo>
                  <a:pt x="36337" y="9"/>
                  <a:pt x="36265" y="1"/>
                  <a:pt x="36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flipH="1" rot="-9161867">
            <a:off x="3285392" y="3264014"/>
            <a:ext cx="618421" cy="203169"/>
          </a:xfrm>
          <a:custGeom>
            <a:rect b="b" l="l" r="r" t="t"/>
            <a:pathLst>
              <a:path extrusionOk="0" h="14519" w="44201">
                <a:moveTo>
                  <a:pt x="36197" y="1"/>
                </a:moveTo>
                <a:cubicBezTo>
                  <a:pt x="35851" y="1"/>
                  <a:pt x="35604" y="208"/>
                  <a:pt x="35432" y="382"/>
                </a:cubicBezTo>
                <a:cubicBezTo>
                  <a:pt x="35081" y="736"/>
                  <a:pt x="35129" y="1375"/>
                  <a:pt x="35317" y="1732"/>
                </a:cubicBezTo>
                <a:cubicBezTo>
                  <a:pt x="35643" y="2347"/>
                  <a:pt x="35926" y="2985"/>
                  <a:pt x="36251" y="3595"/>
                </a:cubicBezTo>
                <a:cubicBezTo>
                  <a:pt x="36952" y="4915"/>
                  <a:pt x="37604" y="6259"/>
                  <a:pt x="38281" y="7591"/>
                </a:cubicBezTo>
                <a:cubicBezTo>
                  <a:pt x="38338" y="7706"/>
                  <a:pt x="38557" y="7776"/>
                  <a:pt x="38435" y="7949"/>
                </a:cubicBezTo>
                <a:cubicBezTo>
                  <a:pt x="38387" y="8016"/>
                  <a:pt x="38328" y="8035"/>
                  <a:pt x="38264" y="8035"/>
                </a:cubicBezTo>
                <a:cubicBezTo>
                  <a:pt x="38183" y="8035"/>
                  <a:pt x="38094" y="8005"/>
                  <a:pt x="38011" y="8005"/>
                </a:cubicBezTo>
                <a:cubicBezTo>
                  <a:pt x="37998" y="8005"/>
                  <a:pt x="37984" y="8006"/>
                  <a:pt x="37971" y="8008"/>
                </a:cubicBezTo>
                <a:cubicBezTo>
                  <a:pt x="37954" y="8010"/>
                  <a:pt x="37938" y="8011"/>
                  <a:pt x="37922" y="8011"/>
                </a:cubicBezTo>
                <a:cubicBezTo>
                  <a:pt x="37722" y="8011"/>
                  <a:pt x="37606" y="7819"/>
                  <a:pt x="37474" y="7686"/>
                </a:cubicBezTo>
                <a:cubicBezTo>
                  <a:pt x="37266" y="7480"/>
                  <a:pt x="37014" y="7279"/>
                  <a:pt x="36744" y="7279"/>
                </a:cubicBezTo>
                <a:cubicBezTo>
                  <a:pt x="36727" y="7279"/>
                  <a:pt x="36709" y="7279"/>
                  <a:pt x="36692" y="7281"/>
                </a:cubicBezTo>
                <a:cubicBezTo>
                  <a:pt x="36656" y="7284"/>
                  <a:pt x="36622" y="7286"/>
                  <a:pt x="36588" y="7286"/>
                </a:cubicBezTo>
                <a:cubicBezTo>
                  <a:pt x="36311" y="7286"/>
                  <a:pt x="36110" y="7173"/>
                  <a:pt x="35910" y="7015"/>
                </a:cubicBezTo>
                <a:cubicBezTo>
                  <a:pt x="35637" y="6796"/>
                  <a:pt x="35278" y="6764"/>
                  <a:pt x="34972" y="6596"/>
                </a:cubicBezTo>
                <a:cubicBezTo>
                  <a:pt x="34314" y="6236"/>
                  <a:pt x="33511" y="6105"/>
                  <a:pt x="32750" y="5983"/>
                </a:cubicBezTo>
                <a:cubicBezTo>
                  <a:pt x="32487" y="5940"/>
                  <a:pt x="32447" y="5702"/>
                  <a:pt x="32166" y="5658"/>
                </a:cubicBezTo>
                <a:cubicBezTo>
                  <a:pt x="31465" y="5549"/>
                  <a:pt x="30804" y="5218"/>
                  <a:pt x="30089" y="5110"/>
                </a:cubicBezTo>
                <a:cubicBezTo>
                  <a:pt x="29934" y="5086"/>
                  <a:pt x="29954" y="4822"/>
                  <a:pt x="29724" y="4822"/>
                </a:cubicBezTo>
                <a:cubicBezTo>
                  <a:pt x="29696" y="4822"/>
                  <a:pt x="29665" y="4826"/>
                  <a:pt x="29628" y="4835"/>
                </a:cubicBezTo>
                <a:cubicBezTo>
                  <a:pt x="29524" y="4860"/>
                  <a:pt x="29419" y="4870"/>
                  <a:pt x="29313" y="4870"/>
                </a:cubicBezTo>
                <a:cubicBezTo>
                  <a:pt x="28904" y="4870"/>
                  <a:pt x="28486" y="4719"/>
                  <a:pt x="28080" y="4681"/>
                </a:cubicBezTo>
                <a:cubicBezTo>
                  <a:pt x="27375" y="4614"/>
                  <a:pt x="26717" y="4238"/>
                  <a:pt x="25925" y="4238"/>
                </a:cubicBezTo>
                <a:cubicBezTo>
                  <a:pt x="25917" y="4238"/>
                  <a:pt x="25910" y="4238"/>
                  <a:pt x="25902" y="4238"/>
                </a:cubicBezTo>
                <a:cubicBezTo>
                  <a:pt x="25892" y="4238"/>
                  <a:pt x="25883" y="4238"/>
                  <a:pt x="25873" y="4238"/>
                </a:cubicBezTo>
                <a:cubicBezTo>
                  <a:pt x="25234" y="4238"/>
                  <a:pt x="24603" y="3994"/>
                  <a:pt x="23919" y="3994"/>
                </a:cubicBezTo>
                <a:cubicBezTo>
                  <a:pt x="23850" y="3994"/>
                  <a:pt x="23781" y="3997"/>
                  <a:pt x="23711" y="4002"/>
                </a:cubicBezTo>
                <a:cubicBezTo>
                  <a:pt x="23559" y="4014"/>
                  <a:pt x="23405" y="4019"/>
                  <a:pt x="23248" y="4019"/>
                </a:cubicBezTo>
                <a:cubicBezTo>
                  <a:pt x="22726" y="4019"/>
                  <a:pt x="22186" y="3962"/>
                  <a:pt x="21657" y="3896"/>
                </a:cubicBezTo>
                <a:cubicBezTo>
                  <a:pt x="21473" y="3872"/>
                  <a:pt x="21279" y="3862"/>
                  <a:pt x="21079" y="3862"/>
                </a:cubicBezTo>
                <a:cubicBezTo>
                  <a:pt x="20588" y="3862"/>
                  <a:pt x="20062" y="3924"/>
                  <a:pt x="19567" y="4004"/>
                </a:cubicBezTo>
                <a:cubicBezTo>
                  <a:pt x="19499" y="4015"/>
                  <a:pt x="19426" y="4019"/>
                  <a:pt x="19350" y="4019"/>
                </a:cubicBezTo>
                <a:cubicBezTo>
                  <a:pt x="19144" y="4019"/>
                  <a:pt x="18918" y="3989"/>
                  <a:pt x="18725" y="3989"/>
                </a:cubicBezTo>
                <a:cubicBezTo>
                  <a:pt x="18556" y="3989"/>
                  <a:pt x="18412" y="4012"/>
                  <a:pt x="18326" y="4098"/>
                </a:cubicBezTo>
                <a:cubicBezTo>
                  <a:pt x="18186" y="4238"/>
                  <a:pt x="18081" y="4294"/>
                  <a:pt x="17994" y="4294"/>
                </a:cubicBezTo>
                <a:cubicBezTo>
                  <a:pt x="17824" y="4294"/>
                  <a:pt x="17722" y="4083"/>
                  <a:pt x="17552" y="3875"/>
                </a:cubicBezTo>
                <a:lnTo>
                  <a:pt x="17552" y="3875"/>
                </a:lnTo>
                <a:cubicBezTo>
                  <a:pt x="17569" y="4206"/>
                  <a:pt x="17467" y="4362"/>
                  <a:pt x="17281" y="4362"/>
                </a:cubicBezTo>
                <a:cubicBezTo>
                  <a:pt x="17235" y="4362"/>
                  <a:pt x="17184" y="4353"/>
                  <a:pt x="17129" y="4334"/>
                </a:cubicBezTo>
                <a:cubicBezTo>
                  <a:pt x="16935" y="4269"/>
                  <a:pt x="16745" y="4243"/>
                  <a:pt x="16557" y="4243"/>
                </a:cubicBezTo>
                <a:cubicBezTo>
                  <a:pt x="16178" y="4243"/>
                  <a:pt x="15808" y="4349"/>
                  <a:pt x="15441" y="4454"/>
                </a:cubicBezTo>
                <a:cubicBezTo>
                  <a:pt x="15188" y="4526"/>
                  <a:pt x="14908" y="4679"/>
                  <a:pt x="14667" y="4679"/>
                </a:cubicBezTo>
                <a:cubicBezTo>
                  <a:pt x="14609" y="4679"/>
                  <a:pt x="14553" y="4670"/>
                  <a:pt x="14501" y="4649"/>
                </a:cubicBezTo>
                <a:cubicBezTo>
                  <a:pt x="14269" y="4556"/>
                  <a:pt x="14037" y="4519"/>
                  <a:pt x="13810" y="4519"/>
                </a:cubicBezTo>
                <a:cubicBezTo>
                  <a:pt x="13274" y="4519"/>
                  <a:pt x="12764" y="4726"/>
                  <a:pt x="12342" y="4886"/>
                </a:cubicBezTo>
                <a:cubicBezTo>
                  <a:pt x="11528" y="5195"/>
                  <a:pt x="10600" y="4963"/>
                  <a:pt x="9854" y="5531"/>
                </a:cubicBezTo>
                <a:cubicBezTo>
                  <a:pt x="9721" y="5634"/>
                  <a:pt x="9359" y="5717"/>
                  <a:pt x="9098" y="5787"/>
                </a:cubicBezTo>
                <a:cubicBezTo>
                  <a:pt x="8608" y="5919"/>
                  <a:pt x="8008" y="5695"/>
                  <a:pt x="7640" y="6248"/>
                </a:cubicBezTo>
                <a:cubicBezTo>
                  <a:pt x="7575" y="6344"/>
                  <a:pt x="7395" y="6364"/>
                  <a:pt x="7253" y="6402"/>
                </a:cubicBezTo>
                <a:cubicBezTo>
                  <a:pt x="6972" y="6477"/>
                  <a:pt x="6636" y="6455"/>
                  <a:pt x="6422" y="6553"/>
                </a:cubicBezTo>
                <a:cubicBezTo>
                  <a:pt x="5961" y="6762"/>
                  <a:pt x="5371" y="6725"/>
                  <a:pt x="5029" y="7164"/>
                </a:cubicBezTo>
                <a:cubicBezTo>
                  <a:pt x="4934" y="7286"/>
                  <a:pt x="4815" y="7318"/>
                  <a:pt x="4688" y="7318"/>
                </a:cubicBezTo>
                <a:cubicBezTo>
                  <a:pt x="4552" y="7318"/>
                  <a:pt x="4407" y="7282"/>
                  <a:pt x="4271" y="7282"/>
                </a:cubicBezTo>
                <a:cubicBezTo>
                  <a:pt x="4120" y="7282"/>
                  <a:pt x="3979" y="7326"/>
                  <a:pt x="3875" y="7511"/>
                </a:cubicBezTo>
                <a:cubicBezTo>
                  <a:pt x="3797" y="7650"/>
                  <a:pt x="3510" y="7552"/>
                  <a:pt x="3309" y="7640"/>
                </a:cubicBezTo>
                <a:cubicBezTo>
                  <a:pt x="2424" y="8028"/>
                  <a:pt x="1612" y="8461"/>
                  <a:pt x="841" y="9109"/>
                </a:cubicBezTo>
                <a:cubicBezTo>
                  <a:pt x="93" y="9738"/>
                  <a:pt x="124" y="10446"/>
                  <a:pt x="41" y="11189"/>
                </a:cubicBezTo>
                <a:cubicBezTo>
                  <a:pt x="0" y="11558"/>
                  <a:pt x="803" y="12313"/>
                  <a:pt x="1223" y="12313"/>
                </a:cubicBezTo>
                <a:cubicBezTo>
                  <a:pt x="1251" y="12313"/>
                  <a:pt x="1278" y="12310"/>
                  <a:pt x="1302" y="12303"/>
                </a:cubicBezTo>
                <a:cubicBezTo>
                  <a:pt x="1367" y="12284"/>
                  <a:pt x="1430" y="12276"/>
                  <a:pt x="1493" y="12276"/>
                </a:cubicBezTo>
                <a:cubicBezTo>
                  <a:pt x="1749" y="12276"/>
                  <a:pt x="1987" y="12402"/>
                  <a:pt x="2216" y="12402"/>
                </a:cubicBezTo>
                <a:cubicBezTo>
                  <a:pt x="2303" y="12402"/>
                  <a:pt x="2389" y="12384"/>
                  <a:pt x="2473" y="12335"/>
                </a:cubicBezTo>
                <a:cubicBezTo>
                  <a:pt x="3331" y="11826"/>
                  <a:pt x="4157" y="11263"/>
                  <a:pt x="5020" y="10757"/>
                </a:cubicBezTo>
                <a:cubicBezTo>
                  <a:pt x="5527" y="10459"/>
                  <a:pt x="6046" y="10157"/>
                  <a:pt x="6559" y="9881"/>
                </a:cubicBezTo>
                <a:cubicBezTo>
                  <a:pt x="7564" y="9341"/>
                  <a:pt x="8613" y="8888"/>
                  <a:pt x="9695" y="8525"/>
                </a:cubicBezTo>
                <a:cubicBezTo>
                  <a:pt x="11026" y="8081"/>
                  <a:pt x="12392" y="7721"/>
                  <a:pt x="13762" y="7413"/>
                </a:cubicBezTo>
                <a:cubicBezTo>
                  <a:pt x="15344" y="7056"/>
                  <a:pt x="16967" y="6861"/>
                  <a:pt x="18577" y="6795"/>
                </a:cubicBezTo>
                <a:cubicBezTo>
                  <a:pt x="19461" y="6759"/>
                  <a:pt x="20349" y="6706"/>
                  <a:pt x="21239" y="6706"/>
                </a:cubicBezTo>
                <a:cubicBezTo>
                  <a:pt x="21904" y="6706"/>
                  <a:pt x="22571" y="6736"/>
                  <a:pt x="23239" y="6826"/>
                </a:cubicBezTo>
                <a:cubicBezTo>
                  <a:pt x="24848" y="7042"/>
                  <a:pt x="26462" y="7238"/>
                  <a:pt x="28072" y="7458"/>
                </a:cubicBezTo>
                <a:cubicBezTo>
                  <a:pt x="28725" y="7547"/>
                  <a:pt x="29330" y="7773"/>
                  <a:pt x="29973" y="7878"/>
                </a:cubicBezTo>
                <a:cubicBezTo>
                  <a:pt x="30394" y="7947"/>
                  <a:pt x="30909" y="7944"/>
                  <a:pt x="31221" y="8102"/>
                </a:cubicBezTo>
                <a:cubicBezTo>
                  <a:pt x="32421" y="8711"/>
                  <a:pt x="33799" y="8800"/>
                  <a:pt x="34952" y="9460"/>
                </a:cubicBezTo>
                <a:cubicBezTo>
                  <a:pt x="35297" y="9656"/>
                  <a:pt x="35789" y="9413"/>
                  <a:pt x="35954" y="9797"/>
                </a:cubicBezTo>
                <a:cubicBezTo>
                  <a:pt x="36085" y="10103"/>
                  <a:pt x="36278" y="10026"/>
                  <a:pt x="36477" y="10086"/>
                </a:cubicBezTo>
                <a:cubicBezTo>
                  <a:pt x="36486" y="10089"/>
                  <a:pt x="36495" y="10090"/>
                  <a:pt x="36504" y="10090"/>
                </a:cubicBezTo>
                <a:cubicBezTo>
                  <a:pt x="36582" y="10090"/>
                  <a:pt x="36687" y="10015"/>
                  <a:pt x="36767" y="10015"/>
                </a:cubicBezTo>
                <a:cubicBezTo>
                  <a:pt x="36830" y="10015"/>
                  <a:pt x="36876" y="10061"/>
                  <a:pt x="36881" y="10224"/>
                </a:cubicBezTo>
                <a:cubicBezTo>
                  <a:pt x="36890" y="10487"/>
                  <a:pt x="36705" y="10617"/>
                  <a:pt x="36514" y="10655"/>
                </a:cubicBezTo>
                <a:cubicBezTo>
                  <a:pt x="35275" y="10901"/>
                  <a:pt x="34020" y="11068"/>
                  <a:pt x="32796" y="11372"/>
                </a:cubicBezTo>
                <a:cubicBezTo>
                  <a:pt x="32024" y="11565"/>
                  <a:pt x="31196" y="11406"/>
                  <a:pt x="30469" y="11779"/>
                </a:cubicBezTo>
                <a:cubicBezTo>
                  <a:pt x="30002" y="12019"/>
                  <a:pt x="29445" y="12258"/>
                  <a:pt x="29281" y="12756"/>
                </a:cubicBezTo>
                <a:cubicBezTo>
                  <a:pt x="29169" y="13098"/>
                  <a:pt x="29281" y="13635"/>
                  <a:pt x="29503" y="13929"/>
                </a:cubicBezTo>
                <a:cubicBezTo>
                  <a:pt x="29662" y="14142"/>
                  <a:pt x="29894" y="14462"/>
                  <a:pt x="30213" y="14462"/>
                </a:cubicBezTo>
                <a:cubicBezTo>
                  <a:pt x="30343" y="14462"/>
                  <a:pt x="30487" y="14410"/>
                  <a:pt x="30647" y="14275"/>
                </a:cubicBezTo>
                <a:cubicBezTo>
                  <a:pt x="30677" y="14249"/>
                  <a:pt x="30710" y="14238"/>
                  <a:pt x="30743" y="14238"/>
                </a:cubicBezTo>
                <a:cubicBezTo>
                  <a:pt x="30808" y="14238"/>
                  <a:pt x="30872" y="14283"/>
                  <a:pt x="30913" y="14346"/>
                </a:cubicBezTo>
                <a:cubicBezTo>
                  <a:pt x="30999" y="14478"/>
                  <a:pt x="31096" y="14518"/>
                  <a:pt x="31199" y="14518"/>
                </a:cubicBezTo>
                <a:cubicBezTo>
                  <a:pt x="31320" y="14518"/>
                  <a:pt x="31449" y="14462"/>
                  <a:pt x="31571" y="14437"/>
                </a:cubicBezTo>
                <a:cubicBezTo>
                  <a:pt x="31823" y="14389"/>
                  <a:pt x="32059" y="14313"/>
                  <a:pt x="32330" y="14306"/>
                </a:cubicBezTo>
                <a:cubicBezTo>
                  <a:pt x="33216" y="14278"/>
                  <a:pt x="34130" y="14271"/>
                  <a:pt x="34981" y="14131"/>
                </a:cubicBezTo>
                <a:cubicBezTo>
                  <a:pt x="36376" y="13901"/>
                  <a:pt x="37801" y="13970"/>
                  <a:pt x="39171" y="13611"/>
                </a:cubicBezTo>
                <a:cubicBezTo>
                  <a:pt x="39272" y="13584"/>
                  <a:pt x="39375" y="13575"/>
                  <a:pt x="39479" y="13575"/>
                </a:cubicBezTo>
                <a:cubicBezTo>
                  <a:pt x="39748" y="13575"/>
                  <a:pt x="40020" y="13639"/>
                  <a:pt x="40269" y="13639"/>
                </a:cubicBezTo>
                <a:cubicBezTo>
                  <a:pt x="40380" y="13639"/>
                  <a:pt x="40487" y="13626"/>
                  <a:pt x="40588" y="13589"/>
                </a:cubicBezTo>
                <a:cubicBezTo>
                  <a:pt x="41499" y="13250"/>
                  <a:pt x="42509" y="13310"/>
                  <a:pt x="43375" y="12734"/>
                </a:cubicBezTo>
                <a:cubicBezTo>
                  <a:pt x="43924" y="12367"/>
                  <a:pt x="44200" y="12054"/>
                  <a:pt x="44036" y="11400"/>
                </a:cubicBezTo>
                <a:cubicBezTo>
                  <a:pt x="43807" y="10484"/>
                  <a:pt x="43329" y="9662"/>
                  <a:pt x="42943" y="8833"/>
                </a:cubicBezTo>
                <a:cubicBezTo>
                  <a:pt x="42506" y="7890"/>
                  <a:pt x="41964" y="6937"/>
                  <a:pt x="41283" y="6114"/>
                </a:cubicBezTo>
                <a:cubicBezTo>
                  <a:pt x="40851" y="5593"/>
                  <a:pt x="40626" y="4948"/>
                  <a:pt x="40264" y="4392"/>
                </a:cubicBezTo>
                <a:cubicBezTo>
                  <a:pt x="39940" y="3895"/>
                  <a:pt x="39533" y="3435"/>
                  <a:pt x="39257" y="2910"/>
                </a:cubicBezTo>
                <a:cubicBezTo>
                  <a:pt x="39045" y="2508"/>
                  <a:pt x="38718" y="2229"/>
                  <a:pt x="38477" y="1881"/>
                </a:cubicBezTo>
                <a:cubicBezTo>
                  <a:pt x="37930" y="1086"/>
                  <a:pt x="37472" y="274"/>
                  <a:pt x="36414" y="27"/>
                </a:cubicBezTo>
                <a:cubicBezTo>
                  <a:pt x="36337" y="9"/>
                  <a:pt x="36265" y="1"/>
                  <a:pt x="36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flipH="1" rot="-9161867">
            <a:off x="4406167" y="3999639"/>
            <a:ext cx="618421" cy="203169"/>
          </a:xfrm>
          <a:custGeom>
            <a:rect b="b" l="l" r="r" t="t"/>
            <a:pathLst>
              <a:path extrusionOk="0" h="14519" w="44201">
                <a:moveTo>
                  <a:pt x="36197" y="1"/>
                </a:moveTo>
                <a:cubicBezTo>
                  <a:pt x="35851" y="1"/>
                  <a:pt x="35604" y="208"/>
                  <a:pt x="35432" y="382"/>
                </a:cubicBezTo>
                <a:cubicBezTo>
                  <a:pt x="35081" y="736"/>
                  <a:pt x="35129" y="1375"/>
                  <a:pt x="35317" y="1732"/>
                </a:cubicBezTo>
                <a:cubicBezTo>
                  <a:pt x="35643" y="2347"/>
                  <a:pt x="35926" y="2985"/>
                  <a:pt x="36251" y="3595"/>
                </a:cubicBezTo>
                <a:cubicBezTo>
                  <a:pt x="36952" y="4915"/>
                  <a:pt x="37604" y="6259"/>
                  <a:pt x="38281" y="7591"/>
                </a:cubicBezTo>
                <a:cubicBezTo>
                  <a:pt x="38338" y="7706"/>
                  <a:pt x="38557" y="7776"/>
                  <a:pt x="38435" y="7949"/>
                </a:cubicBezTo>
                <a:cubicBezTo>
                  <a:pt x="38387" y="8016"/>
                  <a:pt x="38328" y="8035"/>
                  <a:pt x="38264" y="8035"/>
                </a:cubicBezTo>
                <a:cubicBezTo>
                  <a:pt x="38183" y="8035"/>
                  <a:pt x="38094" y="8005"/>
                  <a:pt x="38011" y="8005"/>
                </a:cubicBezTo>
                <a:cubicBezTo>
                  <a:pt x="37998" y="8005"/>
                  <a:pt x="37984" y="8006"/>
                  <a:pt x="37971" y="8008"/>
                </a:cubicBezTo>
                <a:cubicBezTo>
                  <a:pt x="37954" y="8010"/>
                  <a:pt x="37938" y="8011"/>
                  <a:pt x="37922" y="8011"/>
                </a:cubicBezTo>
                <a:cubicBezTo>
                  <a:pt x="37722" y="8011"/>
                  <a:pt x="37606" y="7819"/>
                  <a:pt x="37474" y="7686"/>
                </a:cubicBezTo>
                <a:cubicBezTo>
                  <a:pt x="37266" y="7480"/>
                  <a:pt x="37014" y="7279"/>
                  <a:pt x="36744" y="7279"/>
                </a:cubicBezTo>
                <a:cubicBezTo>
                  <a:pt x="36727" y="7279"/>
                  <a:pt x="36709" y="7279"/>
                  <a:pt x="36692" y="7281"/>
                </a:cubicBezTo>
                <a:cubicBezTo>
                  <a:pt x="36656" y="7284"/>
                  <a:pt x="36622" y="7286"/>
                  <a:pt x="36588" y="7286"/>
                </a:cubicBezTo>
                <a:cubicBezTo>
                  <a:pt x="36311" y="7286"/>
                  <a:pt x="36110" y="7173"/>
                  <a:pt x="35910" y="7015"/>
                </a:cubicBezTo>
                <a:cubicBezTo>
                  <a:pt x="35637" y="6796"/>
                  <a:pt x="35278" y="6764"/>
                  <a:pt x="34972" y="6596"/>
                </a:cubicBezTo>
                <a:cubicBezTo>
                  <a:pt x="34314" y="6236"/>
                  <a:pt x="33511" y="6105"/>
                  <a:pt x="32750" y="5983"/>
                </a:cubicBezTo>
                <a:cubicBezTo>
                  <a:pt x="32487" y="5940"/>
                  <a:pt x="32447" y="5702"/>
                  <a:pt x="32166" y="5658"/>
                </a:cubicBezTo>
                <a:cubicBezTo>
                  <a:pt x="31465" y="5549"/>
                  <a:pt x="30804" y="5218"/>
                  <a:pt x="30089" y="5110"/>
                </a:cubicBezTo>
                <a:cubicBezTo>
                  <a:pt x="29934" y="5086"/>
                  <a:pt x="29954" y="4822"/>
                  <a:pt x="29724" y="4822"/>
                </a:cubicBezTo>
                <a:cubicBezTo>
                  <a:pt x="29696" y="4822"/>
                  <a:pt x="29665" y="4826"/>
                  <a:pt x="29628" y="4835"/>
                </a:cubicBezTo>
                <a:cubicBezTo>
                  <a:pt x="29524" y="4860"/>
                  <a:pt x="29419" y="4870"/>
                  <a:pt x="29313" y="4870"/>
                </a:cubicBezTo>
                <a:cubicBezTo>
                  <a:pt x="28904" y="4870"/>
                  <a:pt x="28486" y="4719"/>
                  <a:pt x="28080" y="4681"/>
                </a:cubicBezTo>
                <a:cubicBezTo>
                  <a:pt x="27375" y="4614"/>
                  <a:pt x="26717" y="4238"/>
                  <a:pt x="25925" y="4238"/>
                </a:cubicBezTo>
                <a:cubicBezTo>
                  <a:pt x="25917" y="4238"/>
                  <a:pt x="25910" y="4238"/>
                  <a:pt x="25902" y="4238"/>
                </a:cubicBezTo>
                <a:cubicBezTo>
                  <a:pt x="25892" y="4238"/>
                  <a:pt x="25883" y="4238"/>
                  <a:pt x="25873" y="4238"/>
                </a:cubicBezTo>
                <a:cubicBezTo>
                  <a:pt x="25234" y="4238"/>
                  <a:pt x="24603" y="3994"/>
                  <a:pt x="23919" y="3994"/>
                </a:cubicBezTo>
                <a:cubicBezTo>
                  <a:pt x="23850" y="3994"/>
                  <a:pt x="23781" y="3997"/>
                  <a:pt x="23711" y="4002"/>
                </a:cubicBezTo>
                <a:cubicBezTo>
                  <a:pt x="23559" y="4014"/>
                  <a:pt x="23405" y="4019"/>
                  <a:pt x="23248" y="4019"/>
                </a:cubicBezTo>
                <a:cubicBezTo>
                  <a:pt x="22726" y="4019"/>
                  <a:pt x="22186" y="3962"/>
                  <a:pt x="21657" y="3896"/>
                </a:cubicBezTo>
                <a:cubicBezTo>
                  <a:pt x="21473" y="3872"/>
                  <a:pt x="21279" y="3862"/>
                  <a:pt x="21079" y="3862"/>
                </a:cubicBezTo>
                <a:cubicBezTo>
                  <a:pt x="20588" y="3862"/>
                  <a:pt x="20062" y="3924"/>
                  <a:pt x="19567" y="4004"/>
                </a:cubicBezTo>
                <a:cubicBezTo>
                  <a:pt x="19499" y="4015"/>
                  <a:pt x="19426" y="4019"/>
                  <a:pt x="19350" y="4019"/>
                </a:cubicBezTo>
                <a:cubicBezTo>
                  <a:pt x="19144" y="4019"/>
                  <a:pt x="18918" y="3989"/>
                  <a:pt x="18725" y="3989"/>
                </a:cubicBezTo>
                <a:cubicBezTo>
                  <a:pt x="18556" y="3989"/>
                  <a:pt x="18412" y="4012"/>
                  <a:pt x="18326" y="4098"/>
                </a:cubicBezTo>
                <a:cubicBezTo>
                  <a:pt x="18186" y="4238"/>
                  <a:pt x="18081" y="4294"/>
                  <a:pt x="17994" y="4294"/>
                </a:cubicBezTo>
                <a:cubicBezTo>
                  <a:pt x="17824" y="4294"/>
                  <a:pt x="17722" y="4083"/>
                  <a:pt x="17552" y="3875"/>
                </a:cubicBezTo>
                <a:lnTo>
                  <a:pt x="17552" y="3875"/>
                </a:lnTo>
                <a:cubicBezTo>
                  <a:pt x="17569" y="4206"/>
                  <a:pt x="17467" y="4362"/>
                  <a:pt x="17281" y="4362"/>
                </a:cubicBezTo>
                <a:cubicBezTo>
                  <a:pt x="17235" y="4362"/>
                  <a:pt x="17184" y="4353"/>
                  <a:pt x="17129" y="4334"/>
                </a:cubicBezTo>
                <a:cubicBezTo>
                  <a:pt x="16935" y="4269"/>
                  <a:pt x="16745" y="4243"/>
                  <a:pt x="16557" y="4243"/>
                </a:cubicBezTo>
                <a:cubicBezTo>
                  <a:pt x="16178" y="4243"/>
                  <a:pt x="15808" y="4349"/>
                  <a:pt x="15441" y="4454"/>
                </a:cubicBezTo>
                <a:cubicBezTo>
                  <a:pt x="15188" y="4526"/>
                  <a:pt x="14908" y="4679"/>
                  <a:pt x="14667" y="4679"/>
                </a:cubicBezTo>
                <a:cubicBezTo>
                  <a:pt x="14609" y="4679"/>
                  <a:pt x="14553" y="4670"/>
                  <a:pt x="14501" y="4649"/>
                </a:cubicBezTo>
                <a:cubicBezTo>
                  <a:pt x="14269" y="4556"/>
                  <a:pt x="14037" y="4519"/>
                  <a:pt x="13810" y="4519"/>
                </a:cubicBezTo>
                <a:cubicBezTo>
                  <a:pt x="13274" y="4519"/>
                  <a:pt x="12764" y="4726"/>
                  <a:pt x="12342" y="4886"/>
                </a:cubicBezTo>
                <a:cubicBezTo>
                  <a:pt x="11528" y="5195"/>
                  <a:pt x="10600" y="4963"/>
                  <a:pt x="9854" y="5531"/>
                </a:cubicBezTo>
                <a:cubicBezTo>
                  <a:pt x="9721" y="5634"/>
                  <a:pt x="9359" y="5717"/>
                  <a:pt x="9098" y="5787"/>
                </a:cubicBezTo>
                <a:cubicBezTo>
                  <a:pt x="8608" y="5919"/>
                  <a:pt x="8008" y="5695"/>
                  <a:pt x="7640" y="6248"/>
                </a:cubicBezTo>
                <a:cubicBezTo>
                  <a:pt x="7575" y="6344"/>
                  <a:pt x="7395" y="6364"/>
                  <a:pt x="7253" y="6402"/>
                </a:cubicBezTo>
                <a:cubicBezTo>
                  <a:pt x="6972" y="6477"/>
                  <a:pt x="6636" y="6455"/>
                  <a:pt x="6422" y="6553"/>
                </a:cubicBezTo>
                <a:cubicBezTo>
                  <a:pt x="5961" y="6762"/>
                  <a:pt x="5371" y="6725"/>
                  <a:pt x="5029" y="7164"/>
                </a:cubicBezTo>
                <a:cubicBezTo>
                  <a:pt x="4934" y="7286"/>
                  <a:pt x="4815" y="7318"/>
                  <a:pt x="4688" y="7318"/>
                </a:cubicBezTo>
                <a:cubicBezTo>
                  <a:pt x="4552" y="7318"/>
                  <a:pt x="4407" y="7282"/>
                  <a:pt x="4271" y="7282"/>
                </a:cubicBezTo>
                <a:cubicBezTo>
                  <a:pt x="4120" y="7282"/>
                  <a:pt x="3979" y="7326"/>
                  <a:pt x="3875" y="7511"/>
                </a:cubicBezTo>
                <a:cubicBezTo>
                  <a:pt x="3797" y="7650"/>
                  <a:pt x="3510" y="7552"/>
                  <a:pt x="3309" y="7640"/>
                </a:cubicBezTo>
                <a:cubicBezTo>
                  <a:pt x="2424" y="8028"/>
                  <a:pt x="1612" y="8461"/>
                  <a:pt x="841" y="9109"/>
                </a:cubicBezTo>
                <a:cubicBezTo>
                  <a:pt x="93" y="9738"/>
                  <a:pt x="124" y="10446"/>
                  <a:pt x="41" y="11189"/>
                </a:cubicBezTo>
                <a:cubicBezTo>
                  <a:pt x="0" y="11558"/>
                  <a:pt x="803" y="12313"/>
                  <a:pt x="1223" y="12313"/>
                </a:cubicBezTo>
                <a:cubicBezTo>
                  <a:pt x="1251" y="12313"/>
                  <a:pt x="1278" y="12310"/>
                  <a:pt x="1302" y="12303"/>
                </a:cubicBezTo>
                <a:cubicBezTo>
                  <a:pt x="1367" y="12284"/>
                  <a:pt x="1430" y="12276"/>
                  <a:pt x="1493" y="12276"/>
                </a:cubicBezTo>
                <a:cubicBezTo>
                  <a:pt x="1749" y="12276"/>
                  <a:pt x="1987" y="12402"/>
                  <a:pt x="2216" y="12402"/>
                </a:cubicBezTo>
                <a:cubicBezTo>
                  <a:pt x="2303" y="12402"/>
                  <a:pt x="2389" y="12384"/>
                  <a:pt x="2473" y="12335"/>
                </a:cubicBezTo>
                <a:cubicBezTo>
                  <a:pt x="3331" y="11826"/>
                  <a:pt x="4157" y="11263"/>
                  <a:pt x="5020" y="10757"/>
                </a:cubicBezTo>
                <a:cubicBezTo>
                  <a:pt x="5527" y="10459"/>
                  <a:pt x="6046" y="10157"/>
                  <a:pt x="6559" y="9881"/>
                </a:cubicBezTo>
                <a:cubicBezTo>
                  <a:pt x="7564" y="9341"/>
                  <a:pt x="8613" y="8888"/>
                  <a:pt x="9695" y="8525"/>
                </a:cubicBezTo>
                <a:cubicBezTo>
                  <a:pt x="11026" y="8081"/>
                  <a:pt x="12392" y="7721"/>
                  <a:pt x="13762" y="7413"/>
                </a:cubicBezTo>
                <a:cubicBezTo>
                  <a:pt x="15344" y="7056"/>
                  <a:pt x="16967" y="6861"/>
                  <a:pt x="18577" y="6795"/>
                </a:cubicBezTo>
                <a:cubicBezTo>
                  <a:pt x="19461" y="6759"/>
                  <a:pt x="20349" y="6706"/>
                  <a:pt x="21239" y="6706"/>
                </a:cubicBezTo>
                <a:cubicBezTo>
                  <a:pt x="21904" y="6706"/>
                  <a:pt x="22571" y="6736"/>
                  <a:pt x="23239" y="6826"/>
                </a:cubicBezTo>
                <a:cubicBezTo>
                  <a:pt x="24848" y="7042"/>
                  <a:pt x="26462" y="7238"/>
                  <a:pt x="28072" y="7458"/>
                </a:cubicBezTo>
                <a:cubicBezTo>
                  <a:pt x="28725" y="7547"/>
                  <a:pt x="29330" y="7773"/>
                  <a:pt x="29973" y="7878"/>
                </a:cubicBezTo>
                <a:cubicBezTo>
                  <a:pt x="30394" y="7947"/>
                  <a:pt x="30909" y="7944"/>
                  <a:pt x="31221" y="8102"/>
                </a:cubicBezTo>
                <a:cubicBezTo>
                  <a:pt x="32421" y="8711"/>
                  <a:pt x="33799" y="8800"/>
                  <a:pt x="34952" y="9460"/>
                </a:cubicBezTo>
                <a:cubicBezTo>
                  <a:pt x="35297" y="9656"/>
                  <a:pt x="35789" y="9413"/>
                  <a:pt x="35954" y="9797"/>
                </a:cubicBezTo>
                <a:cubicBezTo>
                  <a:pt x="36085" y="10103"/>
                  <a:pt x="36278" y="10026"/>
                  <a:pt x="36477" y="10086"/>
                </a:cubicBezTo>
                <a:cubicBezTo>
                  <a:pt x="36486" y="10089"/>
                  <a:pt x="36495" y="10090"/>
                  <a:pt x="36504" y="10090"/>
                </a:cubicBezTo>
                <a:cubicBezTo>
                  <a:pt x="36582" y="10090"/>
                  <a:pt x="36687" y="10015"/>
                  <a:pt x="36767" y="10015"/>
                </a:cubicBezTo>
                <a:cubicBezTo>
                  <a:pt x="36830" y="10015"/>
                  <a:pt x="36876" y="10061"/>
                  <a:pt x="36881" y="10224"/>
                </a:cubicBezTo>
                <a:cubicBezTo>
                  <a:pt x="36890" y="10487"/>
                  <a:pt x="36705" y="10617"/>
                  <a:pt x="36514" y="10655"/>
                </a:cubicBezTo>
                <a:cubicBezTo>
                  <a:pt x="35275" y="10901"/>
                  <a:pt x="34020" y="11068"/>
                  <a:pt x="32796" y="11372"/>
                </a:cubicBezTo>
                <a:cubicBezTo>
                  <a:pt x="32024" y="11565"/>
                  <a:pt x="31196" y="11406"/>
                  <a:pt x="30469" y="11779"/>
                </a:cubicBezTo>
                <a:cubicBezTo>
                  <a:pt x="30002" y="12019"/>
                  <a:pt x="29445" y="12258"/>
                  <a:pt x="29281" y="12756"/>
                </a:cubicBezTo>
                <a:cubicBezTo>
                  <a:pt x="29169" y="13098"/>
                  <a:pt x="29281" y="13635"/>
                  <a:pt x="29503" y="13929"/>
                </a:cubicBezTo>
                <a:cubicBezTo>
                  <a:pt x="29662" y="14142"/>
                  <a:pt x="29894" y="14462"/>
                  <a:pt x="30213" y="14462"/>
                </a:cubicBezTo>
                <a:cubicBezTo>
                  <a:pt x="30343" y="14462"/>
                  <a:pt x="30487" y="14410"/>
                  <a:pt x="30647" y="14275"/>
                </a:cubicBezTo>
                <a:cubicBezTo>
                  <a:pt x="30677" y="14249"/>
                  <a:pt x="30710" y="14238"/>
                  <a:pt x="30743" y="14238"/>
                </a:cubicBezTo>
                <a:cubicBezTo>
                  <a:pt x="30808" y="14238"/>
                  <a:pt x="30872" y="14283"/>
                  <a:pt x="30913" y="14346"/>
                </a:cubicBezTo>
                <a:cubicBezTo>
                  <a:pt x="30999" y="14478"/>
                  <a:pt x="31096" y="14518"/>
                  <a:pt x="31199" y="14518"/>
                </a:cubicBezTo>
                <a:cubicBezTo>
                  <a:pt x="31320" y="14518"/>
                  <a:pt x="31449" y="14462"/>
                  <a:pt x="31571" y="14437"/>
                </a:cubicBezTo>
                <a:cubicBezTo>
                  <a:pt x="31823" y="14389"/>
                  <a:pt x="32059" y="14313"/>
                  <a:pt x="32330" y="14306"/>
                </a:cubicBezTo>
                <a:cubicBezTo>
                  <a:pt x="33216" y="14278"/>
                  <a:pt x="34130" y="14271"/>
                  <a:pt x="34981" y="14131"/>
                </a:cubicBezTo>
                <a:cubicBezTo>
                  <a:pt x="36376" y="13901"/>
                  <a:pt x="37801" y="13970"/>
                  <a:pt x="39171" y="13611"/>
                </a:cubicBezTo>
                <a:cubicBezTo>
                  <a:pt x="39272" y="13584"/>
                  <a:pt x="39375" y="13575"/>
                  <a:pt x="39479" y="13575"/>
                </a:cubicBezTo>
                <a:cubicBezTo>
                  <a:pt x="39748" y="13575"/>
                  <a:pt x="40020" y="13639"/>
                  <a:pt x="40269" y="13639"/>
                </a:cubicBezTo>
                <a:cubicBezTo>
                  <a:pt x="40380" y="13639"/>
                  <a:pt x="40487" y="13626"/>
                  <a:pt x="40588" y="13589"/>
                </a:cubicBezTo>
                <a:cubicBezTo>
                  <a:pt x="41499" y="13250"/>
                  <a:pt x="42509" y="13310"/>
                  <a:pt x="43375" y="12734"/>
                </a:cubicBezTo>
                <a:cubicBezTo>
                  <a:pt x="43924" y="12367"/>
                  <a:pt x="44200" y="12054"/>
                  <a:pt x="44036" y="11400"/>
                </a:cubicBezTo>
                <a:cubicBezTo>
                  <a:pt x="43807" y="10484"/>
                  <a:pt x="43329" y="9662"/>
                  <a:pt x="42943" y="8833"/>
                </a:cubicBezTo>
                <a:cubicBezTo>
                  <a:pt x="42506" y="7890"/>
                  <a:pt x="41964" y="6937"/>
                  <a:pt x="41283" y="6114"/>
                </a:cubicBezTo>
                <a:cubicBezTo>
                  <a:pt x="40851" y="5593"/>
                  <a:pt x="40626" y="4948"/>
                  <a:pt x="40264" y="4392"/>
                </a:cubicBezTo>
                <a:cubicBezTo>
                  <a:pt x="39940" y="3895"/>
                  <a:pt x="39533" y="3435"/>
                  <a:pt x="39257" y="2910"/>
                </a:cubicBezTo>
                <a:cubicBezTo>
                  <a:pt x="39045" y="2508"/>
                  <a:pt x="38718" y="2229"/>
                  <a:pt x="38477" y="1881"/>
                </a:cubicBezTo>
                <a:cubicBezTo>
                  <a:pt x="37930" y="1086"/>
                  <a:pt x="37472" y="274"/>
                  <a:pt x="36414" y="27"/>
                </a:cubicBezTo>
                <a:cubicBezTo>
                  <a:pt x="36337" y="9"/>
                  <a:pt x="36265" y="1"/>
                  <a:pt x="36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txBox="1"/>
          <p:nvPr>
            <p:ph idx="4294967295" type="title"/>
          </p:nvPr>
        </p:nvSpPr>
        <p:spPr>
          <a:xfrm>
            <a:off x="1774565" y="1740464"/>
            <a:ext cx="551100" cy="3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01</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37"/>
          <p:cNvSpPr txBox="1"/>
          <p:nvPr/>
        </p:nvSpPr>
        <p:spPr>
          <a:xfrm>
            <a:off x="1689100" y="381000"/>
            <a:ext cx="5829300" cy="8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ermanent Marker"/>
                <a:ea typeface="Permanent Marker"/>
                <a:cs typeface="Permanent Marker"/>
                <a:sym typeface="Permanent Marker"/>
              </a:rPr>
              <a:t>CONCLUSION</a:t>
            </a:r>
            <a:endParaRPr sz="2400">
              <a:latin typeface="Permanent Marker"/>
              <a:ea typeface="Permanent Marker"/>
              <a:cs typeface="Permanent Marker"/>
              <a:sym typeface="Permanent Marker"/>
            </a:endParaRPr>
          </a:p>
        </p:txBody>
      </p:sp>
      <p:sp>
        <p:nvSpPr>
          <p:cNvPr id="1065" name="Google Shape;1065;p37"/>
          <p:cNvSpPr txBox="1"/>
          <p:nvPr/>
        </p:nvSpPr>
        <p:spPr>
          <a:xfrm>
            <a:off x="507350" y="1231800"/>
            <a:ext cx="8331300" cy="3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We have identified that apart from other factors like poverty, lack of quality teachers, needs of the family hindering students from attending school ,the major factor hindering quality education imparted at the rural schools is the absence of “will”.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Well, we can’t induce will in the students overnight using technology. But, what we intend to do is keep a check on the efforts being put by teachers in a class and the interest of the students in the classes  so that appropriate measures can be taken to improve the current scenario.</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Like there is no point building an extravagant building on top of a withering base, there is no point working on elaborate content or examination and assessment </a:t>
            </a:r>
            <a:r>
              <a:rPr lang="en">
                <a:latin typeface="Comfortaa"/>
                <a:ea typeface="Comfortaa"/>
                <a:cs typeface="Comfortaa"/>
                <a:sym typeface="Comfortaa"/>
              </a:rPr>
              <a:t>strategies</a:t>
            </a:r>
            <a:r>
              <a:rPr lang="en">
                <a:latin typeface="Comfortaa"/>
                <a:ea typeface="Comfortaa"/>
                <a:cs typeface="Comfortaa"/>
                <a:sym typeface="Comfortaa"/>
              </a:rPr>
              <a:t> till the time we don’t check whether the pupils are even imbibing something or not.</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That is exactly what we intend to do!!!</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9" name="Shape 1069"/>
        <p:cNvGrpSpPr/>
        <p:nvPr/>
      </p:nvGrpSpPr>
      <p:grpSpPr>
        <a:xfrm>
          <a:off x="0" y="0"/>
          <a:ext cx="0" cy="0"/>
          <a:chOff x="0" y="0"/>
          <a:chExt cx="0" cy="0"/>
        </a:xfrm>
      </p:grpSpPr>
      <p:sp>
        <p:nvSpPr>
          <p:cNvPr id="1070" name="Google Shape;1070;p38"/>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071" name="Google Shape;1071;p38"/>
          <p:cNvSpPr txBox="1"/>
          <p:nvPr>
            <p:ph idx="1" type="subTitle"/>
          </p:nvPr>
        </p:nvSpPr>
        <p:spPr>
          <a:xfrm>
            <a:off x="377800" y="2054550"/>
            <a:ext cx="3898500" cy="11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Do you have any questions?</a:t>
            </a:r>
            <a:endParaRPr sz="1400"/>
          </a:p>
          <a:p>
            <a:pPr indent="0" lvl="0" marL="0" rtl="0" algn="l">
              <a:spcBef>
                <a:spcPts val="0"/>
              </a:spcBef>
              <a:spcAft>
                <a:spcPts val="0"/>
              </a:spcAft>
              <a:buClr>
                <a:schemeClr val="dk1"/>
              </a:buClr>
              <a:buSzPts val="1100"/>
              <a:buFont typeface="Arial"/>
              <a:buNone/>
            </a:pPr>
            <a:r>
              <a:rPr lang="en" sz="1400"/>
              <a:t>Email : </a:t>
            </a:r>
            <a:endParaRPr sz="1400"/>
          </a:p>
          <a:p>
            <a:pPr indent="0" lvl="0" marL="0" rtl="0" algn="l">
              <a:spcBef>
                <a:spcPts val="0"/>
              </a:spcBef>
              <a:spcAft>
                <a:spcPts val="0"/>
              </a:spcAft>
              <a:buClr>
                <a:schemeClr val="dk1"/>
              </a:buClr>
              <a:buSzPts val="1100"/>
              <a:buFont typeface="Arial"/>
              <a:buNone/>
            </a:pPr>
            <a:r>
              <a:rPr lang="en" sz="1400" u="sng">
                <a:solidFill>
                  <a:schemeClr val="hlink"/>
                </a:solidFill>
                <a:hlinkClick r:id="rId3"/>
              </a:rPr>
              <a:t>varadhbhatnagar@cse.iitb.ac.in</a:t>
            </a:r>
            <a:endParaRPr sz="1400"/>
          </a:p>
          <a:p>
            <a:pPr indent="0" lvl="0" marL="0" rtl="0" algn="l">
              <a:spcBef>
                <a:spcPts val="0"/>
              </a:spcBef>
              <a:spcAft>
                <a:spcPts val="0"/>
              </a:spcAft>
              <a:buClr>
                <a:schemeClr val="dk1"/>
              </a:buClr>
              <a:buSzPts val="1100"/>
              <a:buFont typeface="Arial"/>
              <a:buNone/>
            </a:pPr>
            <a:r>
              <a:rPr lang="en" sz="1400"/>
              <a:t>shriyanagrathpm1997@gmail.com</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p:txBody>
      </p:sp>
      <p:grpSp>
        <p:nvGrpSpPr>
          <p:cNvPr id="1072" name="Google Shape;1072;p38"/>
          <p:cNvGrpSpPr/>
          <p:nvPr/>
        </p:nvGrpSpPr>
        <p:grpSpPr>
          <a:xfrm>
            <a:off x="4752300" y="853075"/>
            <a:ext cx="3477736" cy="3727292"/>
            <a:chOff x="4752300" y="853075"/>
            <a:chExt cx="3477736" cy="3727292"/>
          </a:xfrm>
        </p:grpSpPr>
        <p:sp>
          <p:nvSpPr>
            <p:cNvPr id="1073" name="Google Shape;1073;p38"/>
            <p:cNvSpPr/>
            <p:nvPr/>
          </p:nvSpPr>
          <p:spPr>
            <a:xfrm>
              <a:off x="6060460" y="2524656"/>
              <a:ext cx="660081" cy="425397"/>
            </a:xfrm>
            <a:custGeom>
              <a:rect b="b" l="l" r="r" t="t"/>
              <a:pathLst>
                <a:path extrusionOk="0" h="10584" w="16423">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8"/>
            <p:cNvSpPr/>
            <p:nvPr/>
          </p:nvSpPr>
          <p:spPr>
            <a:xfrm>
              <a:off x="6358330" y="2087679"/>
              <a:ext cx="353171" cy="382874"/>
            </a:xfrm>
            <a:custGeom>
              <a:rect b="b" l="l" r="r" t="t"/>
              <a:pathLst>
                <a:path extrusionOk="0" h="9526" w="8787">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8"/>
            <p:cNvSpPr/>
            <p:nvPr/>
          </p:nvSpPr>
          <p:spPr>
            <a:xfrm>
              <a:off x="6623081" y="2036634"/>
              <a:ext cx="216517" cy="180866"/>
            </a:xfrm>
            <a:custGeom>
              <a:rect b="b" l="l" r="r" t="t"/>
              <a:pathLst>
                <a:path extrusionOk="0" h="4500" w="5387">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8"/>
            <p:cNvSpPr/>
            <p:nvPr/>
          </p:nvSpPr>
          <p:spPr>
            <a:xfrm>
              <a:off x="6109978" y="2033660"/>
              <a:ext cx="218366" cy="276967"/>
            </a:xfrm>
            <a:custGeom>
              <a:rect b="b" l="l" r="r" t="t"/>
              <a:pathLst>
                <a:path extrusionOk="0" h="6891" w="5433">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8"/>
            <p:cNvSpPr/>
            <p:nvPr/>
          </p:nvSpPr>
          <p:spPr>
            <a:xfrm>
              <a:off x="4880114" y="2466175"/>
              <a:ext cx="291476" cy="125561"/>
            </a:xfrm>
            <a:custGeom>
              <a:rect b="b" l="l" r="r" t="t"/>
              <a:pathLst>
                <a:path extrusionOk="0" h="3124" w="7252">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8"/>
            <p:cNvSpPr/>
            <p:nvPr/>
          </p:nvSpPr>
          <p:spPr>
            <a:xfrm>
              <a:off x="4795749" y="2546601"/>
              <a:ext cx="384321" cy="243968"/>
            </a:xfrm>
            <a:custGeom>
              <a:rect b="b" l="l" r="r" t="t"/>
              <a:pathLst>
                <a:path extrusionOk="0" h="6070" w="9562">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8"/>
            <p:cNvSpPr/>
            <p:nvPr/>
          </p:nvSpPr>
          <p:spPr>
            <a:xfrm>
              <a:off x="5019181" y="2641095"/>
              <a:ext cx="412013" cy="267521"/>
            </a:xfrm>
            <a:custGeom>
              <a:rect b="b" l="l" r="r" t="t"/>
              <a:pathLst>
                <a:path extrusionOk="0" h="6656" w="10251">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8"/>
            <p:cNvSpPr/>
            <p:nvPr/>
          </p:nvSpPr>
          <p:spPr>
            <a:xfrm>
              <a:off x="5119061" y="2450138"/>
              <a:ext cx="315592" cy="192241"/>
            </a:xfrm>
            <a:custGeom>
              <a:rect b="b" l="l" r="r" t="t"/>
              <a:pathLst>
                <a:path extrusionOk="0" h="4783" w="7852">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8"/>
            <p:cNvSpPr/>
            <p:nvPr/>
          </p:nvSpPr>
          <p:spPr>
            <a:xfrm>
              <a:off x="5402622" y="2482453"/>
              <a:ext cx="224033" cy="197707"/>
            </a:xfrm>
            <a:custGeom>
              <a:rect b="b" l="l" r="r" t="t"/>
              <a:pathLst>
                <a:path extrusionOk="0" h="4919" w="5574">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8"/>
            <p:cNvSpPr/>
            <p:nvPr/>
          </p:nvSpPr>
          <p:spPr>
            <a:xfrm>
              <a:off x="5245869" y="2684543"/>
              <a:ext cx="355905" cy="249676"/>
            </a:xfrm>
            <a:custGeom>
              <a:rect b="b" l="l" r="r" t="t"/>
              <a:pathLst>
                <a:path extrusionOk="0" h="6212" w="8855">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8"/>
            <p:cNvSpPr/>
            <p:nvPr/>
          </p:nvSpPr>
          <p:spPr>
            <a:xfrm>
              <a:off x="5455837" y="2726102"/>
              <a:ext cx="436450" cy="208117"/>
            </a:xfrm>
            <a:custGeom>
              <a:rect b="b" l="l" r="r" t="t"/>
              <a:pathLst>
                <a:path extrusionOk="0" h="5178" w="10859">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8"/>
            <p:cNvSpPr/>
            <p:nvPr/>
          </p:nvSpPr>
          <p:spPr>
            <a:xfrm>
              <a:off x="5595267" y="2552108"/>
              <a:ext cx="249877" cy="189950"/>
            </a:xfrm>
            <a:custGeom>
              <a:rect b="b" l="l" r="r" t="t"/>
              <a:pathLst>
                <a:path extrusionOk="0" h="4726" w="6217">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8"/>
            <p:cNvSpPr/>
            <p:nvPr/>
          </p:nvSpPr>
          <p:spPr>
            <a:xfrm>
              <a:off x="4752300" y="853075"/>
              <a:ext cx="3477736" cy="3727292"/>
            </a:xfrm>
            <a:custGeom>
              <a:rect b="b" l="l" r="r" t="t"/>
              <a:pathLst>
                <a:path extrusionOk="0" h="92736" w="86527">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8"/>
            <p:cNvSpPr/>
            <p:nvPr/>
          </p:nvSpPr>
          <p:spPr>
            <a:xfrm>
              <a:off x="6086867" y="2875459"/>
              <a:ext cx="1798172" cy="1020447"/>
            </a:xfrm>
            <a:custGeom>
              <a:rect b="b" l="l" r="r" t="t"/>
              <a:pathLst>
                <a:path extrusionOk="0" h="25389" w="44739">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8"/>
            <p:cNvSpPr/>
            <p:nvPr/>
          </p:nvSpPr>
          <p:spPr>
            <a:xfrm>
              <a:off x="6334777" y="1096523"/>
              <a:ext cx="705378" cy="310085"/>
            </a:xfrm>
            <a:custGeom>
              <a:rect b="b" l="l" r="r" t="t"/>
              <a:pathLst>
                <a:path extrusionOk="0" h="7715" w="1755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8"/>
            <p:cNvSpPr/>
            <p:nvPr/>
          </p:nvSpPr>
          <p:spPr>
            <a:xfrm>
              <a:off x="6089921" y="969031"/>
              <a:ext cx="950472" cy="535244"/>
            </a:xfrm>
            <a:custGeom>
              <a:rect b="b" l="l" r="r" t="t"/>
              <a:pathLst>
                <a:path extrusionOk="0" h="13317" w="23648">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8"/>
            <p:cNvSpPr/>
            <p:nvPr/>
          </p:nvSpPr>
          <p:spPr>
            <a:xfrm>
              <a:off x="6025090" y="887279"/>
              <a:ext cx="981220" cy="488942"/>
            </a:xfrm>
            <a:custGeom>
              <a:rect b="b" l="l" r="r" t="t"/>
              <a:pathLst>
                <a:path extrusionOk="0" h="12165" w="24413">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8"/>
            <p:cNvSpPr/>
            <p:nvPr/>
          </p:nvSpPr>
          <p:spPr>
            <a:xfrm>
              <a:off x="6866610" y="1580767"/>
              <a:ext cx="121462" cy="137941"/>
            </a:xfrm>
            <a:custGeom>
              <a:rect b="b" l="l" r="r" t="t"/>
              <a:pathLst>
                <a:path extrusionOk="0" h="3432" w="3022">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8"/>
            <p:cNvSpPr/>
            <p:nvPr/>
          </p:nvSpPr>
          <p:spPr>
            <a:xfrm>
              <a:off x="5287268" y="3041054"/>
              <a:ext cx="1673294" cy="1500064"/>
            </a:xfrm>
            <a:custGeom>
              <a:rect b="b" l="l" r="r" t="t"/>
              <a:pathLst>
                <a:path extrusionOk="0" h="37322" w="41632">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8"/>
            <p:cNvSpPr/>
            <p:nvPr/>
          </p:nvSpPr>
          <p:spPr>
            <a:xfrm>
              <a:off x="6794785" y="1424939"/>
              <a:ext cx="81832" cy="122105"/>
            </a:xfrm>
            <a:custGeom>
              <a:rect b="b" l="l" r="r" t="t"/>
              <a:pathLst>
                <a:path extrusionOk="0" h="3038" w="2036">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8"/>
            <p:cNvSpPr/>
            <p:nvPr/>
          </p:nvSpPr>
          <p:spPr>
            <a:xfrm>
              <a:off x="6647558" y="1750461"/>
              <a:ext cx="175239" cy="120055"/>
            </a:xfrm>
            <a:custGeom>
              <a:rect b="b" l="l" r="r" t="t"/>
              <a:pathLst>
                <a:path extrusionOk="0" h="2987" w="436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8"/>
            <p:cNvSpPr/>
            <p:nvPr/>
          </p:nvSpPr>
          <p:spPr>
            <a:xfrm>
              <a:off x="6729391" y="3957170"/>
              <a:ext cx="77210" cy="134484"/>
            </a:xfrm>
            <a:custGeom>
              <a:rect b="b" l="l" r="r" t="t"/>
              <a:pathLst>
                <a:path extrusionOk="0" h="3346" w="1921">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8"/>
            <p:cNvSpPr/>
            <p:nvPr/>
          </p:nvSpPr>
          <p:spPr>
            <a:xfrm>
              <a:off x="6685500" y="1586755"/>
              <a:ext cx="93448" cy="122105"/>
            </a:xfrm>
            <a:custGeom>
              <a:rect b="b" l="l" r="r" t="t"/>
              <a:pathLst>
                <a:path extrusionOk="0" h="3038" w="2325">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8"/>
            <p:cNvSpPr/>
            <p:nvPr/>
          </p:nvSpPr>
          <p:spPr>
            <a:xfrm>
              <a:off x="6592454" y="4203471"/>
              <a:ext cx="98472" cy="122386"/>
            </a:xfrm>
            <a:custGeom>
              <a:rect b="b" l="l" r="r" t="t"/>
              <a:pathLst>
                <a:path extrusionOk="0" h="3045" w="245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8"/>
            <p:cNvSpPr/>
            <p:nvPr/>
          </p:nvSpPr>
          <p:spPr>
            <a:xfrm>
              <a:off x="6619745" y="3960305"/>
              <a:ext cx="68568" cy="123110"/>
            </a:xfrm>
            <a:custGeom>
              <a:rect b="b" l="l" r="r" t="t"/>
              <a:pathLst>
                <a:path extrusionOk="0" h="3063" w="1706">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8"/>
            <p:cNvSpPr/>
            <p:nvPr/>
          </p:nvSpPr>
          <p:spPr>
            <a:xfrm>
              <a:off x="6610339" y="2287518"/>
              <a:ext cx="43006" cy="80666"/>
            </a:xfrm>
            <a:custGeom>
              <a:rect b="b" l="l" r="r" t="t"/>
              <a:pathLst>
                <a:path extrusionOk="0" h="2007" w="107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8"/>
            <p:cNvSpPr/>
            <p:nvPr/>
          </p:nvSpPr>
          <p:spPr>
            <a:xfrm>
              <a:off x="6562992" y="2685467"/>
              <a:ext cx="44573" cy="81470"/>
            </a:xfrm>
            <a:custGeom>
              <a:rect b="b" l="l" r="r" t="t"/>
              <a:pathLst>
                <a:path extrusionOk="0" h="2027" w="1109">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8"/>
            <p:cNvSpPr/>
            <p:nvPr/>
          </p:nvSpPr>
          <p:spPr>
            <a:xfrm>
              <a:off x="6548643" y="2372245"/>
              <a:ext cx="47186" cy="69935"/>
            </a:xfrm>
            <a:custGeom>
              <a:rect b="b" l="l" r="r" t="t"/>
              <a:pathLst>
                <a:path extrusionOk="0" h="1740" w="1174">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8"/>
            <p:cNvSpPr/>
            <p:nvPr/>
          </p:nvSpPr>
          <p:spPr>
            <a:xfrm>
              <a:off x="6519021" y="2166658"/>
              <a:ext cx="49397" cy="79862"/>
            </a:xfrm>
            <a:custGeom>
              <a:rect b="b" l="l" r="r" t="t"/>
              <a:pathLst>
                <a:path extrusionOk="0" h="1987" w="1229">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8"/>
            <p:cNvSpPr/>
            <p:nvPr/>
          </p:nvSpPr>
          <p:spPr>
            <a:xfrm>
              <a:off x="6449166" y="1511112"/>
              <a:ext cx="111494" cy="137338"/>
            </a:xfrm>
            <a:custGeom>
              <a:rect b="b" l="l" r="r" t="t"/>
              <a:pathLst>
                <a:path extrusionOk="0" h="3417" w="2774">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8"/>
            <p:cNvSpPr/>
            <p:nvPr/>
          </p:nvSpPr>
          <p:spPr>
            <a:xfrm>
              <a:off x="6407526" y="1701667"/>
              <a:ext cx="132675" cy="129983"/>
            </a:xfrm>
            <a:custGeom>
              <a:rect b="b" l="l" r="r" t="t"/>
              <a:pathLst>
                <a:path extrusionOk="0" h="3234" w="3301">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8"/>
            <p:cNvSpPr/>
            <p:nvPr/>
          </p:nvSpPr>
          <p:spPr>
            <a:xfrm>
              <a:off x="6479029" y="2283659"/>
              <a:ext cx="46463" cy="84806"/>
            </a:xfrm>
            <a:custGeom>
              <a:rect b="b" l="l" r="r" t="t"/>
              <a:pathLst>
                <a:path extrusionOk="0" h="2110" w="1156">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6468700" y="2775339"/>
              <a:ext cx="42765" cy="114669"/>
            </a:xfrm>
            <a:custGeom>
              <a:rect b="b" l="l" r="r" t="t"/>
              <a:pathLst>
                <a:path extrusionOk="0" h="2853" w="1064">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6410701" y="2177470"/>
              <a:ext cx="39268" cy="77692"/>
            </a:xfrm>
            <a:custGeom>
              <a:rect b="b" l="l" r="r" t="t"/>
              <a:pathLst>
                <a:path extrusionOk="0" h="1933" w="977">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6364640" y="2643627"/>
              <a:ext cx="41479" cy="104742"/>
            </a:xfrm>
            <a:custGeom>
              <a:rect b="b" l="l" r="r" t="t"/>
              <a:pathLst>
                <a:path extrusionOk="0" h="2606" w="1032">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6161224" y="1403436"/>
              <a:ext cx="201405" cy="323389"/>
            </a:xfrm>
            <a:custGeom>
              <a:rect b="b" l="l" r="r" t="t"/>
              <a:pathLst>
                <a:path extrusionOk="0" h="8046" w="5011">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6253265" y="2785829"/>
              <a:ext cx="42082" cy="97909"/>
            </a:xfrm>
            <a:custGeom>
              <a:rect b="b" l="l" r="r" t="t"/>
              <a:pathLst>
                <a:path extrusionOk="0" h="2436" w="1047">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6188675" y="2600178"/>
              <a:ext cx="54742" cy="117764"/>
            </a:xfrm>
            <a:custGeom>
              <a:rect b="b" l="l" r="r" t="t"/>
              <a:pathLst>
                <a:path extrusionOk="0" h="2930" w="1362">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6111505" y="2794109"/>
              <a:ext cx="57274" cy="76768"/>
            </a:xfrm>
            <a:custGeom>
              <a:rect b="b" l="l" r="r" t="t"/>
              <a:pathLst>
                <a:path extrusionOk="0" h="1910" w="1425">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a:off x="5450331" y="3254156"/>
              <a:ext cx="122145" cy="169371"/>
            </a:xfrm>
            <a:custGeom>
              <a:rect b="b" l="l" r="r" t="t"/>
              <a:pathLst>
                <a:path extrusionOk="0" h="4214" w="3039">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5490484" y="3384301"/>
              <a:ext cx="73512" cy="238904"/>
            </a:xfrm>
            <a:custGeom>
              <a:rect b="b" l="l" r="r" t="t"/>
              <a:pathLst>
                <a:path extrusionOk="0" h="5944" w="1829">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5396312" y="3501182"/>
              <a:ext cx="55667" cy="225721"/>
            </a:xfrm>
            <a:custGeom>
              <a:rect b="b" l="l" r="r" t="t"/>
              <a:pathLst>
                <a:path extrusionOk="0" h="5616" w="1385">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22"/>
          <p:cNvSpPr txBox="1"/>
          <p:nvPr>
            <p:ph idx="5" type="ctrTitle"/>
          </p:nvPr>
        </p:nvSpPr>
        <p:spPr>
          <a:xfrm>
            <a:off x="311700" y="618575"/>
            <a:ext cx="85206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34" name="Google Shape;534;p22"/>
          <p:cNvSpPr/>
          <p:nvPr/>
        </p:nvSpPr>
        <p:spPr>
          <a:xfrm>
            <a:off x="2794851" y="662164"/>
            <a:ext cx="3554304" cy="1057613"/>
          </a:xfrm>
          <a:custGeom>
            <a:rect b="b" l="l" r="r" t="t"/>
            <a:pathLst>
              <a:path extrusionOk="0" h="25868" w="72132">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535" name="Google Shape;535;p22"/>
          <p:cNvSpPr txBox="1"/>
          <p:nvPr>
            <p:ph type="title"/>
          </p:nvPr>
        </p:nvSpPr>
        <p:spPr>
          <a:xfrm>
            <a:off x="78291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36" name="Google Shape;536;p22"/>
          <p:cNvSpPr txBox="1"/>
          <p:nvPr>
            <p:ph idx="2" type="title"/>
          </p:nvPr>
        </p:nvSpPr>
        <p:spPr>
          <a:xfrm>
            <a:off x="2667454"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37" name="Google Shape;537;p22"/>
          <p:cNvSpPr txBox="1"/>
          <p:nvPr>
            <p:ph idx="3" type="title"/>
          </p:nvPr>
        </p:nvSpPr>
        <p:spPr>
          <a:xfrm>
            <a:off x="4424571"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38" name="Google Shape;538;p22"/>
          <p:cNvSpPr txBox="1"/>
          <p:nvPr>
            <p:ph idx="4" type="title"/>
          </p:nvPr>
        </p:nvSpPr>
        <p:spPr>
          <a:xfrm>
            <a:off x="6054288"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39" name="Google Shape;539;p22"/>
          <p:cNvSpPr/>
          <p:nvPr/>
        </p:nvSpPr>
        <p:spPr>
          <a:xfrm>
            <a:off x="910325"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540" name="Google Shape;540;p22"/>
          <p:cNvSpPr/>
          <p:nvPr/>
        </p:nvSpPr>
        <p:spPr>
          <a:xfrm>
            <a:off x="279483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541" name="Google Shape;541;p22"/>
          <p:cNvSpPr/>
          <p:nvPr/>
        </p:nvSpPr>
        <p:spPr>
          <a:xfrm>
            <a:off x="4551963"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542" name="Google Shape;542;p22"/>
          <p:cNvSpPr/>
          <p:nvPr/>
        </p:nvSpPr>
        <p:spPr>
          <a:xfrm>
            <a:off x="618168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grpSp>
        <p:nvGrpSpPr>
          <p:cNvPr id="543" name="Google Shape;543;p22"/>
          <p:cNvGrpSpPr/>
          <p:nvPr/>
        </p:nvGrpSpPr>
        <p:grpSpPr>
          <a:xfrm>
            <a:off x="1140563" y="3027937"/>
            <a:ext cx="218918" cy="577215"/>
            <a:chOff x="3270375" y="3436275"/>
            <a:chExt cx="218918" cy="577215"/>
          </a:xfrm>
        </p:grpSpPr>
        <p:sp>
          <p:nvSpPr>
            <p:cNvPr id="544" name="Google Shape;544;p22"/>
            <p:cNvSpPr/>
            <p:nvPr/>
          </p:nvSpPr>
          <p:spPr>
            <a:xfrm>
              <a:off x="3270375" y="3436275"/>
              <a:ext cx="218918" cy="577215"/>
            </a:xfrm>
            <a:custGeom>
              <a:rect b="b" l="l" r="r" t="t"/>
              <a:pathLst>
                <a:path extrusionOk="0" h="39434" w="14956">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3288423" y="3464525"/>
              <a:ext cx="178987" cy="531341"/>
            </a:xfrm>
            <a:custGeom>
              <a:rect b="b" l="l" r="r" t="t"/>
              <a:pathLst>
                <a:path extrusionOk="0" h="36300" w="12228">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 name="Google Shape;546;p22"/>
          <p:cNvGrpSpPr/>
          <p:nvPr/>
        </p:nvGrpSpPr>
        <p:grpSpPr>
          <a:xfrm>
            <a:off x="3051018" y="3103238"/>
            <a:ext cx="167058" cy="468473"/>
            <a:chOff x="3593968" y="3125480"/>
            <a:chExt cx="167058" cy="468473"/>
          </a:xfrm>
        </p:grpSpPr>
        <p:sp>
          <p:nvSpPr>
            <p:cNvPr id="547" name="Google Shape;547;p22"/>
            <p:cNvSpPr/>
            <p:nvPr/>
          </p:nvSpPr>
          <p:spPr>
            <a:xfrm>
              <a:off x="3608224" y="3153086"/>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3593968" y="3125480"/>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22"/>
          <p:cNvGrpSpPr/>
          <p:nvPr/>
        </p:nvGrpSpPr>
        <p:grpSpPr>
          <a:xfrm>
            <a:off x="4775091" y="3067625"/>
            <a:ext cx="233161" cy="539699"/>
            <a:chOff x="5349941" y="3093980"/>
            <a:chExt cx="233161" cy="539699"/>
          </a:xfrm>
        </p:grpSpPr>
        <p:sp>
          <p:nvSpPr>
            <p:cNvPr id="550" name="Google Shape;550;p22"/>
            <p:cNvSpPr/>
            <p:nvPr/>
          </p:nvSpPr>
          <p:spPr>
            <a:xfrm>
              <a:off x="5349941" y="3093980"/>
              <a:ext cx="233161" cy="539699"/>
            </a:xfrm>
            <a:custGeom>
              <a:rect b="b" l="l" r="r" t="t"/>
              <a:pathLst>
                <a:path extrusionOk="0" h="36871" w="15929">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5364681" y="3113155"/>
              <a:ext cx="200841" cy="503998"/>
            </a:xfrm>
            <a:custGeom>
              <a:rect b="b" l="l" r="r" t="t"/>
              <a:pathLst>
                <a:path extrusionOk="0" h="34432" w="13721">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22"/>
          <p:cNvGrpSpPr/>
          <p:nvPr/>
        </p:nvGrpSpPr>
        <p:grpSpPr>
          <a:xfrm>
            <a:off x="6437868" y="3087263"/>
            <a:ext cx="167058" cy="468473"/>
            <a:chOff x="7172018" y="3071105"/>
            <a:chExt cx="167058" cy="468473"/>
          </a:xfrm>
        </p:grpSpPr>
        <p:sp>
          <p:nvSpPr>
            <p:cNvPr id="553" name="Google Shape;553;p22"/>
            <p:cNvSpPr/>
            <p:nvPr/>
          </p:nvSpPr>
          <p:spPr>
            <a:xfrm>
              <a:off x="7186274" y="3098711"/>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7172018" y="3071105"/>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22"/>
          <p:cNvSpPr txBox="1"/>
          <p:nvPr>
            <p:ph idx="1" type="subTitle"/>
          </p:nvPr>
        </p:nvSpPr>
        <p:spPr>
          <a:xfrm>
            <a:off x="503025" y="3672700"/>
            <a:ext cx="14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556" name="Google Shape;556;p22"/>
          <p:cNvSpPr txBox="1"/>
          <p:nvPr>
            <p:ph idx="6" type="subTitle"/>
          </p:nvPr>
        </p:nvSpPr>
        <p:spPr>
          <a:xfrm>
            <a:off x="2387550" y="3672700"/>
            <a:ext cx="14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557" name="Google Shape;557;p22"/>
          <p:cNvSpPr txBox="1"/>
          <p:nvPr>
            <p:ph idx="7" type="subTitle"/>
          </p:nvPr>
        </p:nvSpPr>
        <p:spPr>
          <a:xfrm>
            <a:off x="4144675" y="3714550"/>
            <a:ext cx="14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Problem Factor</a:t>
            </a:r>
            <a:endParaRPr>
              <a:solidFill>
                <a:schemeClr val="dk1"/>
              </a:solidFill>
            </a:endParaRPr>
          </a:p>
          <a:p>
            <a:pPr indent="0" lvl="0" marL="0" rtl="0" algn="ctr">
              <a:spcBef>
                <a:spcPts val="0"/>
              </a:spcBef>
              <a:spcAft>
                <a:spcPts val="0"/>
              </a:spcAft>
              <a:buNone/>
            </a:pPr>
            <a:r>
              <a:t/>
            </a:r>
            <a:endParaRPr/>
          </a:p>
        </p:txBody>
      </p:sp>
      <p:sp>
        <p:nvSpPr>
          <p:cNvPr id="558" name="Google Shape;558;p22"/>
          <p:cNvSpPr txBox="1"/>
          <p:nvPr>
            <p:ph idx="8" type="subTitle"/>
          </p:nvPr>
        </p:nvSpPr>
        <p:spPr>
          <a:xfrm>
            <a:off x="5774400" y="3682600"/>
            <a:ext cx="14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Approach</a:t>
            </a:r>
            <a:endParaRPr/>
          </a:p>
        </p:txBody>
      </p:sp>
      <p:sp>
        <p:nvSpPr>
          <p:cNvPr id="559" name="Google Shape;559;p22"/>
          <p:cNvSpPr/>
          <p:nvPr/>
        </p:nvSpPr>
        <p:spPr>
          <a:xfrm>
            <a:off x="7811413"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560" name="Google Shape;560;p22"/>
          <p:cNvSpPr txBox="1"/>
          <p:nvPr>
            <p:ph idx="4" type="title"/>
          </p:nvPr>
        </p:nvSpPr>
        <p:spPr>
          <a:xfrm>
            <a:off x="768401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561" name="Google Shape;561;p22"/>
          <p:cNvGrpSpPr/>
          <p:nvPr/>
        </p:nvGrpSpPr>
        <p:grpSpPr>
          <a:xfrm>
            <a:off x="8041663" y="3048862"/>
            <a:ext cx="218918" cy="577215"/>
            <a:chOff x="3270375" y="3436275"/>
            <a:chExt cx="218918" cy="577215"/>
          </a:xfrm>
        </p:grpSpPr>
        <p:sp>
          <p:nvSpPr>
            <p:cNvPr id="562" name="Google Shape;562;p22"/>
            <p:cNvSpPr/>
            <p:nvPr/>
          </p:nvSpPr>
          <p:spPr>
            <a:xfrm>
              <a:off x="3270375" y="3436275"/>
              <a:ext cx="218918" cy="577215"/>
            </a:xfrm>
            <a:custGeom>
              <a:rect b="b" l="l" r="r" t="t"/>
              <a:pathLst>
                <a:path extrusionOk="0" h="39434" w="14956">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3288423" y="3464525"/>
              <a:ext cx="178987" cy="531341"/>
            </a:xfrm>
            <a:custGeom>
              <a:rect b="b" l="l" r="r" t="t"/>
              <a:pathLst>
                <a:path extrusionOk="0" h="36300" w="12228">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22"/>
          <p:cNvSpPr txBox="1"/>
          <p:nvPr>
            <p:ph idx="8" type="subTitle"/>
          </p:nvPr>
        </p:nvSpPr>
        <p:spPr>
          <a:xfrm>
            <a:off x="7268400" y="3714550"/>
            <a:ext cx="14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of Solution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23"/>
          <p:cNvSpPr txBox="1"/>
          <p:nvPr>
            <p:ph idx="1" type="subTitle"/>
          </p:nvPr>
        </p:nvSpPr>
        <p:spPr>
          <a:xfrm>
            <a:off x="349325" y="746850"/>
            <a:ext cx="4854300" cy="3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India has been able to provide quality education in its cities and towns effectively, by employing quality teachers, technological aids and policy decisions but we have not been able to replicate the same at the rural level where 66 % of our population lives.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lack of quality education at rural level is hurting the country in many unimaginable ways. Substandard teachers, lack of student participation and lack of discipline is affecting the quality of education being imparted.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It gives rise to uneducated and unemployed youth leading to a spike in poverty, drug abuse, lawlessness and crime. Such a scenario is killing our economy and presenting a negative image of the country to foreign eyes.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grpSp>
        <p:nvGrpSpPr>
          <p:cNvPr id="570" name="Google Shape;570;p23"/>
          <p:cNvGrpSpPr/>
          <p:nvPr/>
        </p:nvGrpSpPr>
        <p:grpSpPr>
          <a:xfrm>
            <a:off x="5276971" y="1145256"/>
            <a:ext cx="3158186" cy="3171383"/>
            <a:chOff x="1339725" y="238075"/>
            <a:chExt cx="2758000" cy="2769525"/>
          </a:xfrm>
        </p:grpSpPr>
        <p:sp>
          <p:nvSpPr>
            <p:cNvPr id="571" name="Google Shape;571;p23"/>
            <p:cNvSpPr/>
            <p:nvPr/>
          </p:nvSpPr>
          <p:spPr>
            <a:xfrm>
              <a:off x="3231675" y="770775"/>
              <a:ext cx="141425" cy="180375"/>
            </a:xfrm>
            <a:custGeom>
              <a:rect b="b" l="l" r="r" t="t"/>
              <a:pathLst>
                <a:path extrusionOk="0" h="7215" w="5657">
                  <a:moveTo>
                    <a:pt x="4822" y="1"/>
                  </a:moveTo>
                  <a:cubicBezTo>
                    <a:pt x="4455" y="363"/>
                    <a:pt x="4163" y="739"/>
                    <a:pt x="3791" y="990"/>
                  </a:cubicBezTo>
                  <a:cubicBezTo>
                    <a:pt x="3246" y="1361"/>
                    <a:pt x="2645" y="1640"/>
                    <a:pt x="2068" y="1956"/>
                  </a:cubicBezTo>
                  <a:cubicBezTo>
                    <a:pt x="1220" y="2424"/>
                    <a:pt x="1022" y="2827"/>
                    <a:pt x="1155" y="3795"/>
                  </a:cubicBezTo>
                  <a:cubicBezTo>
                    <a:pt x="1311" y="4922"/>
                    <a:pt x="1114" y="5949"/>
                    <a:pt x="284" y="6792"/>
                  </a:cubicBezTo>
                  <a:cubicBezTo>
                    <a:pt x="183" y="6893"/>
                    <a:pt x="97" y="7013"/>
                    <a:pt x="0" y="7122"/>
                  </a:cubicBezTo>
                  <a:cubicBezTo>
                    <a:pt x="23" y="7151"/>
                    <a:pt x="43" y="7182"/>
                    <a:pt x="59" y="7215"/>
                  </a:cubicBezTo>
                  <a:cubicBezTo>
                    <a:pt x="188" y="7154"/>
                    <a:pt x="326" y="7114"/>
                    <a:pt x="436" y="7040"/>
                  </a:cubicBezTo>
                  <a:cubicBezTo>
                    <a:pt x="1153" y="6555"/>
                    <a:pt x="1916" y="6327"/>
                    <a:pt x="2766" y="6327"/>
                  </a:cubicBezTo>
                  <a:cubicBezTo>
                    <a:pt x="2873" y="6327"/>
                    <a:pt x="2980" y="6331"/>
                    <a:pt x="3090" y="6338"/>
                  </a:cubicBezTo>
                  <a:cubicBezTo>
                    <a:pt x="3108" y="6339"/>
                    <a:pt x="3126" y="6340"/>
                    <a:pt x="3145" y="6340"/>
                  </a:cubicBezTo>
                  <a:cubicBezTo>
                    <a:pt x="3499" y="6340"/>
                    <a:pt x="3868" y="6135"/>
                    <a:pt x="4226" y="6009"/>
                  </a:cubicBezTo>
                  <a:cubicBezTo>
                    <a:pt x="4698" y="5839"/>
                    <a:pt x="4813" y="5505"/>
                    <a:pt x="4643" y="5046"/>
                  </a:cubicBezTo>
                  <a:cubicBezTo>
                    <a:pt x="4437" y="4497"/>
                    <a:pt x="4226" y="3946"/>
                    <a:pt x="4062" y="3388"/>
                  </a:cubicBezTo>
                  <a:cubicBezTo>
                    <a:pt x="3786" y="2494"/>
                    <a:pt x="3938" y="2259"/>
                    <a:pt x="4832" y="2008"/>
                  </a:cubicBezTo>
                  <a:cubicBezTo>
                    <a:pt x="5015" y="1957"/>
                    <a:pt x="5253" y="1884"/>
                    <a:pt x="5341" y="1741"/>
                  </a:cubicBezTo>
                  <a:cubicBezTo>
                    <a:pt x="5656" y="1215"/>
                    <a:pt x="5267" y="188"/>
                    <a:pt x="4822"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3159925" y="721425"/>
              <a:ext cx="175250" cy="238000"/>
            </a:xfrm>
            <a:custGeom>
              <a:rect b="b" l="l" r="r" t="t"/>
              <a:pathLst>
                <a:path extrusionOk="0" h="9520" w="7010">
                  <a:moveTo>
                    <a:pt x="6303" y="0"/>
                  </a:moveTo>
                  <a:cubicBezTo>
                    <a:pt x="5992" y="857"/>
                    <a:pt x="5551" y="1494"/>
                    <a:pt x="4827" y="1833"/>
                  </a:cubicBezTo>
                  <a:cubicBezTo>
                    <a:pt x="4217" y="2113"/>
                    <a:pt x="3582" y="2332"/>
                    <a:pt x="2929" y="2489"/>
                  </a:cubicBezTo>
                  <a:cubicBezTo>
                    <a:pt x="2311" y="2635"/>
                    <a:pt x="1916" y="2855"/>
                    <a:pt x="1701" y="3539"/>
                  </a:cubicBezTo>
                  <a:cubicBezTo>
                    <a:pt x="1476" y="4248"/>
                    <a:pt x="1018" y="4896"/>
                    <a:pt x="601" y="5523"/>
                  </a:cubicBezTo>
                  <a:cubicBezTo>
                    <a:pt x="441" y="5771"/>
                    <a:pt x="381" y="5950"/>
                    <a:pt x="396" y="6252"/>
                  </a:cubicBezTo>
                  <a:cubicBezTo>
                    <a:pt x="423" y="6802"/>
                    <a:pt x="413" y="7389"/>
                    <a:pt x="253" y="7911"/>
                  </a:cubicBezTo>
                  <a:cubicBezTo>
                    <a:pt x="1" y="8759"/>
                    <a:pt x="116" y="9139"/>
                    <a:pt x="991" y="9520"/>
                  </a:cubicBezTo>
                  <a:cubicBezTo>
                    <a:pt x="1128" y="9400"/>
                    <a:pt x="1229" y="9254"/>
                    <a:pt x="1366" y="9190"/>
                  </a:cubicBezTo>
                  <a:cubicBezTo>
                    <a:pt x="2893" y="8479"/>
                    <a:pt x="3526" y="7301"/>
                    <a:pt x="3274" y="5637"/>
                  </a:cubicBezTo>
                  <a:cubicBezTo>
                    <a:pt x="3108" y="4542"/>
                    <a:pt x="3535" y="3758"/>
                    <a:pt x="4515" y="3249"/>
                  </a:cubicBezTo>
                  <a:cubicBezTo>
                    <a:pt x="5162" y="2910"/>
                    <a:pt x="5804" y="2557"/>
                    <a:pt x="6427" y="2177"/>
                  </a:cubicBezTo>
                  <a:cubicBezTo>
                    <a:pt x="6858" y="1914"/>
                    <a:pt x="7010" y="1333"/>
                    <a:pt x="6799" y="875"/>
                  </a:cubicBezTo>
                  <a:cubicBezTo>
                    <a:pt x="6675" y="604"/>
                    <a:pt x="6505" y="351"/>
                    <a:pt x="6303"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3134375" y="665025"/>
              <a:ext cx="178200" cy="183475"/>
            </a:xfrm>
            <a:custGeom>
              <a:rect b="b" l="l" r="r" t="t"/>
              <a:pathLst>
                <a:path extrusionOk="0" h="7339" w="7128">
                  <a:moveTo>
                    <a:pt x="6492" y="0"/>
                  </a:moveTo>
                  <a:cubicBezTo>
                    <a:pt x="6216" y="398"/>
                    <a:pt x="5996" y="747"/>
                    <a:pt x="5748" y="1068"/>
                  </a:cubicBezTo>
                  <a:cubicBezTo>
                    <a:pt x="4951" y="2084"/>
                    <a:pt x="3860" y="2607"/>
                    <a:pt x="2632" y="2882"/>
                  </a:cubicBezTo>
                  <a:cubicBezTo>
                    <a:pt x="1728" y="3085"/>
                    <a:pt x="941" y="3506"/>
                    <a:pt x="335" y="4198"/>
                  </a:cubicBezTo>
                  <a:cubicBezTo>
                    <a:pt x="146" y="4410"/>
                    <a:pt x="1" y="4826"/>
                    <a:pt x="78" y="5069"/>
                  </a:cubicBezTo>
                  <a:cubicBezTo>
                    <a:pt x="321" y="5830"/>
                    <a:pt x="674" y="6549"/>
                    <a:pt x="1009" y="7338"/>
                  </a:cubicBezTo>
                  <a:cubicBezTo>
                    <a:pt x="1623" y="6816"/>
                    <a:pt x="1931" y="6206"/>
                    <a:pt x="2068" y="5514"/>
                  </a:cubicBezTo>
                  <a:cubicBezTo>
                    <a:pt x="2237" y="4666"/>
                    <a:pt x="2769" y="4221"/>
                    <a:pt x="3594" y="4084"/>
                  </a:cubicBezTo>
                  <a:cubicBezTo>
                    <a:pt x="3810" y="4048"/>
                    <a:pt x="4029" y="4020"/>
                    <a:pt x="4241" y="3970"/>
                  </a:cubicBezTo>
                  <a:cubicBezTo>
                    <a:pt x="5262" y="3722"/>
                    <a:pt x="6061" y="3209"/>
                    <a:pt x="6629" y="2273"/>
                  </a:cubicBezTo>
                  <a:cubicBezTo>
                    <a:pt x="7128" y="1448"/>
                    <a:pt x="6688" y="770"/>
                    <a:pt x="6492"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3741475" y="306450"/>
              <a:ext cx="60075" cy="60075"/>
            </a:xfrm>
            <a:custGeom>
              <a:rect b="b" l="l" r="r" t="t"/>
              <a:pathLst>
                <a:path extrusionOk="0" h="2403" w="2403">
                  <a:moveTo>
                    <a:pt x="0" y="0"/>
                  </a:moveTo>
                  <a:lnTo>
                    <a:pt x="0" y="0"/>
                  </a:lnTo>
                  <a:cubicBezTo>
                    <a:pt x="225" y="799"/>
                    <a:pt x="1710" y="2238"/>
                    <a:pt x="2297" y="2402"/>
                  </a:cubicBezTo>
                  <a:cubicBezTo>
                    <a:pt x="2329" y="2366"/>
                    <a:pt x="2366" y="2330"/>
                    <a:pt x="2402" y="2293"/>
                  </a:cubicBezTo>
                  <a:cubicBezTo>
                    <a:pt x="1600" y="1527"/>
                    <a:pt x="797" y="767"/>
                    <a:pt x="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3659650" y="269000"/>
              <a:ext cx="180600" cy="192850"/>
            </a:xfrm>
            <a:custGeom>
              <a:rect b="b" l="l" r="r" t="t"/>
              <a:pathLst>
                <a:path extrusionOk="0" h="7714" w="7224">
                  <a:moveTo>
                    <a:pt x="0" y="0"/>
                  </a:moveTo>
                  <a:lnTo>
                    <a:pt x="0" y="0"/>
                  </a:lnTo>
                  <a:cubicBezTo>
                    <a:pt x="597" y="2705"/>
                    <a:pt x="4378" y="6729"/>
                    <a:pt x="7224" y="7714"/>
                  </a:cubicBezTo>
                  <a:cubicBezTo>
                    <a:pt x="6904" y="6830"/>
                    <a:pt x="6628" y="6046"/>
                    <a:pt x="6331" y="5271"/>
                  </a:cubicBezTo>
                  <a:cubicBezTo>
                    <a:pt x="6303" y="5193"/>
                    <a:pt x="6170" y="5147"/>
                    <a:pt x="6079" y="5101"/>
                  </a:cubicBezTo>
                  <a:cubicBezTo>
                    <a:pt x="4432" y="4273"/>
                    <a:pt x="3126" y="3113"/>
                    <a:pt x="2417" y="1367"/>
                  </a:cubicBezTo>
                  <a:cubicBezTo>
                    <a:pt x="2370" y="1251"/>
                    <a:pt x="2333" y="1087"/>
                    <a:pt x="2242" y="1045"/>
                  </a:cubicBezTo>
                  <a:cubicBezTo>
                    <a:pt x="1546" y="702"/>
                    <a:pt x="835" y="385"/>
                    <a:pt x="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3300425" y="274500"/>
              <a:ext cx="171225" cy="135700"/>
            </a:xfrm>
            <a:custGeom>
              <a:rect b="b" l="l" r="r" t="t"/>
              <a:pathLst>
                <a:path extrusionOk="0" h="5428" w="6849">
                  <a:moveTo>
                    <a:pt x="6848" y="0"/>
                  </a:moveTo>
                  <a:lnTo>
                    <a:pt x="6848" y="0"/>
                  </a:lnTo>
                  <a:cubicBezTo>
                    <a:pt x="4323" y="385"/>
                    <a:pt x="344" y="3562"/>
                    <a:pt x="1" y="5428"/>
                  </a:cubicBezTo>
                  <a:cubicBezTo>
                    <a:pt x="2572" y="3993"/>
                    <a:pt x="4974" y="2430"/>
                    <a:pt x="6848"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3267425" y="260150"/>
              <a:ext cx="301825" cy="222725"/>
            </a:xfrm>
            <a:custGeom>
              <a:rect b="b" l="l" r="r" t="t"/>
              <a:pathLst>
                <a:path extrusionOk="0" h="8909" w="12073">
                  <a:moveTo>
                    <a:pt x="12073" y="1"/>
                  </a:moveTo>
                  <a:lnTo>
                    <a:pt x="12073" y="1"/>
                  </a:lnTo>
                  <a:cubicBezTo>
                    <a:pt x="11303" y="70"/>
                    <a:pt x="10565" y="152"/>
                    <a:pt x="9822" y="198"/>
                  </a:cubicBezTo>
                  <a:cubicBezTo>
                    <a:pt x="9342" y="226"/>
                    <a:pt x="9039" y="432"/>
                    <a:pt x="8820" y="877"/>
                  </a:cubicBezTo>
                  <a:cubicBezTo>
                    <a:pt x="8627" y="1262"/>
                    <a:pt x="8320" y="1597"/>
                    <a:pt x="8031" y="1921"/>
                  </a:cubicBezTo>
                  <a:cubicBezTo>
                    <a:pt x="6748" y="3356"/>
                    <a:pt x="5143" y="4392"/>
                    <a:pt x="3544" y="5415"/>
                  </a:cubicBezTo>
                  <a:cubicBezTo>
                    <a:pt x="2769" y="5914"/>
                    <a:pt x="1889" y="6248"/>
                    <a:pt x="1056" y="6656"/>
                  </a:cubicBezTo>
                  <a:cubicBezTo>
                    <a:pt x="995" y="6689"/>
                    <a:pt x="909" y="6721"/>
                    <a:pt x="885" y="6771"/>
                  </a:cubicBezTo>
                  <a:cubicBezTo>
                    <a:pt x="587" y="7469"/>
                    <a:pt x="303" y="8169"/>
                    <a:pt x="0" y="8898"/>
                  </a:cubicBezTo>
                  <a:cubicBezTo>
                    <a:pt x="63" y="8905"/>
                    <a:pt x="128" y="8908"/>
                    <a:pt x="196" y="8908"/>
                  </a:cubicBezTo>
                  <a:cubicBezTo>
                    <a:pt x="3146" y="8908"/>
                    <a:pt x="11325" y="2815"/>
                    <a:pt x="12073"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3"/>
            <p:cNvSpPr/>
            <p:nvPr/>
          </p:nvSpPr>
          <p:spPr>
            <a:xfrm>
              <a:off x="3260775" y="261225"/>
              <a:ext cx="577100" cy="277300"/>
            </a:xfrm>
            <a:custGeom>
              <a:rect b="b" l="l" r="r" t="t"/>
              <a:pathLst>
                <a:path extrusionOk="0" h="11092" w="23084">
                  <a:moveTo>
                    <a:pt x="13380" y="1"/>
                  </a:moveTo>
                  <a:cubicBezTo>
                    <a:pt x="12944" y="673"/>
                    <a:pt x="12610" y="1251"/>
                    <a:pt x="12215" y="1783"/>
                  </a:cubicBezTo>
                  <a:cubicBezTo>
                    <a:pt x="11913" y="2191"/>
                    <a:pt x="11514" y="2530"/>
                    <a:pt x="11194" y="2928"/>
                  </a:cubicBezTo>
                  <a:cubicBezTo>
                    <a:pt x="10157" y="4221"/>
                    <a:pt x="8989" y="5385"/>
                    <a:pt x="7587" y="6266"/>
                  </a:cubicBezTo>
                  <a:cubicBezTo>
                    <a:pt x="6037" y="7237"/>
                    <a:pt x="4456" y="8172"/>
                    <a:pt x="2833" y="9007"/>
                  </a:cubicBezTo>
                  <a:cubicBezTo>
                    <a:pt x="2159" y="9350"/>
                    <a:pt x="1339" y="9469"/>
                    <a:pt x="573" y="9552"/>
                  </a:cubicBezTo>
                  <a:cubicBezTo>
                    <a:pt x="69" y="9602"/>
                    <a:pt x="1" y="9781"/>
                    <a:pt x="51" y="10185"/>
                  </a:cubicBezTo>
                  <a:cubicBezTo>
                    <a:pt x="212" y="10169"/>
                    <a:pt x="360" y="10160"/>
                    <a:pt x="495" y="10160"/>
                  </a:cubicBezTo>
                  <a:cubicBezTo>
                    <a:pt x="1258" y="10160"/>
                    <a:pt x="1628" y="10425"/>
                    <a:pt x="1861" y="11092"/>
                  </a:cubicBezTo>
                  <a:cubicBezTo>
                    <a:pt x="2027" y="10881"/>
                    <a:pt x="2159" y="10615"/>
                    <a:pt x="2374" y="10477"/>
                  </a:cubicBezTo>
                  <a:cubicBezTo>
                    <a:pt x="2591" y="10330"/>
                    <a:pt x="2888" y="10299"/>
                    <a:pt x="3154" y="10235"/>
                  </a:cubicBezTo>
                  <a:cubicBezTo>
                    <a:pt x="5946" y="9537"/>
                    <a:pt x="8342" y="8052"/>
                    <a:pt x="10616" y="6380"/>
                  </a:cubicBezTo>
                  <a:cubicBezTo>
                    <a:pt x="11657" y="5614"/>
                    <a:pt x="12509" y="4611"/>
                    <a:pt x="13467" y="3731"/>
                  </a:cubicBezTo>
                  <a:cubicBezTo>
                    <a:pt x="13562" y="3642"/>
                    <a:pt x="13792" y="3567"/>
                    <a:pt x="13919" y="3567"/>
                  </a:cubicBezTo>
                  <a:cubicBezTo>
                    <a:pt x="13957" y="3567"/>
                    <a:pt x="13985" y="3574"/>
                    <a:pt x="13998" y="3588"/>
                  </a:cubicBezTo>
                  <a:cubicBezTo>
                    <a:pt x="14466" y="4102"/>
                    <a:pt x="14975" y="4615"/>
                    <a:pt x="15309" y="5216"/>
                  </a:cubicBezTo>
                  <a:cubicBezTo>
                    <a:pt x="16079" y="6582"/>
                    <a:pt x="17138" y="7631"/>
                    <a:pt x="18477" y="8415"/>
                  </a:cubicBezTo>
                  <a:cubicBezTo>
                    <a:pt x="19544" y="9043"/>
                    <a:pt x="20617" y="9657"/>
                    <a:pt x="21588" y="10216"/>
                  </a:cubicBezTo>
                  <a:cubicBezTo>
                    <a:pt x="22112" y="10019"/>
                    <a:pt x="22574" y="9845"/>
                    <a:pt x="23083" y="9653"/>
                  </a:cubicBezTo>
                  <a:lnTo>
                    <a:pt x="23083" y="8997"/>
                  </a:lnTo>
                  <a:cubicBezTo>
                    <a:pt x="21369" y="7915"/>
                    <a:pt x="19623" y="6903"/>
                    <a:pt x="18197" y="5455"/>
                  </a:cubicBezTo>
                  <a:cubicBezTo>
                    <a:pt x="16817" y="4052"/>
                    <a:pt x="15671" y="2502"/>
                    <a:pt x="15273" y="514"/>
                  </a:cubicBezTo>
                  <a:cubicBezTo>
                    <a:pt x="15246" y="376"/>
                    <a:pt x="15071" y="188"/>
                    <a:pt x="14938" y="170"/>
                  </a:cubicBezTo>
                  <a:cubicBezTo>
                    <a:pt x="14365" y="78"/>
                    <a:pt x="13784" y="37"/>
                    <a:pt x="1338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3"/>
            <p:cNvSpPr/>
            <p:nvPr/>
          </p:nvSpPr>
          <p:spPr>
            <a:xfrm>
              <a:off x="1339725" y="238075"/>
              <a:ext cx="2758000" cy="2769525"/>
            </a:xfrm>
            <a:custGeom>
              <a:rect b="b" l="l" r="r" t="t"/>
              <a:pathLst>
                <a:path extrusionOk="0" h="110781" w="110320">
                  <a:moveTo>
                    <a:pt x="96070" y="2736"/>
                  </a:moveTo>
                  <a:lnTo>
                    <a:pt x="96070" y="2736"/>
                  </a:lnTo>
                  <a:cubicBezTo>
                    <a:pt x="96869" y="3502"/>
                    <a:pt x="97670" y="4263"/>
                    <a:pt x="98472" y="5029"/>
                  </a:cubicBezTo>
                  <a:cubicBezTo>
                    <a:pt x="98436" y="5065"/>
                    <a:pt x="98399" y="5101"/>
                    <a:pt x="98367" y="5138"/>
                  </a:cubicBezTo>
                  <a:cubicBezTo>
                    <a:pt x="97780" y="4973"/>
                    <a:pt x="96295" y="3534"/>
                    <a:pt x="96070" y="2736"/>
                  </a:cubicBezTo>
                  <a:close/>
                  <a:moveTo>
                    <a:pt x="85276" y="1457"/>
                  </a:moveTo>
                  <a:lnTo>
                    <a:pt x="85276" y="1457"/>
                  </a:lnTo>
                  <a:cubicBezTo>
                    <a:pt x="83402" y="3887"/>
                    <a:pt x="81000" y="5450"/>
                    <a:pt x="78429" y="6885"/>
                  </a:cubicBezTo>
                  <a:cubicBezTo>
                    <a:pt x="78772" y="5019"/>
                    <a:pt x="82751" y="1842"/>
                    <a:pt x="85276" y="1457"/>
                  </a:cubicBezTo>
                  <a:close/>
                  <a:moveTo>
                    <a:pt x="92797" y="1237"/>
                  </a:moveTo>
                  <a:lnTo>
                    <a:pt x="92797" y="1237"/>
                  </a:lnTo>
                  <a:cubicBezTo>
                    <a:pt x="93632" y="1622"/>
                    <a:pt x="94342" y="1939"/>
                    <a:pt x="95039" y="2282"/>
                  </a:cubicBezTo>
                  <a:cubicBezTo>
                    <a:pt x="95130" y="2324"/>
                    <a:pt x="95167" y="2488"/>
                    <a:pt x="95212" y="2604"/>
                  </a:cubicBezTo>
                  <a:cubicBezTo>
                    <a:pt x="95923" y="4350"/>
                    <a:pt x="97229" y="5509"/>
                    <a:pt x="98875" y="6338"/>
                  </a:cubicBezTo>
                  <a:cubicBezTo>
                    <a:pt x="98967" y="6385"/>
                    <a:pt x="99100" y="6430"/>
                    <a:pt x="99127" y="6508"/>
                  </a:cubicBezTo>
                  <a:cubicBezTo>
                    <a:pt x="99425" y="7283"/>
                    <a:pt x="99701" y="8067"/>
                    <a:pt x="100021" y="8951"/>
                  </a:cubicBezTo>
                  <a:cubicBezTo>
                    <a:pt x="97175" y="7966"/>
                    <a:pt x="93394" y="3942"/>
                    <a:pt x="92797" y="1237"/>
                  </a:cubicBezTo>
                  <a:close/>
                  <a:moveTo>
                    <a:pt x="89181" y="884"/>
                  </a:moveTo>
                  <a:lnTo>
                    <a:pt x="89181" y="884"/>
                  </a:lnTo>
                  <a:cubicBezTo>
                    <a:pt x="88433" y="3698"/>
                    <a:pt x="80254" y="9791"/>
                    <a:pt x="77304" y="9791"/>
                  </a:cubicBezTo>
                  <a:cubicBezTo>
                    <a:pt x="77236" y="9791"/>
                    <a:pt x="77171" y="9788"/>
                    <a:pt x="77108" y="9781"/>
                  </a:cubicBezTo>
                  <a:cubicBezTo>
                    <a:pt x="77411" y="9053"/>
                    <a:pt x="77695" y="8351"/>
                    <a:pt x="77992" y="7654"/>
                  </a:cubicBezTo>
                  <a:cubicBezTo>
                    <a:pt x="78015" y="7604"/>
                    <a:pt x="78103" y="7572"/>
                    <a:pt x="78162" y="7539"/>
                  </a:cubicBezTo>
                  <a:cubicBezTo>
                    <a:pt x="78996" y="7131"/>
                    <a:pt x="79877" y="6797"/>
                    <a:pt x="80651" y="6298"/>
                  </a:cubicBezTo>
                  <a:cubicBezTo>
                    <a:pt x="82251" y="5275"/>
                    <a:pt x="83855" y="4239"/>
                    <a:pt x="85138" y="2804"/>
                  </a:cubicBezTo>
                  <a:cubicBezTo>
                    <a:pt x="85427" y="2480"/>
                    <a:pt x="85734" y="2145"/>
                    <a:pt x="85927" y="1760"/>
                  </a:cubicBezTo>
                  <a:cubicBezTo>
                    <a:pt x="86147" y="1315"/>
                    <a:pt x="86449" y="1109"/>
                    <a:pt x="86930" y="1081"/>
                  </a:cubicBezTo>
                  <a:cubicBezTo>
                    <a:pt x="87673" y="1035"/>
                    <a:pt x="88411" y="953"/>
                    <a:pt x="89181" y="884"/>
                  </a:cubicBezTo>
                  <a:close/>
                  <a:moveTo>
                    <a:pt x="101046" y="15939"/>
                  </a:moveTo>
                  <a:cubicBezTo>
                    <a:pt x="101214" y="15939"/>
                    <a:pt x="101401" y="15973"/>
                    <a:pt x="101608" y="16042"/>
                  </a:cubicBezTo>
                  <a:cubicBezTo>
                    <a:pt x="101791" y="16101"/>
                    <a:pt x="102002" y="16092"/>
                    <a:pt x="102199" y="16110"/>
                  </a:cubicBezTo>
                  <a:cubicBezTo>
                    <a:pt x="102749" y="16152"/>
                    <a:pt x="103299" y="16147"/>
                    <a:pt x="103840" y="16229"/>
                  </a:cubicBezTo>
                  <a:cubicBezTo>
                    <a:pt x="105027" y="16417"/>
                    <a:pt x="105668" y="17027"/>
                    <a:pt x="105784" y="18205"/>
                  </a:cubicBezTo>
                  <a:cubicBezTo>
                    <a:pt x="105898" y="19387"/>
                    <a:pt x="106411" y="20163"/>
                    <a:pt x="107524" y="20625"/>
                  </a:cubicBezTo>
                  <a:cubicBezTo>
                    <a:pt x="108441" y="21006"/>
                    <a:pt x="108941" y="21803"/>
                    <a:pt x="109005" y="22775"/>
                  </a:cubicBezTo>
                  <a:cubicBezTo>
                    <a:pt x="108492" y="21405"/>
                    <a:pt x="106960" y="21341"/>
                    <a:pt x="106099" y="20432"/>
                  </a:cubicBezTo>
                  <a:cubicBezTo>
                    <a:pt x="105701" y="20016"/>
                    <a:pt x="105234" y="19616"/>
                    <a:pt x="104991" y="19116"/>
                  </a:cubicBezTo>
                  <a:cubicBezTo>
                    <a:pt x="104536" y="18192"/>
                    <a:pt x="103932" y="17563"/>
                    <a:pt x="102905" y="17348"/>
                  </a:cubicBezTo>
                  <a:cubicBezTo>
                    <a:pt x="102424" y="17247"/>
                    <a:pt x="101970" y="17022"/>
                    <a:pt x="101488" y="16917"/>
                  </a:cubicBezTo>
                  <a:cubicBezTo>
                    <a:pt x="101011" y="16816"/>
                    <a:pt x="100521" y="16798"/>
                    <a:pt x="100049" y="16743"/>
                  </a:cubicBezTo>
                  <a:cubicBezTo>
                    <a:pt x="100255" y="16207"/>
                    <a:pt x="100578" y="15939"/>
                    <a:pt x="101046" y="15939"/>
                  </a:cubicBezTo>
                  <a:close/>
                  <a:moveTo>
                    <a:pt x="98706" y="19456"/>
                  </a:moveTo>
                  <a:cubicBezTo>
                    <a:pt x="99526" y="21111"/>
                    <a:pt x="101047" y="21194"/>
                    <a:pt x="102537" y="21271"/>
                  </a:cubicBezTo>
                  <a:cubicBezTo>
                    <a:pt x="104398" y="21372"/>
                    <a:pt x="105608" y="22468"/>
                    <a:pt x="105759" y="24384"/>
                  </a:cubicBezTo>
                  <a:cubicBezTo>
                    <a:pt x="105562" y="24132"/>
                    <a:pt x="105338" y="23888"/>
                    <a:pt x="105168" y="23619"/>
                  </a:cubicBezTo>
                  <a:cubicBezTo>
                    <a:pt x="104665" y="22834"/>
                    <a:pt x="103927" y="22510"/>
                    <a:pt x="103033" y="22496"/>
                  </a:cubicBezTo>
                  <a:cubicBezTo>
                    <a:pt x="102973" y="22494"/>
                    <a:pt x="102913" y="22494"/>
                    <a:pt x="102854" y="22494"/>
                  </a:cubicBezTo>
                  <a:cubicBezTo>
                    <a:pt x="102441" y="22494"/>
                    <a:pt x="102024" y="22519"/>
                    <a:pt x="101612" y="22555"/>
                  </a:cubicBezTo>
                  <a:cubicBezTo>
                    <a:pt x="101491" y="22565"/>
                    <a:pt x="101375" y="22571"/>
                    <a:pt x="101264" y="22571"/>
                  </a:cubicBezTo>
                  <a:cubicBezTo>
                    <a:pt x="100322" y="22571"/>
                    <a:pt x="99704" y="22183"/>
                    <a:pt x="99229" y="21281"/>
                  </a:cubicBezTo>
                  <a:cubicBezTo>
                    <a:pt x="98990" y="20832"/>
                    <a:pt x="98765" y="20369"/>
                    <a:pt x="98569" y="19902"/>
                  </a:cubicBezTo>
                  <a:cubicBezTo>
                    <a:pt x="98523" y="19786"/>
                    <a:pt x="98618" y="19612"/>
                    <a:pt x="98706" y="19456"/>
                  </a:cubicBezTo>
                  <a:close/>
                  <a:moveTo>
                    <a:pt x="78278" y="17078"/>
                  </a:moveTo>
                  <a:cubicBezTo>
                    <a:pt x="78475" y="17848"/>
                    <a:pt x="78915" y="18526"/>
                    <a:pt x="78415" y="19351"/>
                  </a:cubicBezTo>
                  <a:cubicBezTo>
                    <a:pt x="77847" y="20287"/>
                    <a:pt x="77049" y="20801"/>
                    <a:pt x="76028" y="21048"/>
                  </a:cubicBezTo>
                  <a:cubicBezTo>
                    <a:pt x="75816" y="21098"/>
                    <a:pt x="75597" y="21126"/>
                    <a:pt x="75381" y="21163"/>
                  </a:cubicBezTo>
                  <a:cubicBezTo>
                    <a:pt x="74556" y="21300"/>
                    <a:pt x="74024" y="21744"/>
                    <a:pt x="73855" y="22592"/>
                  </a:cubicBezTo>
                  <a:cubicBezTo>
                    <a:pt x="73717" y="23285"/>
                    <a:pt x="73410" y="23894"/>
                    <a:pt x="72796" y="24417"/>
                  </a:cubicBezTo>
                  <a:cubicBezTo>
                    <a:pt x="72461" y="23629"/>
                    <a:pt x="72109" y="22909"/>
                    <a:pt x="71866" y="22148"/>
                  </a:cubicBezTo>
                  <a:cubicBezTo>
                    <a:pt x="71788" y="21905"/>
                    <a:pt x="71935" y="21488"/>
                    <a:pt x="72122" y="21277"/>
                  </a:cubicBezTo>
                  <a:cubicBezTo>
                    <a:pt x="72728" y="20584"/>
                    <a:pt x="73515" y="20163"/>
                    <a:pt x="74419" y="19961"/>
                  </a:cubicBezTo>
                  <a:cubicBezTo>
                    <a:pt x="75647" y="19685"/>
                    <a:pt x="76738" y="19163"/>
                    <a:pt x="77535" y="18146"/>
                  </a:cubicBezTo>
                  <a:cubicBezTo>
                    <a:pt x="77783" y="17825"/>
                    <a:pt x="78003" y="17476"/>
                    <a:pt x="78278" y="17078"/>
                  </a:cubicBezTo>
                  <a:close/>
                  <a:moveTo>
                    <a:pt x="100337" y="17290"/>
                  </a:moveTo>
                  <a:cubicBezTo>
                    <a:pt x="100539" y="17290"/>
                    <a:pt x="100752" y="17346"/>
                    <a:pt x="100945" y="17399"/>
                  </a:cubicBezTo>
                  <a:cubicBezTo>
                    <a:pt x="101738" y="17609"/>
                    <a:pt x="102550" y="17815"/>
                    <a:pt x="103288" y="18159"/>
                  </a:cubicBezTo>
                  <a:cubicBezTo>
                    <a:pt x="103678" y="18343"/>
                    <a:pt x="104054" y="18760"/>
                    <a:pt x="104223" y="19163"/>
                  </a:cubicBezTo>
                  <a:cubicBezTo>
                    <a:pt x="104806" y="20529"/>
                    <a:pt x="105901" y="21312"/>
                    <a:pt x="107157" y="21909"/>
                  </a:cubicBezTo>
                  <a:cubicBezTo>
                    <a:pt x="107863" y="22243"/>
                    <a:pt x="108254" y="22797"/>
                    <a:pt x="108528" y="23472"/>
                  </a:cubicBezTo>
                  <a:cubicBezTo>
                    <a:pt x="108574" y="23581"/>
                    <a:pt x="108565" y="23802"/>
                    <a:pt x="108487" y="23870"/>
                  </a:cubicBezTo>
                  <a:lnTo>
                    <a:pt x="108487" y="23871"/>
                  </a:lnTo>
                  <a:cubicBezTo>
                    <a:pt x="108035" y="24289"/>
                    <a:pt x="107570" y="24710"/>
                    <a:pt x="106826" y="24710"/>
                  </a:cubicBezTo>
                  <a:cubicBezTo>
                    <a:pt x="106802" y="24710"/>
                    <a:pt x="106778" y="24710"/>
                    <a:pt x="106753" y="24709"/>
                  </a:cubicBezTo>
                  <a:cubicBezTo>
                    <a:pt x="106684" y="24389"/>
                    <a:pt x="106625" y="24103"/>
                    <a:pt x="106561" y="23819"/>
                  </a:cubicBezTo>
                  <a:cubicBezTo>
                    <a:pt x="106103" y="21798"/>
                    <a:pt x="104631" y="20598"/>
                    <a:pt x="102537" y="20506"/>
                  </a:cubicBezTo>
                  <a:cubicBezTo>
                    <a:pt x="101973" y="20483"/>
                    <a:pt x="101395" y="20437"/>
                    <a:pt x="100859" y="20281"/>
                  </a:cubicBezTo>
                  <a:cubicBezTo>
                    <a:pt x="100438" y="20157"/>
                    <a:pt x="100015" y="19910"/>
                    <a:pt x="99695" y="19612"/>
                  </a:cubicBezTo>
                  <a:cubicBezTo>
                    <a:pt x="99140" y="19094"/>
                    <a:pt x="99154" y="18577"/>
                    <a:pt x="99708" y="17637"/>
                  </a:cubicBezTo>
                  <a:cubicBezTo>
                    <a:pt x="99866" y="17371"/>
                    <a:pt x="100093" y="17290"/>
                    <a:pt x="100337" y="17290"/>
                  </a:cubicBezTo>
                  <a:close/>
                  <a:moveTo>
                    <a:pt x="80500" y="21309"/>
                  </a:moveTo>
                  <a:cubicBezTo>
                    <a:pt x="80945" y="21496"/>
                    <a:pt x="81334" y="22523"/>
                    <a:pt x="81019" y="23050"/>
                  </a:cubicBezTo>
                  <a:cubicBezTo>
                    <a:pt x="80931" y="23192"/>
                    <a:pt x="80693" y="23265"/>
                    <a:pt x="80510" y="23317"/>
                  </a:cubicBezTo>
                  <a:cubicBezTo>
                    <a:pt x="79616" y="23569"/>
                    <a:pt x="79464" y="23803"/>
                    <a:pt x="79740" y="24697"/>
                  </a:cubicBezTo>
                  <a:cubicBezTo>
                    <a:pt x="79904" y="25255"/>
                    <a:pt x="80116" y="25806"/>
                    <a:pt x="80321" y="26355"/>
                  </a:cubicBezTo>
                  <a:cubicBezTo>
                    <a:pt x="80491" y="26814"/>
                    <a:pt x="80376" y="27148"/>
                    <a:pt x="79904" y="27318"/>
                  </a:cubicBezTo>
                  <a:cubicBezTo>
                    <a:pt x="79546" y="27444"/>
                    <a:pt x="79177" y="27650"/>
                    <a:pt x="78822" y="27650"/>
                  </a:cubicBezTo>
                  <a:cubicBezTo>
                    <a:pt x="78804" y="27650"/>
                    <a:pt x="78786" y="27649"/>
                    <a:pt x="78768" y="27648"/>
                  </a:cubicBezTo>
                  <a:cubicBezTo>
                    <a:pt x="78657" y="27641"/>
                    <a:pt x="78548" y="27637"/>
                    <a:pt x="78441" y="27637"/>
                  </a:cubicBezTo>
                  <a:cubicBezTo>
                    <a:pt x="77592" y="27637"/>
                    <a:pt x="76830" y="27865"/>
                    <a:pt x="76114" y="28349"/>
                  </a:cubicBezTo>
                  <a:cubicBezTo>
                    <a:pt x="76004" y="28423"/>
                    <a:pt x="75866" y="28464"/>
                    <a:pt x="75737" y="28524"/>
                  </a:cubicBezTo>
                  <a:cubicBezTo>
                    <a:pt x="75721" y="28491"/>
                    <a:pt x="75701" y="28460"/>
                    <a:pt x="75678" y="28431"/>
                  </a:cubicBezTo>
                  <a:cubicBezTo>
                    <a:pt x="75775" y="28321"/>
                    <a:pt x="75861" y="28202"/>
                    <a:pt x="75962" y="28101"/>
                  </a:cubicBezTo>
                  <a:cubicBezTo>
                    <a:pt x="76792" y="27259"/>
                    <a:pt x="76989" y="26231"/>
                    <a:pt x="76833" y="25104"/>
                  </a:cubicBezTo>
                  <a:cubicBezTo>
                    <a:pt x="76700" y="24137"/>
                    <a:pt x="76898" y="23734"/>
                    <a:pt x="77746" y="23267"/>
                  </a:cubicBezTo>
                  <a:cubicBezTo>
                    <a:pt x="78323" y="22950"/>
                    <a:pt x="78924" y="22670"/>
                    <a:pt x="79469" y="22299"/>
                  </a:cubicBezTo>
                  <a:cubicBezTo>
                    <a:pt x="79841" y="22047"/>
                    <a:pt x="80133" y="21671"/>
                    <a:pt x="80500" y="21309"/>
                  </a:cubicBezTo>
                  <a:close/>
                  <a:moveTo>
                    <a:pt x="79112" y="19332"/>
                  </a:moveTo>
                  <a:cubicBezTo>
                    <a:pt x="79314" y="19685"/>
                    <a:pt x="79484" y="19938"/>
                    <a:pt x="79607" y="20208"/>
                  </a:cubicBezTo>
                  <a:cubicBezTo>
                    <a:pt x="79818" y="20667"/>
                    <a:pt x="79666" y="21248"/>
                    <a:pt x="79236" y="21511"/>
                  </a:cubicBezTo>
                  <a:lnTo>
                    <a:pt x="79235" y="21511"/>
                  </a:lnTo>
                  <a:cubicBezTo>
                    <a:pt x="78612" y="21890"/>
                    <a:pt x="77970" y="22243"/>
                    <a:pt x="77324" y="22582"/>
                  </a:cubicBezTo>
                  <a:cubicBezTo>
                    <a:pt x="76344" y="23090"/>
                    <a:pt x="75918" y="23874"/>
                    <a:pt x="76083" y="24970"/>
                  </a:cubicBezTo>
                  <a:cubicBezTo>
                    <a:pt x="76335" y="26634"/>
                    <a:pt x="75702" y="27812"/>
                    <a:pt x="74175" y="28521"/>
                  </a:cubicBezTo>
                  <a:cubicBezTo>
                    <a:pt x="74038" y="28586"/>
                    <a:pt x="73937" y="28733"/>
                    <a:pt x="73800" y="28852"/>
                  </a:cubicBezTo>
                  <a:cubicBezTo>
                    <a:pt x="72925" y="28472"/>
                    <a:pt x="72810" y="28091"/>
                    <a:pt x="73062" y="27244"/>
                  </a:cubicBezTo>
                  <a:cubicBezTo>
                    <a:pt x="73222" y="26720"/>
                    <a:pt x="73232" y="26135"/>
                    <a:pt x="73205" y="25584"/>
                  </a:cubicBezTo>
                  <a:cubicBezTo>
                    <a:pt x="73191" y="25281"/>
                    <a:pt x="73250" y="25103"/>
                    <a:pt x="73410" y="24856"/>
                  </a:cubicBezTo>
                  <a:cubicBezTo>
                    <a:pt x="73827" y="24228"/>
                    <a:pt x="74285" y="23581"/>
                    <a:pt x="74510" y="22871"/>
                  </a:cubicBezTo>
                  <a:cubicBezTo>
                    <a:pt x="74725" y="22188"/>
                    <a:pt x="75120" y="21968"/>
                    <a:pt x="75738" y="21821"/>
                  </a:cubicBezTo>
                  <a:cubicBezTo>
                    <a:pt x="76391" y="21665"/>
                    <a:pt x="77026" y="21445"/>
                    <a:pt x="77636" y="21166"/>
                  </a:cubicBezTo>
                  <a:cubicBezTo>
                    <a:pt x="78360" y="20827"/>
                    <a:pt x="78801" y="20189"/>
                    <a:pt x="79112" y="19332"/>
                  </a:cubicBezTo>
                  <a:close/>
                  <a:moveTo>
                    <a:pt x="90222" y="926"/>
                  </a:moveTo>
                  <a:cubicBezTo>
                    <a:pt x="90626" y="962"/>
                    <a:pt x="91207" y="1003"/>
                    <a:pt x="91780" y="1096"/>
                  </a:cubicBezTo>
                  <a:cubicBezTo>
                    <a:pt x="91913" y="1113"/>
                    <a:pt x="92088" y="1302"/>
                    <a:pt x="92115" y="1439"/>
                  </a:cubicBezTo>
                  <a:cubicBezTo>
                    <a:pt x="92513" y="3428"/>
                    <a:pt x="93659" y="4977"/>
                    <a:pt x="95039" y="6380"/>
                  </a:cubicBezTo>
                  <a:cubicBezTo>
                    <a:pt x="96464" y="7829"/>
                    <a:pt x="98211" y="8841"/>
                    <a:pt x="99925" y="9923"/>
                  </a:cubicBezTo>
                  <a:lnTo>
                    <a:pt x="99925" y="10579"/>
                  </a:lnTo>
                  <a:cubicBezTo>
                    <a:pt x="99416" y="10771"/>
                    <a:pt x="98954" y="10945"/>
                    <a:pt x="98430" y="11142"/>
                  </a:cubicBezTo>
                  <a:cubicBezTo>
                    <a:pt x="97459" y="10583"/>
                    <a:pt x="96386" y="9969"/>
                    <a:pt x="95319" y="9341"/>
                  </a:cubicBezTo>
                  <a:cubicBezTo>
                    <a:pt x="93981" y="8557"/>
                    <a:pt x="92921" y="7508"/>
                    <a:pt x="92151" y="6142"/>
                  </a:cubicBezTo>
                  <a:cubicBezTo>
                    <a:pt x="91817" y="5541"/>
                    <a:pt x="91308" y="5028"/>
                    <a:pt x="90840" y="4514"/>
                  </a:cubicBezTo>
                  <a:cubicBezTo>
                    <a:pt x="90827" y="4500"/>
                    <a:pt x="90799" y="4493"/>
                    <a:pt x="90761" y="4493"/>
                  </a:cubicBezTo>
                  <a:cubicBezTo>
                    <a:pt x="90634" y="4493"/>
                    <a:pt x="90404" y="4568"/>
                    <a:pt x="90309" y="4657"/>
                  </a:cubicBezTo>
                  <a:cubicBezTo>
                    <a:pt x="89351" y="5538"/>
                    <a:pt x="88499" y="6540"/>
                    <a:pt x="87458" y="7306"/>
                  </a:cubicBezTo>
                  <a:cubicBezTo>
                    <a:pt x="85184" y="8978"/>
                    <a:pt x="82788" y="10463"/>
                    <a:pt x="79996" y="11161"/>
                  </a:cubicBezTo>
                  <a:cubicBezTo>
                    <a:pt x="79730" y="11226"/>
                    <a:pt x="79433" y="11256"/>
                    <a:pt x="79216" y="11403"/>
                  </a:cubicBezTo>
                  <a:cubicBezTo>
                    <a:pt x="79001" y="11541"/>
                    <a:pt x="78868" y="11807"/>
                    <a:pt x="78703" y="12018"/>
                  </a:cubicBezTo>
                  <a:cubicBezTo>
                    <a:pt x="78720" y="12017"/>
                    <a:pt x="78737" y="12017"/>
                    <a:pt x="78754" y="12017"/>
                  </a:cubicBezTo>
                  <a:cubicBezTo>
                    <a:pt x="78978" y="12017"/>
                    <a:pt x="79205" y="12031"/>
                    <a:pt x="79431" y="12031"/>
                  </a:cubicBezTo>
                  <a:cubicBezTo>
                    <a:pt x="79618" y="12031"/>
                    <a:pt x="79805" y="12022"/>
                    <a:pt x="79986" y="11986"/>
                  </a:cubicBezTo>
                  <a:cubicBezTo>
                    <a:pt x="81770" y="11637"/>
                    <a:pt x="83347" y="10794"/>
                    <a:pt x="84923" y="9923"/>
                  </a:cubicBezTo>
                  <a:cubicBezTo>
                    <a:pt x="87165" y="8690"/>
                    <a:pt x="89208" y="7251"/>
                    <a:pt x="90817" y="5115"/>
                  </a:cubicBezTo>
                  <a:cubicBezTo>
                    <a:pt x="91386" y="6880"/>
                    <a:pt x="92376" y="8301"/>
                    <a:pt x="93825" y="9323"/>
                  </a:cubicBezTo>
                  <a:cubicBezTo>
                    <a:pt x="95209" y="10303"/>
                    <a:pt x="96634" y="11252"/>
                    <a:pt x="98426" y="11670"/>
                  </a:cubicBezTo>
                  <a:cubicBezTo>
                    <a:pt x="98473" y="11870"/>
                    <a:pt x="98513" y="11970"/>
                    <a:pt x="98605" y="11970"/>
                  </a:cubicBezTo>
                  <a:cubicBezTo>
                    <a:pt x="98683" y="11970"/>
                    <a:pt x="98800" y="11898"/>
                    <a:pt x="98994" y="11752"/>
                  </a:cubicBezTo>
                  <a:cubicBezTo>
                    <a:pt x="99257" y="11556"/>
                    <a:pt x="99511" y="11461"/>
                    <a:pt x="99736" y="11461"/>
                  </a:cubicBezTo>
                  <a:cubicBezTo>
                    <a:pt x="100127" y="11461"/>
                    <a:pt x="100431" y="11749"/>
                    <a:pt x="100544" y="12302"/>
                  </a:cubicBezTo>
                  <a:cubicBezTo>
                    <a:pt x="100782" y="13429"/>
                    <a:pt x="100773" y="14525"/>
                    <a:pt x="99871" y="15428"/>
                  </a:cubicBezTo>
                  <a:cubicBezTo>
                    <a:pt x="99585" y="15714"/>
                    <a:pt x="99334" y="16031"/>
                    <a:pt x="99119" y="16372"/>
                  </a:cubicBezTo>
                  <a:cubicBezTo>
                    <a:pt x="98981" y="16587"/>
                    <a:pt x="98899" y="16853"/>
                    <a:pt x="98848" y="17105"/>
                  </a:cubicBezTo>
                  <a:cubicBezTo>
                    <a:pt x="98638" y="18118"/>
                    <a:pt x="98087" y="18907"/>
                    <a:pt x="97308" y="19567"/>
                  </a:cubicBezTo>
                  <a:cubicBezTo>
                    <a:pt x="95943" y="20735"/>
                    <a:pt x="94361" y="21387"/>
                    <a:pt x="92573" y="21537"/>
                  </a:cubicBezTo>
                  <a:cubicBezTo>
                    <a:pt x="92555" y="21537"/>
                    <a:pt x="92542" y="21551"/>
                    <a:pt x="92523" y="21556"/>
                  </a:cubicBezTo>
                  <a:cubicBezTo>
                    <a:pt x="91749" y="21661"/>
                    <a:pt x="91762" y="21661"/>
                    <a:pt x="91904" y="22509"/>
                  </a:cubicBezTo>
                  <a:cubicBezTo>
                    <a:pt x="92083" y="23577"/>
                    <a:pt x="92239" y="24645"/>
                    <a:pt x="92403" y="25712"/>
                  </a:cubicBezTo>
                  <a:cubicBezTo>
                    <a:pt x="92473" y="26162"/>
                    <a:pt x="92560" y="26589"/>
                    <a:pt x="93188" y="26602"/>
                  </a:cubicBezTo>
                  <a:cubicBezTo>
                    <a:pt x="92358" y="27464"/>
                    <a:pt x="91579" y="28293"/>
                    <a:pt x="90768" y="29096"/>
                  </a:cubicBezTo>
                  <a:cubicBezTo>
                    <a:pt x="90594" y="29269"/>
                    <a:pt x="90318" y="29425"/>
                    <a:pt x="90080" y="29439"/>
                  </a:cubicBezTo>
                  <a:cubicBezTo>
                    <a:pt x="89530" y="29476"/>
                    <a:pt x="88985" y="29532"/>
                    <a:pt x="88444" y="29595"/>
                  </a:cubicBezTo>
                  <a:cubicBezTo>
                    <a:pt x="86239" y="29879"/>
                    <a:pt x="84085" y="30397"/>
                    <a:pt x="81940" y="30971"/>
                  </a:cubicBezTo>
                  <a:cubicBezTo>
                    <a:pt x="80280" y="31415"/>
                    <a:pt x="80331" y="31716"/>
                    <a:pt x="80139" y="33115"/>
                  </a:cubicBezTo>
                  <a:cubicBezTo>
                    <a:pt x="79679" y="33165"/>
                    <a:pt x="79208" y="33230"/>
                    <a:pt x="78740" y="33272"/>
                  </a:cubicBezTo>
                  <a:cubicBezTo>
                    <a:pt x="78730" y="33273"/>
                    <a:pt x="78719" y="33273"/>
                    <a:pt x="78707" y="33273"/>
                  </a:cubicBezTo>
                  <a:cubicBezTo>
                    <a:pt x="78600" y="33273"/>
                    <a:pt x="78467" y="33236"/>
                    <a:pt x="78400" y="33171"/>
                  </a:cubicBezTo>
                  <a:cubicBezTo>
                    <a:pt x="77952" y="32698"/>
                    <a:pt x="77516" y="32208"/>
                    <a:pt x="77026" y="31671"/>
                  </a:cubicBezTo>
                  <a:cubicBezTo>
                    <a:pt x="77571" y="31410"/>
                    <a:pt x="78208" y="31072"/>
                    <a:pt x="78873" y="30792"/>
                  </a:cubicBezTo>
                  <a:cubicBezTo>
                    <a:pt x="80986" y="29911"/>
                    <a:pt x="83108" y="29054"/>
                    <a:pt x="85217" y="28175"/>
                  </a:cubicBezTo>
                  <a:cubicBezTo>
                    <a:pt x="85334" y="28127"/>
                    <a:pt x="85434" y="28102"/>
                    <a:pt x="85527" y="28102"/>
                  </a:cubicBezTo>
                  <a:cubicBezTo>
                    <a:pt x="85682" y="28102"/>
                    <a:pt x="85818" y="28171"/>
                    <a:pt x="85982" y="28316"/>
                  </a:cubicBezTo>
                  <a:cubicBezTo>
                    <a:pt x="86405" y="28695"/>
                    <a:pt x="86873" y="29019"/>
                    <a:pt x="87376" y="29284"/>
                  </a:cubicBezTo>
                  <a:cubicBezTo>
                    <a:pt x="87569" y="29385"/>
                    <a:pt x="87803" y="29412"/>
                    <a:pt x="88047" y="29412"/>
                  </a:cubicBezTo>
                  <a:cubicBezTo>
                    <a:pt x="88169" y="29412"/>
                    <a:pt x="88293" y="29405"/>
                    <a:pt x="88415" y="29398"/>
                  </a:cubicBezTo>
                  <a:cubicBezTo>
                    <a:pt x="87939" y="28491"/>
                    <a:pt x="86945" y="28276"/>
                    <a:pt x="86408" y="27739"/>
                  </a:cubicBezTo>
                  <a:cubicBezTo>
                    <a:pt x="86528" y="25888"/>
                    <a:pt x="86637" y="24128"/>
                    <a:pt x="86752" y="22304"/>
                  </a:cubicBezTo>
                  <a:cubicBezTo>
                    <a:pt x="86202" y="22211"/>
                    <a:pt x="85716" y="22175"/>
                    <a:pt x="85253" y="22047"/>
                  </a:cubicBezTo>
                  <a:cubicBezTo>
                    <a:pt x="84080" y="21712"/>
                    <a:pt x="82838" y="21492"/>
                    <a:pt x="81774" y="20937"/>
                  </a:cubicBezTo>
                  <a:cubicBezTo>
                    <a:pt x="80193" y="20121"/>
                    <a:pt x="79556" y="18568"/>
                    <a:pt x="79258" y="16862"/>
                  </a:cubicBezTo>
                  <a:cubicBezTo>
                    <a:pt x="79226" y="16675"/>
                    <a:pt x="78970" y="16469"/>
                    <a:pt x="78768" y="16372"/>
                  </a:cubicBezTo>
                  <a:cubicBezTo>
                    <a:pt x="76902" y="15482"/>
                    <a:pt x="76448" y="14231"/>
                    <a:pt x="76907" y="12449"/>
                  </a:cubicBezTo>
                  <a:cubicBezTo>
                    <a:pt x="76961" y="12224"/>
                    <a:pt x="77209" y="11921"/>
                    <a:pt x="77407" y="11894"/>
                  </a:cubicBezTo>
                  <a:cubicBezTo>
                    <a:pt x="77416" y="11892"/>
                    <a:pt x="77425" y="11892"/>
                    <a:pt x="77434" y="11892"/>
                  </a:cubicBezTo>
                  <a:cubicBezTo>
                    <a:pt x="77621" y="11892"/>
                    <a:pt x="77843" y="12148"/>
                    <a:pt x="78053" y="12279"/>
                  </a:cubicBezTo>
                  <a:cubicBezTo>
                    <a:pt x="78222" y="12384"/>
                    <a:pt x="78392" y="12485"/>
                    <a:pt x="78562" y="12586"/>
                  </a:cubicBezTo>
                  <a:cubicBezTo>
                    <a:pt x="78608" y="12398"/>
                    <a:pt x="78653" y="12205"/>
                    <a:pt x="78703" y="12018"/>
                  </a:cubicBezTo>
                  <a:cubicBezTo>
                    <a:pt x="78470" y="11352"/>
                    <a:pt x="78101" y="11086"/>
                    <a:pt x="77339" y="11086"/>
                  </a:cubicBezTo>
                  <a:cubicBezTo>
                    <a:pt x="77203" y="11086"/>
                    <a:pt x="77055" y="11094"/>
                    <a:pt x="76893" y="11111"/>
                  </a:cubicBezTo>
                  <a:cubicBezTo>
                    <a:pt x="76843" y="10707"/>
                    <a:pt x="76911" y="10528"/>
                    <a:pt x="77415" y="10478"/>
                  </a:cubicBezTo>
                  <a:cubicBezTo>
                    <a:pt x="78181" y="10395"/>
                    <a:pt x="79001" y="10276"/>
                    <a:pt x="79675" y="9933"/>
                  </a:cubicBezTo>
                  <a:cubicBezTo>
                    <a:pt x="81298" y="9098"/>
                    <a:pt x="82879" y="8163"/>
                    <a:pt x="84429" y="7192"/>
                  </a:cubicBezTo>
                  <a:cubicBezTo>
                    <a:pt x="85831" y="6311"/>
                    <a:pt x="86999" y="5147"/>
                    <a:pt x="88036" y="3854"/>
                  </a:cubicBezTo>
                  <a:cubicBezTo>
                    <a:pt x="88356" y="3456"/>
                    <a:pt x="88755" y="3117"/>
                    <a:pt x="89057" y="2709"/>
                  </a:cubicBezTo>
                  <a:cubicBezTo>
                    <a:pt x="89452" y="2177"/>
                    <a:pt x="89786" y="1599"/>
                    <a:pt x="90222" y="926"/>
                  </a:cubicBezTo>
                  <a:close/>
                  <a:moveTo>
                    <a:pt x="93411" y="26965"/>
                  </a:moveTo>
                  <a:cubicBezTo>
                    <a:pt x="95593" y="27492"/>
                    <a:pt x="97812" y="27886"/>
                    <a:pt x="99929" y="28583"/>
                  </a:cubicBezTo>
                  <a:cubicBezTo>
                    <a:pt x="101323" y="29041"/>
                    <a:pt x="102583" y="29917"/>
                    <a:pt x="103216" y="31397"/>
                  </a:cubicBezTo>
                  <a:cubicBezTo>
                    <a:pt x="103317" y="31631"/>
                    <a:pt x="103464" y="31841"/>
                    <a:pt x="103601" y="32094"/>
                  </a:cubicBezTo>
                  <a:cubicBezTo>
                    <a:pt x="103366" y="32167"/>
                    <a:pt x="103179" y="32226"/>
                    <a:pt x="102831" y="32341"/>
                  </a:cubicBezTo>
                  <a:cubicBezTo>
                    <a:pt x="103252" y="32681"/>
                    <a:pt x="103555" y="32965"/>
                    <a:pt x="103894" y="33180"/>
                  </a:cubicBezTo>
                  <a:cubicBezTo>
                    <a:pt x="104952" y="33859"/>
                    <a:pt x="105599" y="34875"/>
                    <a:pt x="106208" y="35925"/>
                  </a:cubicBezTo>
                  <a:cubicBezTo>
                    <a:pt x="106314" y="36099"/>
                    <a:pt x="106337" y="36329"/>
                    <a:pt x="106415" y="36604"/>
                  </a:cubicBezTo>
                  <a:cubicBezTo>
                    <a:pt x="106163" y="36526"/>
                    <a:pt x="105998" y="36480"/>
                    <a:pt x="105805" y="36421"/>
                  </a:cubicBezTo>
                  <a:cubicBezTo>
                    <a:pt x="105742" y="36631"/>
                    <a:pt x="105682" y="36819"/>
                    <a:pt x="105614" y="37035"/>
                  </a:cubicBezTo>
                  <a:cubicBezTo>
                    <a:pt x="105860" y="37176"/>
                    <a:pt x="106090" y="37310"/>
                    <a:pt x="106378" y="37470"/>
                  </a:cubicBezTo>
                  <a:cubicBezTo>
                    <a:pt x="106232" y="37649"/>
                    <a:pt x="106140" y="37864"/>
                    <a:pt x="105980" y="37938"/>
                  </a:cubicBezTo>
                  <a:cubicBezTo>
                    <a:pt x="105255" y="38276"/>
                    <a:pt x="104514" y="38553"/>
                    <a:pt x="103744" y="38553"/>
                  </a:cubicBezTo>
                  <a:cubicBezTo>
                    <a:pt x="103369" y="38553"/>
                    <a:pt x="102987" y="38488"/>
                    <a:pt x="102597" y="38331"/>
                  </a:cubicBezTo>
                  <a:cubicBezTo>
                    <a:pt x="101401" y="37855"/>
                    <a:pt x="100942" y="37075"/>
                    <a:pt x="101020" y="35687"/>
                  </a:cubicBezTo>
                  <a:cubicBezTo>
                    <a:pt x="101076" y="34578"/>
                    <a:pt x="101639" y="33680"/>
                    <a:pt x="102276" y="32818"/>
                  </a:cubicBezTo>
                  <a:cubicBezTo>
                    <a:pt x="102367" y="32694"/>
                    <a:pt x="102386" y="32519"/>
                    <a:pt x="102440" y="32373"/>
                  </a:cubicBezTo>
                  <a:cubicBezTo>
                    <a:pt x="102404" y="32364"/>
                    <a:pt x="102367" y="32355"/>
                    <a:pt x="102326" y="32341"/>
                  </a:cubicBezTo>
                  <a:cubicBezTo>
                    <a:pt x="102212" y="32303"/>
                    <a:pt x="102090" y="32255"/>
                    <a:pt x="101992" y="32255"/>
                  </a:cubicBezTo>
                  <a:cubicBezTo>
                    <a:pt x="101960" y="32255"/>
                    <a:pt x="101930" y="32260"/>
                    <a:pt x="101904" y="32273"/>
                  </a:cubicBezTo>
                  <a:cubicBezTo>
                    <a:pt x="101666" y="32382"/>
                    <a:pt x="101447" y="32580"/>
                    <a:pt x="101291" y="32790"/>
                  </a:cubicBezTo>
                  <a:cubicBezTo>
                    <a:pt x="101011" y="33171"/>
                    <a:pt x="100782" y="33593"/>
                    <a:pt x="100516" y="34023"/>
                  </a:cubicBezTo>
                  <a:cubicBezTo>
                    <a:pt x="100076" y="33899"/>
                    <a:pt x="99608" y="33840"/>
                    <a:pt x="99214" y="33638"/>
                  </a:cubicBezTo>
                  <a:cubicBezTo>
                    <a:pt x="99017" y="33537"/>
                    <a:pt x="98843" y="33189"/>
                    <a:pt x="98834" y="32946"/>
                  </a:cubicBezTo>
                  <a:cubicBezTo>
                    <a:pt x="98807" y="32163"/>
                    <a:pt x="98870" y="31374"/>
                    <a:pt x="98870" y="30586"/>
                  </a:cubicBezTo>
                  <a:cubicBezTo>
                    <a:pt x="98870" y="29710"/>
                    <a:pt x="98595" y="29330"/>
                    <a:pt x="97738" y="29284"/>
                  </a:cubicBezTo>
                  <a:cubicBezTo>
                    <a:pt x="97246" y="29256"/>
                    <a:pt x="96752" y="29248"/>
                    <a:pt x="96258" y="29248"/>
                  </a:cubicBezTo>
                  <a:cubicBezTo>
                    <a:pt x="95526" y="29248"/>
                    <a:pt x="94793" y="29266"/>
                    <a:pt x="94062" y="29266"/>
                  </a:cubicBezTo>
                  <a:lnTo>
                    <a:pt x="91880" y="29266"/>
                  </a:lnTo>
                  <a:cubicBezTo>
                    <a:pt x="92435" y="28532"/>
                    <a:pt x="93375" y="28046"/>
                    <a:pt x="93411" y="26965"/>
                  </a:cubicBezTo>
                  <a:close/>
                  <a:moveTo>
                    <a:pt x="75927" y="32552"/>
                  </a:moveTo>
                  <a:cubicBezTo>
                    <a:pt x="77161" y="32552"/>
                    <a:pt x="77774" y="33429"/>
                    <a:pt x="77870" y="34738"/>
                  </a:cubicBezTo>
                  <a:cubicBezTo>
                    <a:pt x="77884" y="34903"/>
                    <a:pt x="77874" y="35068"/>
                    <a:pt x="77874" y="35233"/>
                  </a:cubicBezTo>
                  <a:cubicBezTo>
                    <a:pt x="77855" y="36998"/>
                    <a:pt x="77278" y="37864"/>
                    <a:pt x="75747" y="38419"/>
                  </a:cubicBezTo>
                  <a:cubicBezTo>
                    <a:pt x="75484" y="38515"/>
                    <a:pt x="75251" y="38563"/>
                    <a:pt x="75045" y="38563"/>
                  </a:cubicBezTo>
                  <a:cubicBezTo>
                    <a:pt x="74493" y="38563"/>
                    <a:pt x="74134" y="38217"/>
                    <a:pt x="73910" y="37507"/>
                  </a:cubicBezTo>
                  <a:cubicBezTo>
                    <a:pt x="73429" y="35962"/>
                    <a:pt x="73653" y="34496"/>
                    <a:pt x="74441" y="33125"/>
                  </a:cubicBezTo>
                  <a:cubicBezTo>
                    <a:pt x="74592" y="32864"/>
                    <a:pt x="75010" y="32671"/>
                    <a:pt x="75335" y="32611"/>
                  </a:cubicBezTo>
                  <a:cubicBezTo>
                    <a:pt x="75546" y="32571"/>
                    <a:pt x="75744" y="32552"/>
                    <a:pt x="75927" y="32552"/>
                  </a:cubicBezTo>
                  <a:close/>
                  <a:moveTo>
                    <a:pt x="28964" y="47925"/>
                  </a:moveTo>
                  <a:cubicBezTo>
                    <a:pt x="28977" y="47957"/>
                    <a:pt x="28995" y="47993"/>
                    <a:pt x="29010" y="48030"/>
                  </a:cubicBezTo>
                  <a:lnTo>
                    <a:pt x="29009" y="48030"/>
                  </a:lnTo>
                  <a:cubicBezTo>
                    <a:pt x="28958" y="48067"/>
                    <a:pt x="28913" y="48113"/>
                    <a:pt x="28854" y="48140"/>
                  </a:cubicBezTo>
                  <a:cubicBezTo>
                    <a:pt x="28354" y="48364"/>
                    <a:pt x="28235" y="48694"/>
                    <a:pt x="28318" y="49268"/>
                  </a:cubicBezTo>
                  <a:cubicBezTo>
                    <a:pt x="28427" y="50055"/>
                    <a:pt x="28345" y="50867"/>
                    <a:pt x="28345" y="51779"/>
                  </a:cubicBezTo>
                  <a:cubicBezTo>
                    <a:pt x="28003" y="51779"/>
                    <a:pt x="27590" y="51856"/>
                    <a:pt x="27206" y="51856"/>
                  </a:cubicBezTo>
                  <a:cubicBezTo>
                    <a:pt x="26962" y="51856"/>
                    <a:pt x="26730" y="51825"/>
                    <a:pt x="26534" y="51725"/>
                  </a:cubicBezTo>
                  <a:cubicBezTo>
                    <a:pt x="26034" y="51468"/>
                    <a:pt x="25287" y="51715"/>
                    <a:pt x="24984" y="50940"/>
                  </a:cubicBezTo>
                  <a:cubicBezTo>
                    <a:pt x="24751" y="50345"/>
                    <a:pt x="24265" y="49854"/>
                    <a:pt x="23848" y="49255"/>
                  </a:cubicBezTo>
                  <a:cubicBezTo>
                    <a:pt x="24797" y="49057"/>
                    <a:pt x="25663" y="48905"/>
                    <a:pt x="26507" y="48685"/>
                  </a:cubicBezTo>
                  <a:cubicBezTo>
                    <a:pt x="27336" y="48466"/>
                    <a:pt x="28148" y="48182"/>
                    <a:pt x="28964" y="47925"/>
                  </a:cubicBezTo>
                  <a:close/>
                  <a:moveTo>
                    <a:pt x="28573" y="52633"/>
                  </a:moveTo>
                  <a:cubicBezTo>
                    <a:pt x="28707" y="53371"/>
                    <a:pt x="28854" y="54168"/>
                    <a:pt x="29004" y="55016"/>
                  </a:cubicBezTo>
                  <a:lnTo>
                    <a:pt x="27372" y="55016"/>
                  </a:lnTo>
                  <a:cubicBezTo>
                    <a:pt x="27033" y="54227"/>
                    <a:pt x="26699" y="53453"/>
                    <a:pt x="26346" y="52633"/>
                  </a:cubicBezTo>
                  <a:close/>
                  <a:moveTo>
                    <a:pt x="22180" y="53050"/>
                  </a:moveTo>
                  <a:lnTo>
                    <a:pt x="22180" y="53050"/>
                  </a:lnTo>
                  <a:cubicBezTo>
                    <a:pt x="23537" y="53319"/>
                    <a:pt x="24856" y="53572"/>
                    <a:pt x="26167" y="53856"/>
                  </a:cubicBezTo>
                  <a:cubicBezTo>
                    <a:pt x="26295" y="53883"/>
                    <a:pt x="26423" y="54066"/>
                    <a:pt x="26484" y="54209"/>
                  </a:cubicBezTo>
                  <a:cubicBezTo>
                    <a:pt x="26585" y="54457"/>
                    <a:pt x="26639" y="54722"/>
                    <a:pt x="26768" y="55176"/>
                  </a:cubicBezTo>
                  <a:cubicBezTo>
                    <a:pt x="25392" y="54928"/>
                    <a:pt x="24123" y="54781"/>
                    <a:pt x="22899" y="54451"/>
                  </a:cubicBezTo>
                  <a:cubicBezTo>
                    <a:pt x="22005" y="54209"/>
                    <a:pt x="22024" y="54081"/>
                    <a:pt x="22180" y="53050"/>
                  </a:cubicBezTo>
                  <a:close/>
                  <a:moveTo>
                    <a:pt x="54929" y="52303"/>
                  </a:moveTo>
                  <a:cubicBezTo>
                    <a:pt x="55153" y="53146"/>
                    <a:pt x="55749" y="53512"/>
                    <a:pt x="56647" y="53563"/>
                  </a:cubicBezTo>
                  <a:cubicBezTo>
                    <a:pt x="56964" y="53581"/>
                    <a:pt x="57293" y="53903"/>
                    <a:pt x="57560" y="54145"/>
                  </a:cubicBezTo>
                  <a:cubicBezTo>
                    <a:pt x="57863" y="54421"/>
                    <a:pt x="58105" y="54764"/>
                    <a:pt x="58435" y="55149"/>
                  </a:cubicBezTo>
                  <a:cubicBezTo>
                    <a:pt x="58059" y="55942"/>
                    <a:pt x="57362" y="56556"/>
                    <a:pt x="56510" y="57006"/>
                  </a:cubicBezTo>
                  <a:cubicBezTo>
                    <a:pt x="56171" y="57185"/>
                    <a:pt x="55814" y="57323"/>
                    <a:pt x="55456" y="57460"/>
                  </a:cubicBezTo>
                  <a:cubicBezTo>
                    <a:pt x="55408" y="57477"/>
                    <a:pt x="55349" y="57486"/>
                    <a:pt x="55290" y="57486"/>
                  </a:cubicBezTo>
                  <a:cubicBezTo>
                    <a:pt x="55224" y="57486"/>
                    <a:pt x="55158" y="57475"/>
                    <a:pt x="55107" y="57451"/>
                  </a:cubicBezTo>
                  <a:cubicBezTo>
                    <a:pt x="54851" y="57317"/>
                    <a:pt x="54571" y="57194"/>
                    <a:pt x="54365" y="56997"/>
                  </a:cubicBezTo>
                  <a:cubicBezTo>
                    <a:pt x="53681" y="56355"/>
                    <a:pt x="52903" y="55960"/>
                    <a:pt x="51968" y="55924"/>
                  </a:cubicBezTo>
                  <a:cubicBezTo>
                    <a:pt x="51674" y="55911"/>
                    <a:pt x="51578" y="55773"/>
                    <a:pt x="51611" y="55503"/>
                  </a:cubicBezTo>
                  <a:cubicBezTo>
                    <a:pt x="51702" y="54691"/>
                    <a:pt x="51912" y="54027"/>
                    <a:pt x="52806" y="53660"/>
                  </a:cubicBezTo>
                  <a:cubicBezTo>
                    <a:pt x="53549" y="53352"/>
                    <a:pt x="54186" y="52788"/>
                    <a:pt x="54929" y="52303"/>
                  </a:cubicBezTo>
                  <a:close/>
                  <a:moveTo>
                    <a:pt x="51562" y="56723"/>
                  </a:moveTo>
                  <a:cubicBezTo>
                    <a:pt x="51573" y="56723"/>
                    <a:pt x="51585" y="56724"/>
                    <a:pt x="51596" y="56725"/>
                  </a:cubicBezTo>
                  <a:cubicBezTo>
                    <a:pt x="52127" y="56780"/>
                    <a:pt x="52697" y="56858"/>
                    <a:pt x="53164" y="57097"/>
                  </a:cubicBezTo>
                  <a:cubicBezTo>
                    <a:pt x="53961" y="57509"/>
                    <a:pt x="54695" y="58050"/>
                    <a:pt x="55547" y="58595"/>
                  </a:cubicBezTo>
                  <a:cubicBezTo>
                    <a:pt x="55171" y="58847"/>
                    <a:pt x="54787" y="59104"/>
                    <a:pt x="54356" y="59397"/>
                  </a:cubicBezTo>
                  <a:lnTo>
                    <a:pt x="54356" y="59397"/>
                  </a:lnTo>
                  <a:cubicBezTo>
                    <a:pt x="54145" y="58572"/>
                    <a:pt x="53576" y="58243"/>
                    <a:pt x="52920" y="57995"/>
                  </a:cubicBezTo>
                  <a:cubicBezTo>
                    <a:pt x="52242" y="57747"/>
                    <a:pt x="51578" y="57482"/>
                    <a:pt x="50904" y="57225"/>
                  </a:cubicBezTo>
                  <a:cubicBezTo>
                    <a:pt x="50894" y="57156"/>
                    <a:pt x="50886" y="57092"/>
                    <a:pt x="50877" y="57028"/>
                  </a:cubicBezTo>
                  <a:cubicBezTo>
                    <a:pt x="51103" y="56923"/>
                    <a:pt x="51342" y="56723"/>
                    <a:pt x="51562" y="56723"/>
                  </a:cubicBezTo>
                  <a:close/>
                  <a:moveTo>
                    <a:pt x="97436" y="30082"/>
                  </a:moveTo>
                  <a:cubicBezTo>
                    <a:pt x="98026" y="30082"/>
                    <a:pt x="98058" y="30197"/>
                    <a:pt x="98078" y="30939"/>
                  </a:cubicBezTo>
                  <a:cubicBezTo>
                    <a:pt x="98097" y="31654"/>
                    <a:pt x="98083" y="32364"/>
                    <a:pt x="98083" y="33106"/>
                  </a:cubicBezTo>
                  <a:lnTo>
                    <a:pt x="98083" y="33106"/>
                  </a:lnTo>
                  <a:cubicBezTo>
                    <a:pt x="97738" y="33148"/>
                    <a:pt x="97487" y="33157"/>
                    <a:pt x="97249" y="33211"/>
                  </a:cubicBezTo>
                  <a:cubicBezTo>
                    <a:pt x="95389" y="33651"/>
                    <a:pt x="94463" y="35018"/>
                    <a:pt x="93949" y="36695"/>
                  </a:cubicBezTo>
                  <a:cubicBezTo>
                    <a:pt x="93042" y="39661"/>
                    <a:pt x="92634" y="42718"/>
                    <a:pt x="92753" y="45807"/>
                  </a:cubicBezTo>
                  <a:cubicBezTo>
                    <a:pt x="92895" y="49446"/>
                    <a:pt x="93216" y="53077"/>
                    <a:pt x="93459" y="56711"/>
                  </a:cubicBezTo>
                  <a:cubicBezTo>
                    <a:pt x="93522" y="57623"/>
                    <a:pt x="93600" y="58536"/>
                    <a:pt x="93665" y="59452"/>
                  </a:cubicBezTo>
                  <a:cubicBezTo>
                    <a:pt x="93678" y="59590"/>
                    <a:pt x="93642" y="59732"/>
                    <a:pt x="93633" y="59870"/>
                  </a:cubicBezTo>
                  <a:cubicBezTo>
                    <a:pt x="93577" y="59897"/>
                    <a:pt x="93527" y="59924"/>
                    <a:pt x="93472" y="59952"/>
                  </a:cubicBezTo>
                  <a:cubicBezTo>
                    <a:pt x="92441" y="58814"/>
                    <a:pt x="91377" y="57710"/>
                    <a:pt x="90392" y="56532"/>
                  </a:cubicBezTo>
                  <a:cubicBezTo>
                    <a:pt x="89553" y="55524"/>
                    <a:pt x="88833" y="54415"/>
                    <a:pt x="88004" y="53393"/>
                  </a:cubicBezTo>
                  <a:cubicBezTo>
                    <a:pt x="87808" y="53149"/>
                    <a:pt x="87634" y="53031"/>
                    <a:pt x="87472" y="53031"/>
                  </a:cubicBezTo>
                  <a:cubicBezTo>
                    <a:pt x="87276" y="53031"/>
                    <a:pt x="87097" y="53202"/>
                    <a:pt x="86917" y="53534"/>
                  </a:cubicBezTo>
                  <a:cubicBezTo>
                    <a:pt x="86675" y="53984"/>
                    <a:pt x="86477" y="54461"/>
                    <a:pt x="86253" y="54920"/>
                  </a:cubicBezTo>
                  <a:cubicBezTo>
                    <a:pt x="85464" y="56523"/>
                    <a:pt x="84672" y="58128"/>
                    <a:pt x="83751" y="59737"/>
                  </a:cubicBezTo>
                  <a:cubicBezTo>
                    <a:pt x="83439" y="58674"/>
                    <a:pt x="83122" y="57610"/>
                    <a:pt x="82819" y="56542"/>
                  </a:cubicBezTo>
                  <a:cubicBezTo>
                    <a:pt x="81069" y="50378"/>
                    <a:pt x="80772" y="44065"/>
                    <a:pt x="80922" y="37708"/>
                  </a:cubicBezTo>
                  <a:cubicBezTo>
                    <a:pt x="80958" y="36114"/>
                    <a:pt x="81032" y="34519"/>
                    <a:pt x="81046" y="32928"/>
                  </a:cubicBezTo>
                  <a:cubicBezTo>
                    <a:pt x="81050" y="32350"/>
                    <a:pt x="81275" y="32033"/>
                    <a:pt x="81812" y="31896"/>
                  </a:cubicBezTo>
                  <a:cubicBezTo>
                    <a:pt x="84649" y="31149"/>
                    <a:pt x="87485" y="30421"/>
                    <a:pt x="90432" y="30306"/>
                  </a:cubicBezTo>
                  <a:cubicBezTo>
                    <a:pt x="92683" y="30224"/>
                    <a:pt x="94934" y="30146"/>
                    <a:pt x="97189" y="30087"/>
                  </a:cubicBezTo>
                  <a:cubicBezTo>
                    <a:pt x="97281" y="30084"/>
                    <a:pt x="97363" y="30082"/>
                    <a:pt x="97436" y="30082"/>
                  </a:cubicBezTo>
                  <a:close/>
                  <a:moveTo>
                    <a:pt x="16841" y="51527"/>
                  </a:moveTo>
                  <a:cubicBezTo>
                    <a:pt x="16956" y="51527"/>
                    <a:pt x="17073" y="51544"/>
                    <a:pt x="17193" y="51578"/>
                  </a:cubicBezTo>
                  <a:cubicBezTo>
                    <a:pt x="18091" y="51825"/>
                    <a:pt x="18976" y="52105"/>
                    <a:pt x="19856" y="52412"/>
                  </a:cubicBezTo>
                  <a:cubicBezTo>
                    <a:pt x="20438" y="52618"/>
                    <a:pt x="20997" y="52888"/>
                    <a:pt x="21749" y="53210"/>
                  </a:cubicBezTo>
                  <a:cubicBezTo>
                    <a:pt x="20983" y="55726"/>
                    <a:pt x="20222" y="58257"/>
                    <a:pt x="19429" y="60864"/>
                  </a:cubicBezTo>
                  <a:cubicBezTo>
                    <a:pt x="18284" y="60387"/>
                    <a:pt x="17138" y="60053"/>
                    <a:pt x="16143" y="59466"/>
                  </a:cubicBezTo>
                  <a:cubicBezTo>
                    <a:pt x="14414" y="58449"/>
                    <a:pt x="13934" y="57752"/>
                    <a:pt x="14199" y="55703"/>
                  </a:cubicBezTo>
                  <a:cubicBezTo>
                    <a:pt x="14387" y="54264"/>
                    <a:pt x="14915" y="52949"/>
                    <a:pt x="15987" y="51903"/>
                  </a:cubicBezTo>
                  <a:cubicBezTo>
                    <a:pt x="16245" y="51649"/>
                    <a:pt x="16533" y="51527"/>
                    <a:pt x="16841" y="51527"/>
                  </a:cubicBezTo>
                  <a:close/>
                  <a:moveTo>
                    <a:pt x="48447" y="47870"/>
                  </a:moveTo>
                  <a:lnTo>
                    <a:pt x="48447" y="47870"/>
                  </a:lnTo>
                  <a:cubicBezTo>
                    <a:pt x="48970" y="48732"/>
                    <a:pt x="48254" y="49411"/>
                    <a:pt x="48612" y="50062"/>
                  </a:cubicBezTo>
                  <a:cubicBezTo>
                    <a:pt x="49584" y="49593"/>
                    <a:pt x="50482" y="49112"/>
                    <a:pt x="51418" y="48718"/>
                  </a:cubicBezTo>
                  <a:cubicBezTo>
                    <a:pt x="51855" y="48535"/>
                    <a:pt x="52295" y="48429"/>
                    <a:pt x="52731" y="48429"/>
                  </a:cubicBezTo>
                  <a:cubicBezTo>
                    <a:pt x="53244" y="48429"/>
                    <a:pt x="53752" y="48576"/>
                    <a:pt x="54245" y="48916"/>
                  </a:cubicBezTo>
                  <a:cubicBezTo>
                    <a:pt x="54800" y="49291"/>
                    <a:pt x="55162" y="49937"/>
                    <a:pt x="54914" y="50561"/>
                  </a:cubicBezTo>
                  <a:lnTo>
                    <a:pt x="54915" y="50561"/>
                  </a:lnTo>
                  <a:cubicBezTo>
                    <a:pt x="54691" y="51120"/>
                    <a:pt x="54369" y="51702"/>
                    <a:pt x="53938" y="52111"/>
                  </a:cubicBezTo>
                  <a:cubicBezTo>
                    <a:pt x="52756" y="53229"/>
                    <a:pt x="51266" y="53642"/>
                    <a:pt x="49666" y="53737"/>
                  </a:cubicBezTo>
                  <a:cubicBezTo>
                    <a:pt x="48791" y="53788"/>
                    <a:pt x="47920" y="53871"/>
                    <a:pt x="47045" y="53958"/>
                  </a:cubicBezTo>
                  <a:cubicBezTo>
                    <a:pt x="46908" y="53966"/>
                    <a:pt x="46751" y="54021"/>
                    <a:pt x="46645" y="54109"/>
                  </a:cubicBezTo>
                  <a:cubicBezTo>
                    <a:pt x="45065" y="55401"/>
                    <a:pt x="43222" y="56245"/>
                    <a:pt x="41375" y="57023"/>
                  </a:cubicBezTo>
                  <a:cubicBezTo>
                    <a:pt x="39102" y="57986"/>
                    <a:pt x="36782" y="58866"/>
                    <a:pt x="34417" y="59554"/>
                  </a:cubicBezTo>
                  <a:cubicBezTo>
                    <a:pt x="32084" y="60233"/>
                    <a:pt x="29691" y="60769"/>
                    <a:pt x="27290" y="61098"/>
                  </a:cubicBezTo>
                  <a:cubicBezTo>
                    <a:pt x="26576" y="61198"/>
                    <a:pt x="25853" y="61229"/>
                    <a:pt x="25125" y="61229"/>
                  </a:cubicBezTo>
                  <a:cubicBezTo>
                    <a:pt x="24058" y="61229"/>
                    <a:pt x="22982" y="61163"/>
                    <a:pt x="21913" y="61158"/>
                  </a:cubicBezTo>
                  <a:cubicBezTo>
                    <a:pt x="21322" y="61154"/>
                    <a:pt x="20725" y="61089"/>
                    <a:pt x="20134" y="61053"/>
                  </a:cubicBezTo>
                  <a:cubicBezTo>
                    <a:pt x="20813" y="58908"/>
                    <a:pt x="21464" y="56840"/>
                    <a:pt x="22124" y="54755"/>
                  </a:cubicBezTo>
                  <a:cubicBezTo>
                    <a:pt x="23426" y="55626"/>
                    <a:pt x="24993" y="55612"/>
                    <a:pt x="26542" y="55727"/>
                  </a:cubicBezTo>
                  <a:cubicBezTo>
                    <a:pt x="27330" y="55784"/>
                    <a:pt x="28113" y="55812"/>
                    <a:pt x="28891" y="55812"/>
                  </a:cubicBezTo>
                  <a:cubicBezTo>
                    <a:pt x="33662" y="55812"/>
                    <a:pt x="38260" y="54768"/>
                    <a:pt x="42741" y="53050"/>
                  </a:cubicBezTo>
                  <a:cubicBezTo>
                    <a:pt x="43662" y="52702"/>
                    <a:pt x="44565" y="52252"/>
                    <a:pt x="45376" y="51707"/>
                  </a:cubicBezTo>
                  <a:cubicBezTo>
                    <a:pt x="45917" y="51341"/>
                    <a:pt x="46306" y="50740"/>
                    <a:pt x="46733" y="50218"/>
                  </a:cubicBezTo>
                  <a:cubicBezTo>
                    <a:pt x="47164" y="49694"/>
                    <a:pt x="47558" y="49145"/>
                    <a:pt x="47962" y="48600"/>
                  </a:cubicBezTo>
                  <a:cubicBezTo>
                    <a:pt x="48136" y="48366"/>
                    <a:pt x="48287" y="48114"/>
                    <a:pt x="48447" y="47870"/>
                  </a:cubicBezTo>
                  <a:close/>
                  <a:moveTo>
                    <a:pt x="14822" y="59842"/>
                  </a:moveTo>
                  <a:cubicBezTo>
                    <a:pt x="15863" y="60260"/>
                    <a:pt x="16890" y="60709"/>
                    <a:pt x="17944" y="61089"/>
                  </a:cubicBezTo>
                  <a:cubicBezTo>
                    <a:pt x="18599" y="61333"/>
                    <a:pt x="19387" y="61126"/>
                    <a:pt x="19970" y="61718"/>
                  </a:cubicBezTo>
                  <a:cubicBezTo>
                    <a:pt x="20117" y="61868"/>
                    <a:pt x="20451" y="61877"/>
                    <a:pt x="20704" y="61882"/>
                  </a:cubicBezTo>
                  <a:cubicBezTo>
                    <a:pt x="22784" y="61923"/>
                    <a:pt x="24869" y="61950"/>
                    <a:pt x="26951" y="61983"/>
                  </a:cubicBezTo>
                  <a:lnTo>
                    <a:pt x="27515" y="61983"/>
                  </a:lnTo>
                  <a:lnTo>
                    <a:pt x="27515" y="63532"/>
                  </a:lnTo>
                  <a:cubicBezTo>
                    <a:pt x="27306" y="63598"/>
                    <a:pt x="26886" y="63628"/>
                    <a:pt x="26319" y="63628"/>
                  </a:cubicBezTo>
                  <a:cubicBezTo>
                    <a:pt x="23269" y="63628"/>
                    <a:pt x="15962" y="62769"/>
                    <a:pt x="14277" y="62111"/>
                  </a:cubicBezTo>
                  <a:cubicBezTo>
                    <a:pt x="14474" y="61305"/>
                    <a:pt x="14662" y="60525"/>
                    <a:pt x="14822" y="59842"/>
                  </a:cubicBezTo>
                  <a:close/>
                  <a:moveTo>
                    <a:pt x="14049" y="62688"/>
                  </a:moveTo>
                  <a:cubicBezTo>
                    <a:pt x="15213" y="63418"/>
                    <a:pt x="16501" y="63426"/>
                    <a:pt x="17762" y="63578"/>
                  </a:cubicBezTo>
                  <a:cubicBezTo>
                    <a:pt x="20049" y="63858"/>
                    <a:pt x="22327" y="64192"/>
                    <a:pt x="24618" y="64430"/>
                  </a:cubicBezTo>
                  <a:cubicBezTo>
                    <a:pt x="24982" y="64468"/>
                    <a:pt x="25349" y="64480"/>
                    <a:pt x="25720" y="64480"/>
                  </a:cubicBezTo>
                  <a:cubicBezTo>
                    <a:pt x="26325" y="64480"/>
                    <a:pt x="26940" y="64449"/>
                    <a:pt x="27571" y="64449"/>
                  </a:cubicBezTo>
                  <a:cubicBezTo>
                    <a:pt x="27634" y="65181"/>
                    <a:pt x="27694" y="65865"/>
                    <a:pt x="27763" y="66666"/>
                  </a:cubicBezTo>
                  <a:cubicBezTo>
                    <a:pt x="27145" y="66675"/>
                    <a:pt x="26529" y="66680"/>
                    <a:pt x="25914" y="66680"/>
                  </a:cubicBezTo>
                  <a:cubicBezTo>
                    <a:pt x="21588" y="66680"/>
                    <a:pt x="17316" y="66434"/>
                    <a:pt x="13021" y="65467"/>
                  </a:cubicBezTo>
                  <a:cubicBezTo>
                    <a:pt x="13356" y="64558"/>
                    <a:pt x="13696" y="63641"/>
                    <a:pt x="14049" y="62688"/>
                  </a:cubicBezTo>
                  <a:close/>
                  <a:moveTo>
                    <a:pt x="12785" y="66143"/>
                  </a:moveTo>
                  <a:cubicBezTo>
                    <a:pt x="17182" y="67364"/>
                    <a:pt x="21649" y="67549"/>
                    <a:pt x="26165" y="67549"/>
                  </a:cubicBezTo>
                  <a:cubicBezTo>
                    <a:pt x="26737" y="67549"/>
                    <a:pt x="27309" y="67546"/>
                    <a:pt x="27882" y="67542"/>
                  </a:cubicBezTo>
                  <a:cubicBezTo>
                    <a:pt x="27933" y="67960"/>
                    <a:pt x="27983" y="68408"/>
                    <a:pt x="28034" y="68858"/>
                  </a:cubicBezTo>
                  <a:cubicBezTo>
                    <a:pt x="28079" y="69289"/>
                    <a:pt x="28116" y="69724"/>
                    <a:pt x="28156" y="70160"/>
                  </a:cubicBezTo>
                  <a:lnTo>
                    <a:pt x="28157" y="70160"/>
                  </a:lnTo>
                  <a:cubicBezTo>
                    <a:pt x="26774" y="70365"/>
                    <a:pt x="25399" y="70446"/>
                    <a:pt x="24029" y="70446"/>
                  </a:cubicBezTo>
                  <a:cubicBezTo>
                    <a:pt x="19987" y="70446"/>
                    <a:pt x="15980" y="69739"/>
                    <a:pt x="11876" y="69416"/>
                  </a:cubicBezTo>
                  <a:cubicBezTo>
                    <a:pt x="12212" y="68220"/>
                    <a:pt x="12486" y="67220"/>
                    <a:pt x="12785" y="66143"/>
                  </a:cubicBezTo>
                  <a:close/>
                  <a:moveTo>
                    <a:pt x="50997" y="58263"/>
                  </a:moveTo>
                  <a:cubicBezTo>
                    <a:pt x="51037" y="58263"/>
                    <a:pt x="51074" y="58268"/>
                    <a:pt x="51105" y="58279"/>
                  </a:cubicBezTo>
                  <a:cubicBezTo>
                    <a:pt x="51734" y="58481"/>
                    <a:pt x="52352" y="58706"/>
                    <a:pt x="52958" y="58962"/>
                  </a:cubicBezTo>
                  <a:cubicBezTo>
                    <a:pt x="53484" y="59191"/>
                    <a:pt x="53595" y="59516"/>
                    <a:pt x="53334" y="60025"/>
                  </a:cubicBezTo>
                  <a:cubicBezTo>
                    <a:pt x="53128" y="60433"/>
                    <a:pt x="52867" y="60809"/>
                    <a:pt x="52642" y="61208"/>
                  </a:cubicBezTo>
                  <a:cubicBezTo>
                    <a:pt x="51478" y="63303"/>
                    <a:pt x="50391" y="65448"/>
                    <a:pt x="48932" y="67354"/>
                  </a:cubicBezTo>
                  <a:cubicBezTo>
                    <a:pt x="47690" y="68981"/>
                    <a:pt x="46393" y="70567"/>
                    <a:pt x="45059" y="72117"/>
                  </a:cubicBezTo>
                  <a:cubicBezTo>
                    <a:pt x="44565" y="72689"/>
                    <a:pt x="43919" y="73143"/>
                    <a:pt x="43290" y="73583"/>
                  </a:cubicBezTo>
                  <a:cubicBezTo>
                    <a:pt x="43119" y="73705"/>
                    <a:pt x="42865" y="73768"/>
                    <a:pt x="42628" y="73768"/>
                  </a:cubicBezTo>
                  <a:cubicBezTo>
                    <a:pt x="42536" y="73768"/>
                    <a:pt x="42446" y="73758"/>
                    <a:pt x="42365" y="73739"/>
                  </a:cubicBezTo>
                  <a:cubicBezTo>
                    <a:pt x="42213" y="73707"/>
                    <a:pt x="42145" y="73303"/>
                    <a:pt x="42080" y="73153"/>
                  </a:cubicBezTo>
                  <a:cubicBezTo>
                    <a:pt x="42287" y="71567"/>
                    <a:pt x="42676" y="70146"/>
                    <a:pt x="43391" y="68862"/>
                  </a:cubicBezTo>
                  <a:cubicBezTo>
                    <a:pt x="44651" y="66593"/>
                    <a:pt x="45922" y="64316"/>
                    <a:pt x="47365" y="62166"/>
                  </a:cubicBezTo>
                  <a:cubicBezTo>
                    <a:pt x="48287" y="60795"/>
                    <a:pt x="49525" y="59636"/>
                    <a:pt x="50633" y="58399"/>
                  </a:cubicBezTo>
                  <a:cubicBezTo>
                    <a:pt x="50707" y="58317"/>
                    <a:pt x="50867" y="58263"/>
                    <a:pt x="50997" y="58263"/>
                  </a:cubicBezTo>
                  <a:close/>
                  <a:moveTo>
                    <a:pt x="11643" y="70215"/>
                  </a:moveTo>
                  <a:cubicBezTo>
                    <a:pt x="15797" y="70739"/>
                    <a:pt x="19910" y="71405"/>
                    <a:pt x="24065" y="71405"/>
                  </a:cubicBezTo>
                  <a:cubicBezTo>
                    <a:pt x="25434" y="71405"/>
                    <a:pt x="26808" y="71333"/>
                    <a:pt x="28189" y="71159"/>
                  </a:cubicBezTo>
                  <a:lnTo>
                    <a:pt x="28189" y="74220"/>
                  </a:lnTo>
                  <a:lnTo>
                    <a:pt x="28188" y="74220"/>
                  </a:lnTo>
                  <a:cubicBezTo>
                    <a:pt x="27166" y="74285"/>
                    <a:pt x="26204" y="74399"/>
                    <a:pt x="25237" y="74399"/>
                  </a:cubicBezTo>
                  <a:cubicBezTo>
                    <a:pt x="23499" y="74399"/>
                    <a:pt x="21758" y="74376"/>
                    <a:pt x="20025" y="74285"/>
                  </a:cubicBezTo>
                  <a:cubicBezTo>
                    <a:pt x="17641" y="74161"/>
                    <a:pt x="15281" y="73854"/>
                    <a:pt x="12985" y="73180"/>
                  </a:cubicBezTo>
                  <a:cubicBezTo>
                    <a:pt x="12412" y="73010"/>
                    <a:pt x="11862" y="72745"/>
                    <a:pt x="11330" y="72470"/>
                  </a:cubicBezTo>
                  <a:cubicBezTo>
                    <a:pt x="11197" y="72401"/>
                    <a:pt x="11088" y="72098"/>
                    <a:pt x="11124" y="71938"/>
                  </a:cubicBezTo>
                  <a:cubicBezTo>
                    <a:pt x="11275" y="71319"/>
                    <a:pt x="11487" y="70714"/>
                    <a:pt x="11643" y="70215"/>
                  </a:cubicBezTo>
                  <a:close/>
                  <a:moveTo>
                    <a:pt x="14315" y="87837"/>
                  </a:moveTo>
                  <a:cubicBezTo>
                    <a:pt x="14542" y="87837"/>
                    <a:pt x="14769" y="87896"/>
                    <a:pt x="14974" y="88017"/>
                  </a:cubicBezTo>
                  <a:cubicBezTo>
                    <a:pt x="15230" y="88168"/>
                    <a:pt x="15331" y="88343"/>
                    <a:pt x="15185" y="88650"/>
                  </a:cubicBezTo>
                  <a:cubicBezTo>
                    <a:pt x="14493" y="90043"/>
                    <a:pt x="13824" y="91441"/>
                    <a:pt x="13127" y="92880"/>
                  </a:cubicBezTo>
                  <a:cubicBezTo>
                    <a:pt x="12273" y="92742"/>
                    <a:pt x="12087" y="92550"/>
                    <a:pt x="12081" y="91711"/>
                  </a:cubicBezTo>
                  <a:cubicBezTo>
                    <a:pt x="12068" y="90460"/>
                    <a:pt x="12462" y="89337"/>
                    <a:pt x="13251" y="88360"/>
                  </a:cubicBezTo>
                  <a:cubicBezTo>
                    <a:pt x="13529" y="88015"/>
                    <a:pt x="13922" y="87837"/>
                    <a:pt x="14315" y="87837"/>
                  </a:cubicBezTo>
                  <a:close/>
                  <a:moveTo>
                    <a:pt x="27121" y="89616"/>
                  </a:moveTo>
                  <a:lnTo>
                    <a:pt x="27121" y="89616"/>
                  </a:lnTo>
                  <a:cubicBezTo>
                    <a:pt x="26859" y="91583"/>
                    <a:pt x="26611" y="93499"/>
                    <a:pt x="26350" y="95479"/>
                  </a:cubicBezTo>
                  <a:cubicBezTo>
                    <a:pt x="25315" y="95039"/>
                    <a:pt x="24705" y="94096"/>
                    <a:pt x="24751" y="93146"/>
                  </a:cubicBezTo>
                  <a:cubicBezTo>
                    <a:pt x="24847" y="91354"/>
                    <a:pt x="25658" y="90085"/>
                    <a:pt x="27121" y="89616"/>
                  </a:cubicBezTo>
                  <a:close/>
                  <a:moveTo>
                    <a:pt x="90097" y="101659"/>
                  </a:moveTo>
                  <a:cubicBezTo>
                    <a:pt x="92760" y="101659"/>
                    <a:pt x="95673" y="102026"/>
                    <a:pt x="98001" y="102763"/>
                  </a:cubicBezTo>
                  <a:lnTo>
                    <a:pt x="83682" y="102763"/>
                  </a:lnTo>
                  <a:cubicBezTo>
                    <a:pt x="85006" y="102028"/>
                    <a:pt x="87425" y="101659"/>
                    <a:pt x="90097" y="101659"/>
                  </a:cubicBezTo>
                  <a:close/>
                  <a:moveTo>
                    <a:pt x="50267" y="101663"/>
                  </a:moveTo>
                  <a:cubicBezTo>
                    <a:pt x="52944" y="101663"/>
                    <a:pt x="55354" y="102034"/>
                    <a:pt x="56666" y="102771"/>
                  </a:cubicBezTo>
                  <a:lnTo>
                    <a:pt x="42301" y="102771"/>
                  </a:lnTo>
                  <a:cubicBezTo>
                    <a:pt x="44672" y="102031"/>
                    <a:pt x="47602" y="101663"/>
                    <a:pt x="50267" y="101663"/>
                  </a:cubicBezTo>
                  <a:close/>
                  <a:moveTo>
                    <a:pt x="11587" y="73602"/>
                  </a:moveTo>
                  <a:cubicBezTo>
                    <a:pt x="15335" y="74858"/>
                    <a:pt x="19221" y="75310"/>
                    <a:pt x="23180" y="75310"/>
                  </a:cubicBezTo>
                  <a:cubicBezTo>
                    <a:pt x="24808" y="75310"/>
                    <a:pt x="26449" y="75234"/>
                    <a:pt x="28097" y="75105"/>
                  </a:cubicBezTo>
                  <a:lnTo>
                    <a:pt x="28097" y="75105"/>
                  </a:lnTo>
                  <a:cubicBezTo>
                    <a:pt x="28097" y="75705"/>
                    <a:pt x="28106" y="76315"/>
                    <a:pt x="28083" y="76925"/>
                  </a:cubicBezTo>
                  <a:cubicBezTo>
                    <a:pt x="28079" y="77026"/>
                    <a:pt x="27923" y="77173"/>
                    <a:pt x="27812" y="77200"/>
                  </a:cubicBezTo>
                  <a:cubicBezTo>
                    <a:pt x="27199" y="77345"/>
                    <a:pt x="26601" y="77516"/>
                    <a:pt x="25972" y="77516"/>
                  </a:cubicBezTo>
                  <a:cubicBezTo>
                    <a:pt x="25666" y="77516"/>
                    <a:pt x="25351" y="77475"/>
                    <a:pt x="25025" y="77370"/>
                  </a:cubicBezTo>
                  <a:cubicBezTo>
                    <a:pt x="24834" y="77309"/>
                    <a:pt x="24628" y="77287"/>
                    <a:pt x="24416" y="77287"/>
                  </a:cubicBezTo>
                  <a:cubicBezTo>
                    <a:pt x="23978" y="77287"/>
                    <a:pt x="23509" y="77380"/>
                    <a:pt x="23068" y="77411"/>
                  </a:cubicBezTo>
                  <a:cubicBezTo>
                    <a:pt x="22358" y="77456"/>
                    <a:pt x="21638" y="77480"/>
                    <a:pt x="20942" y="77617"/>
                  </a:cubicBezTo>
                  <a:cubicBezTo>
                    <a:pt x="20630" y="77681"/>
                    <a:pt x="20271" y="77942"/>
                    <a:pt x="20107" y="78217"/>
                  </a:cubicBezTo>
                  <a:cubicBezTo>
                    <a:pt x="19732" y="78840"/>
                    <a:pt x="19465" y="79528"/>
                    <a:pt x="19149" y="80188"/>
                  </a:cubicBezTo>
                  <a:cubicBezTo>
                    <a:pt x="18668" y="81192"/>
                    <a:pt x="18182" y="82196"/>
                    <a:pt x="17705" y="83204"/>
                  </a:cubicBezTo>
                  <a:cubicBezTo>
                    <a:pt x="17109" y="84460"/>
                    <a:pt x="16522" y="85720"/>
                    <a:pt x="15931" y="86981"/>
                  </a:cubicBezTo>
                  <a:cubicBezTo>
                    <a:pt x="15853" y="87146"/>
                    <a:pt x="15785" y="87312"/>
                    <a:pt x="15721" y="87449"/>
                  </a:cubicBezTo>
                  <a:cubicBezTo>
                    <a:pt x="15331" y="87311"/>
                    <a:pt x="14983" y="87137"/>
                    <a:pt x="14616" y="87073"/>
                  </a:cubicBezTo>
                  <a:cubicBezTo>
                    <a:pt x="14474" y="87049"/>
                    <a:pt x="14337" y="87037"/>
                    <a:pt x="14204" y="87037"/>
                  </a:cubicBezTo>
                  <a:cubicBezTo>
                    <a:pt x="13502" y="87037"/>
                    <a:pt x="12923" y="87366"/>
                    <a:pt x="12458" y="87971"/>
                  </a:cubicBezTo>
                  <a:cubicBezTo>
                    <a:pt x="11633" y="89039"/>
                    <a:pt x="11215" y="90249"/>
                    <a:pt x="11160" y="91583"/>
                  </a:cubicBezTo>
                  <a:cubicBezTo>
                    <a:pt x="11110" y="92862"/>
                    <a:pt x="11512" y="93398"/>
                    <a:pt x="12801" y="93792"/>
                  </a:cubicBezTo>
                  <a:cubicBezTo>
                    <a:pt x="11202" y="97102"/>
                    <a:pt x="9607" y="100397"/>
                    <a:pt x="7975" y="103771"/>
                  </a:cubicBezTo>
                  <a:cubicBezTo>
                    <a:pt x="5684" y="102904"/>
                    <a:pt x="3282" y="102717"/>
                    <a:pt x="1370" y="101323"/>
                  </a:cubicBezTo>
                  <a:cubicBezTo>
                    <a:pt x="4803" y="92005"/>
                    <a:pt x="8209" y="82764"/>
                    <a:pt x="11587" y="73602"/>
                  </a:cubicBezTo>
                  <a:close/>
                  <a:moveTo>
                    <a:pt x="100034" y="103383"/>
                  </a:moveTo>
                  <a:cubicBezTo>
                    <a:pt x="101807" y="103383"/>
                    <a:pt x="103173" y="104273"/>
                    <a:pt x="104600" y="105191"/>
                  </a:cubicBezTo>
                  <a:lnTo>
                    <a:pt x="77489" y="105191"/>
                  </a:lnTo>
                  <a:cubicBezTo>
                    <a:pt x="79105" y="104099"/>
                    <a:pt x="80858" y="103453"/>
                    <a:pt x="82849" y="103453"/>
                  </a:cubicBezTo>
                  <a:cubicBezTo>
                    <a:pt x="82903" y="103453"/>
                    <a:pt x="82957" y="103454"/>
                    <a:pt x="83011" y="103455"/>
                  </a:cubicBezTo>
                  <a:cubicBezTo>
                    <a:pt x="86276" y="103514"/>
                    <a:pt x="89534" y="103518"/>
                    <a:pt x="92797" y="103518"/>
                  </a:cubicBezTo>
                  <a:cubicBezTo>
                    <a:pt x="93840" y="103518"/>
                    <a:pt x="94887" y="103537"/>
                    <a:pt x="95933" y="103537"/>
                  </a:cubicBezTo>
                  <a:cubicBezTo>
                    <a:pt x="97144" y="103537"/>
                    <a:pt x="98353" y="103512"/>
                    <a:pt x="99554" y="103404"/>
                  </a:cubicBezTo>
                  <a:cubicBezTo>
                    <a:pt x="99717" y="103390"/>
                    <a:pt x="99877" y="103383"/>
                    <a:pt x="100034" y="103383"/>
                  </a:cubicBezTo>
                  <a:close/>
                  <a:moveTo>
                    <a:pt x="40238" y="103389"/>
                  </a:moveTo>
                  <a:cubicBezTo>
                    <a:pt x="40370" y="103389"/>
                    <a:pt x="40504" y="103394"/>
                    <a:pt x="40641" y="103404"/>
                  </a:cubicBezTo>
                  <a:cubicBezTo>
                    <a:pt x="41941" y="103501"/>
                    <a:pt x="43248" y="103519"/>
                    <a:pt x="44555" y="103519"/>
                  </a:cubicBezTo>
                  <a:cubicBezTo>
                    <a:pt x="45375" y="103519"/>
                    <a:pt x="46195" y="103512"/>
                    <a:pt x="47014" y="103512"/>
                  </a:cubicBezTo>
                  <a:cubicBezTo>
                    <a:pt x="47234" y="103512"/>
                    <a:pt x="47453" y="103513"/>
                    <a:pt x="47673" y="103514"/>
                  </a:cubicBezTo>
                  <a:cubicBezTo>
                    <a:pt x="51504" y="103541"/>
                    <a:pt x="55332" y="103546"/>
                    <a:pt x="59159" y="103573"/>
                  </a:cubicBezTo>
                  <a:cubicBezTo>
                    <a:pt x="59443" y="103578"/>
                    <a:pt x="59741" y="103670"/>
                    <a:pt x="60002" y="103784"/>
                  </a:cubicBezTo>
                  <a:cubicBezTo>
                    <a:pt x="60979" y="104215"/>
                    <a:pt x="61946" y="104673"/>
                    <a:pt x="62913" y="105119"/>
                  </a:cubicBezTo>
                  <a:cubicBezTo>
                    <a:pt x="62891" y="105142"/>
                    <a:pt x="62872" y="105166"/>
                    <a:pt x="62853" y="105191"/>
                  </a:cubicBezTo>
                  <a:lnTo>
                    <a:pt x="35733" y="105192"/>
                  </a:lnTo>
                  <a:cubicBezTo>
                    <a:pt x="37136" y="104292"/>
                    <a:pt x="38479" y="103389"/>
                    <a:pt x="40238" y="103389"/>
                  </a:cubicBezTo>
                  <a:close/>
                  <a:moveTo>
                    <a:pt x="28070" y="78112"/>
                  </a:moveTo>
                  <a:lnTo>
                    <a:pt x="28070" y="78112"/>
                  </a:lnTo>
                  <a:cubicBezTo>
                    <a:pt x="27786" y="81641"/>
                    <a:pt x="27500" y="85198"/>
                    <a:pt x="27216" y="88732"/>
                  </a:cubicBezTo>
                  <a:cubicBezTo>
                    <a:pt x="25072" y="89269"/>
                    <a:pt x="23967" y="90676"/>
                    <a:pt x="23844" y="92958"/>
                  </a:cubicBezTo>
                  <a:cubicBezTo>
                    <a:pt x="23756" y="94567"/>
                    <a:pt x="24586" y="95809"/>
                    <a:pt x="26103" y="96373"/>
                  </a:cubicBezTo>
                  <a:cubicBezTo>
                    <a:pt x="25577" y="99604"/>
                    <a:pt x="25049" y="102835"/>
                    <a:pt x="24500" y="106181"/>
                  </a:cubicBezTo>
                  <a:cubicBezTo>
                    <a:pt x="23059" y="106259"/>
                    <a:pt x="21520" y="106342"/>
                    <a:pt x="19975" y="106429"/>
                  </a:cubicBezTo>
                  <a:cubicBezTo>
                    <a:pt x="19959" y="106430"/>
                    <a:pt x="19943" y="106431"/>
                    <a:pt x="19927" y="106431"/>
                  </a:cubicBezTo>
                  <a:cubicBezTo>
                    <a:pt x="19609" y="106431"/>
                    <a:pt x="19516" y="106258"/>
                    <a:pt x="19508" y="105925"/>
                  </a:cubicBezTo>
                  <a:cubicBezTo>
                    <a:pt x="19388" y="100264"/>
                    <a:pt x="19448" y="94599"/>
                    <a:pt x="19796" y="88943"/>
                  </a:cubicBezTo>
                  <a:cubicBezTo>
                    <a:pt x="19965" y="86147"/>
                    <a:pt x="20089" y="83347"/>
                    <a:pt x="20245" y="80546"/>
                  </a:cubicBezTo>
                  <a:cubicBezTo>
                    <a:pt x="20264" y="80221"/>
                    <a:pt x="20300" y="79881"/>
                    <a:pt x="20410" y="79578"/>
                  </a:cubicBezTo>
                  <a:cubicBezTo>
                    <a:pt x="20654" y="78901"/>
                    <a:pt x="20927" y="78277"/>
                    <a:pt x="21723" y="78277"/>
                  </a:cubicBezTo>
                  <a:cubicBezTo>
                    <a:pt x="21837" y="78277"/>
                    <a:pt x="21963" y="78290"/>
                    <a:pt x="22101" y="78318"/>
                  </a:cubicBezTo>
                  <a:cubicBezTo>
                    <a:pt x="22188" y="78336"/>
                    <a:pt x="22278" y="78344"/>
                    <a:pt x="22368" y="78344"/>
                  </a:cubicBezTo>
                  <a:cubicBezTo>
                    <a:pt x="22757" y="78344"/>
                    <a:pt x="23171" y="78207"/>
                    <a:pt x="23573" y="78200"/>
                  </a:cubicBezTo>
                  <a:cubicBezTo>
                    <a:pt x="23613" y="78198"/>
                    <a:pt x="23653" y="78198"/>
                    <a:pt x="23693" y="78198"/>
                  </a:cubicBezTo>
                  <a:cubicBezTo>
                    <a:pt x="24138" y="78198"/>
                    <a:pt x="24588" y="78260"/>
                    <a:pt x="25037" y="78260"/>
                  </a:cubicBezTo>
                  <a:cubicBezTo>
                    <a:pt x="25074" y="78260"/>
                    <a:pt x="25112" y="78260"/>
                    <a:pt x="25149" y="78259"/>
                  </a:cubicBezTo>
                  <a:cubicBezTo>
                    <a:pt x="26094" y="78231"/>
                    <a:pt x="27038" y="78167"/>
                    <a:pt x="28070" y="78112"/>
                  </a:cubicBezTo>
                  <a:close/>
                  <a:moveTo>
                    <a:pt x="105279" y="105384"/>
                  </a:moveTo>
                  <a:cubicBezTo>
                    <a:pt x="105719" y="105668"/>
                    <a:pt x="106278" y="106036"/>
                    <a:pt x="106838" y="106398"/>
                  </a:cubicBezTo>
                  <a:cubicBezTo>
                    <a:pt x="106819" y="106457"/>
                    <a:pt x="106805" y="106512"/>
                    <a:pt x="106787" y="106572"/>
                  </a:cubicBezTo>
                  <a:cubicBezTo>
                    <a:pt x="95828" y="107172"/>
                    <a:pt x="84850" y="107309"/>
                    <a:pt x="73886" y="107707"/>
                  </a:cubicBezTo>
                  <a:cubicBezTo>
                    <a:pt x="73858" y="107648"/>
                    <a:pt x="73835" y="107584"/>
                    <a:pt x="73808" y="107524"/>
                  </a:cubicBezTo>
                  <a:cubicBezTo>
                    <a:pt x="74738" y="106924"/>
                    <a:pt x="75669" y="106328"/>
                    <a:pt x="76444" y="105828"/>
                  </a:cubicBezTo>
                  <a:cubicBezTo>
                    <a:pt x="76943" y="105938"/>
                    <a:pt x="77277" y="106075"/>
                    <a:pt x="77613" y="106075"/>
                  </a:cubicBezTo>
                  <a:cubicBezTo>
                    <a:pt x="80693" y="106035"/>
                    <a:pt x="83768" y="105952"/>
                    <a:pt x="86844" y="105925"/>
                  </a:cubicBezTo>
                  <a:cubicBezTo>
                    <a:pt x="91496" y="105883"/>
                    <a:pt x="96148" y="105893"/>
                    <a:pt x="100801" y="105856"/>
                  </a:cubicBezTo>
                  <a:cubicBezTo>
                    <a:pt x="102025" y="105847"/>
                    <a:pt x="103253" y="105756"/>
                    <a:pt x="104476" y="105678"/>
                  </a:cubicBezTo>
                  <a:cubicBezTo>
                    <a:pt x="104701" y="105664"/>
                    <a:pt x="104921" y="105517"/>
                    <a:pt x="105279" y="105384"/>
                  </a:cubicBezTo>
                  <a:close/>
                  <a:moveTo>
                    <a:pt x="34976" y="105430"/>
                  </a:moveTo>
                  <a:cubicBezTo>
                    <a:pt x="35546" y="105558"/>
                    <a:pt x="35948" y="105728"/>
                    <a:pt x="36352" y="105733"/>
                  </a:cubicBezTo>
                  <a:cubicBezTo>
                    <a:pt x="40363" y="105802"/>
                    <a:pt x="44373" y="105838"/>
                    <a:pt x="48384" y="105889"/>
                  </a:cubicBezTo>
                  <a:cubicBezTo>
                    <a:pt x="53109" y="105948"/>
                    <a:pt x="57834" y="106017"/>
                    <a:pt x="62560" y="106067"/>
                  </a:cubicBezTo>
                  <a:cubicBezTo>
                    <a:pt x="62567" y="106067"/>
                    <a:pt x="62574" y="106068"/>
                    <a:pt x="62580" y="106068"/>
                  </a:cubicBezTo>
                  <a:cubicBezTo>
                    <a:pt x="62963" y="106068"/>
                    <a:pt x="63346" y="105947"/>
                    <a:pt x="63728" y="105883"/>
                  </a:cubicBezTo>
                  <a:cubicBezTo>
                    <a:pt x="63734" y="105833"/>
                    <a:pt x="63734" y="105782"/>
                    <a:pt x="63738" y="105727"/>
                  </a:cubicBezTo>
                  <a:cubicBezTo>
                    <a:pt x="64668" y="106328"/>
                    <a:pt x="65594" y="106924"/>
                    <a:pt x="66525" y="107524"/>
                  </a:cubicBezTo>
                  <a:cubicBezTo>
                    <a:pt x="66507" y="107589"/>
                    <a:pt x="66488" y="107658"/>
                    <a:pt x="66470" y="107721"/>
                  </a:cubicBezTo>
                  <a:cubicBezTo>
                    <a:pt x="55501" y="107365"/>
                    <a:pt x="44533" y="107011"/>
                    <a:pt x="33565" y="106657"/>
                  </a:cubicBezTo>
                  <a:cubicBezTo>
                    <a:pt x="33542" y="106572"/>
                    <a:pt x="33524" y="106484"/>
                    <a:pt x="33501" y="106398"/>
                  </a:cubicBezTo>
                  <a:cubicBezTo>
                    <a:pt x="34046" y="106044"/>
                    <a:pt x="34587" y="105687"/>
                    <a:pt x="34976" y="105430"/>
                  </a:cubicBezTo>
                  <a:close/>
                  <a:moveTo>
                    <a:pt x="29720" y="61588"/>
                  </a:moveTo>
                  <a:cubicBezTo>
                    <a:pt x="29816" y="63284"/>
                    <a:pt x="29967" y="64920"/>
                    <a:pt x="29999" y="66561"/>
                  </a:cubicBezTo>
                  <a:cubicBezTo>
                    <a:pt x="30087" y="71250"/>
                    <a:pt x="30169" y="75939"/>
                    <a:pt x="30173" y="80633"/>
                  </a:cubicBezTo>
                  <a:cubicBezTo>
                    <a:pt x="30182" y="89374"/>
                    <a:pt x="30127" y="98110"/>
                    <a:pt x="30100" y="106851"/>
                  </a:cubicBezTo>
                  <a:cubicBezTo>
                    <a:pt x="30100" y="107250"/>
                    <a:pt x="30026" y="107698"/>
                    <a:pt x="30586" y="107877"/>
                  </a:cubicBezTo>
                  <a:cubicBezTo>
                    <a:pt x="28873" y="107574"/>
                    <a:pt x="27163" y="107272"/>
                    <a:pt x="25306" y="106942"/>
                  </a:cubicBezTo>
                  <a:cubicBezTo>
                    <a:pt x="25732" y="104279"/>
                    <a:pt x="26163" y="101685"/>
                    <a:pt x="26557" y="99086"/>
                  </a:cubicBezTo>
                  <a:cubicBezTo>
                    <a:pt x="27071" y="95704"/>
                    <a:pt x="27644" y="92330"/>
                    <a:pt x="28019" y="88929"/>
                  </a:cubicBezTo>
                  <a:cubicBezTo>
                    <a:pt x="28423" y="85312"/>
                    <a:pt x="28629" y="81669"/>
                    <a:pt x="28904" y="78038"/>
                  </a:cubicBezTo>
                  <a:cubicBezTo>
                    <a:pt x="28972" y="77163"/>
                    <a:pt x="28991" y="76288"/>
                    <a:pt x="29005" y="75417"/>
                  </a:cubicBezTo>
                  <a:cubicBezTo>
                    <a:pt x="29028" y="73881"/>
                    <a:pt x="29106" y="72341"/>
                    <a:pt x="29028" y="70815"/>
                  </a:cubicBezTo>
                  <a:cubicBezTo>
                    <a:pt x="28945" y="69224"/>
                    <a:pt x="28697" y="67648"/>
                    <a:pt x="28533" y="66062"/>
                  </a:cubicBezTo>
                  <a:cubicBezTo>
                    <a:pt x="28391" y="64687"/>
                    <a:pt x="28258" y="63303"/>
                    <a:pt x="28116" y="61877"/>
                  </a:cubicBezTo>
                  <a:cubicBezTo>
                    <a:pt x="28648" y="61780"/>
                    <a:pt x="29124" y="61694"/>
                    <a:pt x="29720" y="61588"/>
                  </a:cubicBezTo>
                  <a:close/>
                  <a:moveTo>
                    <a:pt x="51214" y="33674"/>
                  </a:moveTo>
                  <a:cubicBezTo>
                    <a:pt x="54184" y="33674"/>
                    <a:pt x="57154" y="33794"/>
                    <a:pt x="60118" y="34046"/>
                  </a:cubicBezTo>
                  <a:cubicBezTo>
                    <a:pt x="62674" y="34265"/>
                    <a:pt x="65127" y="34917"/>
                    <a:pt x="67538" y="35760"/>
                  </a:cubicBezTo>
                  <a:cubicBezTo>
                    <a:pt x="68156" y="35981"/>
                    <a:pt x="68780" y="36196"/>
                    <a:pt x="69262" y="36366"/>
                  </a:cubicBezTo>
                  <a:cubicBezTo>
                    <a:pt x="69155" y="40193"/>
                    <a:pt x="68991" y="43924"/>
                    <a:pt x="68968" y="47654"/>
                  </a:cubicBezTo>
                  <a:cubicBezTo>
                    <a:pt x="68946" y="51175"/>
                    <a:pt x="69096" y="54695"/>
                    <a:pt x="69124" y="58210"/>
                  </a:cubicBezTo>
                  <a:cubicBezTo>
                    <a:pt x="69165" y="63105"/>
                    <a:pt x="69119" y="68001"/>
                    <a:pt x="69197" y="72896"/>
                  </a:cubicBezTo>
                  <a:cubicBezTo>
                    <a:pt x="69275" y="77842"/>
                    <a:pt x="69504" y="82783"/>
                    <a:pt x="69586" y="87729"/>
                  </a:cubicBezTo>
                  <a:cubicBezTo>
                    <a:pt x="69655" y="92000"/>
                    <a:pt x="69605" y="96272"/>
                    <a:pt x="69628" y="100544"/>
                  </a:cubicBezTo>
                  <a:cubicBezTo>
                    <a:pt x="69641" y="103203"/>
                    <a:pt x="69683" y="105856"/>
                    <a:pt x="69715" y="108514"/>
                  </a:cubicBezTo>
                  <a:lnTo>
                    <a:pt x="69715" y="109087"/>
                  </a:lnTo>
                  <a:cubicBezTo>
                    <a:pt x="67483" y="106901"/>
                    <a:pt x="64971" y="105357"/>
                    <a:pt x="62426" y="103862"/>
                  </a:cubicBezTo>
                  <a:cubicBezTo>
                    <a:pt x="61817" y="103504"/>
                    <a:pt x="61207" y="103115"/>
                    <a:pt x="60552" y="102858"/>
                  </a:cubicBezTo>
                  <a:cubicBezTo>
                    <a:pt x="59809" y="102570"/>
                    <a:pt x="59002" y="102436"/>
                    <a:pt x="58242" y="102189"/>
                  </a:cubicBezTo>
                  <a:cubicBezTo>
                    <a:pt x="55758" y="101373"/>
                    <a:pt x="53232" y="100799"/>
                    <a:pt x="50610" y="100681"/>
                  </a:cubicBezTo>
                  <a:cubicBezTo>
                    <a:pt x="50335" y="100669"/>
                    <a:pt x="50061" y="100663"/>
                    <a:pt x="49788" y="100663"/>
                  </a:cubicBezTo>
                  <a:cubicBezTo>
                    <a:pt x="47486" y="100663"/>
                    <a:pt x="45238" y="101079"/>
                    <a:pt x="43001" y="101611"/>
                  </a:cubicBezTo>
                  <a:cubicBezTo>
                    <a:pt x="41484" y="101969"/>
                    <a:pt x="39939" y="102230"/>
                    <a:pt x="38468" y="102724"/>
                  </a:cubicBezTo>
                  <a:cubicBezTo>
                    <a:pt x="36286" y="103458"/>
                    <a:pt x="34315" y="104623"/>
                    <a:pt x="32518" y="106071"/>
                  </a:cubicBezTo>
                  <a:cubicBezTo>
                    <a:pt x="32079" y="106424"/>
                    <a:pt x="31616" y="106750"/>
                    <a:pt x="31015" y="107198"/>
                  </a:cubicBezTo>
                  <a:lnTo>
                    <a:pt x="31015" y="106534"/>
                  </a:lnTo>
                  <a:cubicBezTo>
                    <a:pt x="30997" y="101823"/>
                    <a:pt x="30974" y="97111"/>
                    <a:pt x="30974" y="92399"/>
                  </a:cubicBezTo>
                  <a:cubicBezTo>
                    <a:pt x="30974" y="92178"/>
                    <a:pt x="31172" y="91968"/>
                    <a:pt x="31249" y="91739"/>
                  </a:cubicBezTo>
                  <a:cubicBezTo>
                    <a:pt x="31286" y="91642"/>
                    <a:pt x="31245" y="91518"/>
                    <a:pt x="31140" y="91417"/>
                  </a:cubicBezTo>
                  <a:lnTo>
                    <a:pt x="31140" y="89346"/>
                  </a:lnTo>
                  <a:cubicBezTo>
                    <a:pt x="31117" y="82860"/>
                    <a:pt x="31112" y="76370"/>
                    <a:pt x="31057" y="69880"/>
                  </a:cubicBezTo>
                  <a:cubicBezTo>
                    <a:pt x="31043" y="67849"/>
                    <a:pt x="30924" y="65814"/>
                    <a:pt x="30778" y="63788"/>
                  </a:cubicBezTo>
                  <a:cubicBezTo>
                    <a:pt x="30723" y="63014"/>
                    <a:pt x="30470" y="62253"/>
                    <a:pt x="30292" y="61414"/>
                  </a:cubicBezTo>
                  <a:cubicBezTo>
                    <a:pt x="31401" y="61139"/>
                    <a:pt x="32547" y="60905"/>
                    <a:pt x="33665" y="60570"/>
                  </a:cubicBezTo>
                  <a:cubicBezTo>
                    <a:pt x="34403" y="60346"/>
                    <a:pt x="35141" y="60126"/>
                    <a:pt x="35879" y="59897"/>
                  </a:cubicBezTo>
                  <a:cubicBezTo>
                    <a:pt x="36961" y="59558"/>
                    <a:pt x="38033" y="59200"/>
                    <a:pt x="39087" y="58797"/>
                  </a:cubicBezTo>
                  <a:cubicBezTo>
                    <a:pt x="40760" y="58155"/>
                    <a:pt x="42386" y="57390"/>
                    <a:pt x="43995" y="56597"/>
                  </a:cubicBezTo>
                  <a:cubicBezTo>
                    <a:pt x="45104" y="56056"/>
                    <a:pt x="46242" y="55511"/>
                    <a:pt x="47035" y="54489"/>
                  </a:cubicBezTo>
                  <a:cubicBezTo>
                    <a:pt x="47080" y="54428"/>
                    <a:pt x="47185" y="54383"/>
                    <a:pt x="47263" y="54383"/>
                  </a:cubicBezTo>
                  <a:cubicBezTo>
                    <a:pt x="47928" y="54378"/>
                    <a:pt x="48593" y="54377"/>
                    <a:pt x="49256" y="54377"/>
                  </a:cubicBezTo>
                  <a:cubicBezTo>
                    <a:pt x="49844" y="54377"/>
                    <a:pt x="50431" y="54378"/>
                    <a:pt x="51013" y="54378"/>
                  </a:cubicBezTo>
                  <a:cubicBezTo>
                    <a:pt x="50958" y="54846"/>
                    <a:pt x="50903" y="55377"/>
                    <a:pt x="50825" y="55909"/>
                  </a:cubicBezTo>
                  <a:cubicBezTo>
                    <a:pt x="50811" y="56000"/>
                    <a:pt x="50715" y="56088"/>
                    <a:pt x="50637" y="56156"/>
                  </a:cubicBezTo>
                  <a:cubicBezTo>
                    <a:pt x="49982" y="56715"/>
                    <a:pt x="49894" y="57050"/>
                    <a:pt x="50188" y="57838"/>
                  </a:cubicBezTo>
                  <a:cubicBezTo>
                    <a:pt x="49460" y="58581"/>
                    <a:pt x="48716" y="59291"/>
                    <a:pt x="48034" y="60052"/>
                  </a:cubicBezTo>
                  <a:cubicBezTo>
                    <a:pt x="46204" y="62077"/>
                    <a:pt x="44835" y="64416"/>
                    <a:pt x="43487" y="66772"/>
                  </a:cubicBezTo>
                  <a:cubicBezTo>
                    <a:pt x="42515" y="68467"/>
                    <a:pt x="41653" y="70200"/>
                    <a:pt x="41305" y="72138"/>
                  </a:cubicBezTo>
                  <a:cubicBezTo>
                    <a:pt x="41223" y="72601"/>
                    <a:pt x="41213" y="73087"/>
                    <a:pt x="41246" y="73560"/>
                  </a:cubicBezTo>
                  <a:cubicBezTo>
                    <a:pt x="41293" y="74278"/>
                    <a:pt x="41705" y="74728"/>
                    <a:pt x="42382" y="74728"/>
                  </a:cubicBezTo>
                  <a:cubicBezTo>
                    <a:pt x="42435" y="74728"/>
                    <a:pt x="42490" y="74725"/>
                    <a:pt x="42547" y="74719"/>
                  </a:cubicBezTo>
                  <a:cubicBezTo>
                    <a:pt x="43032" y="74673"/>
                    <a:pt x="43583" y="74536"/>
                    <a:pt x="43964" y="74248"/>
                  </a:cubicBezTo>
                  <a:cubicBezTo>
                    <a:pt x="45651" y="72973"/>
                    <a:pt x="47113" y="71465"/>
                    <a:pt x="48313" y="69713"/>
                  </a:cubicBezTo>
                  <a:cubicBezTo>
                    <a:pt x="49400" y="68129"/>
                    <a:pt x="50563" y="66593"/>
                    <a:pt x="51585" y="64970"/>
                  </a:cubicBezTo>
                  <a:cubicBezTo>
                    <a:pt x="52521" y="63485"/>
                    <a:pt x="53309" y="61908"/>
                    <a:pt x="54152" y="60369"/>
                  </a:cubicBezTo>
                  <a:cubicBezTo>
                    <a:pt x="54262" y="60162"/>
                    <a:pt x="54308" y="59923"/>
                    <a:pt x="54386" y="59700"/>
                  </a:cubicBezTo>
                  <a:cubicBezTo>
                    <a:pt x="54494" y="59729"/>
                    <a:pt x="54603" y="59743"/>
                    <a:pt x="54712" y="59743"/>
                  </a:cubicBezTo>
                  <a:cubicBezTo>
                    <a:pt x="55554" y="59743"/>
                    <a:pt x="56358" y="58910"/>
                    <a:pt x="56191" y="58200"/>
                  </a:cubicBezTo>
                  <a:cubicBezTo>
                    <a:pt x="56975" y="57655"/>
                    <a:pt x="57823" y="57238"/>
                    <a:pt x="58437" y="56597"/>
                  </a:cubicBezTo>
                  <a:cubicBezTo>
                    <a:pt x="60055" y="54918"/>
                    <a:pt x="60527" y="52893"/>
                    <a:pt x="60028" y="50601"/>
                  </a:cubicBezTo>
                  <a:cubicBezTo>
                    <a:pt x="59868" y="49882"/>
                    <a:pt x="59895" y="49111"/>
                    <a:pt x="59918" y="48369"/>
                  </a:cubicBezTo>
                  <a:cubicBezTo>
                    <a:pt x="59941" y="47649"/>
                    <a:pt x="59799" y="47352"/>
                    <a:pt x="59254" y="47352"/>
                  </a:cubicBezTo>
                  <a:cubicBezTo>
                    <a:pt x="59157" y="47352"/>
                    <a:pt x="59047" y="47361"/>
                    <a:pt x="58923" y="47379"/>
                  </a:cubicBezTo>
                  <a:cubicBezTo>
                    <a:pt x="58240" y="47475"/>
                    <a:pt x="57548" y="47590"/>
                    <a:pt x="56889" y="47791"/>
                  </a:cubicBezTo>
                  <a:cubicBezTo>
                    <a:pt x="56191" y="48006"/>
                    <a:pt x="55843" y="48671"/>
                    <a:pt x="55957" y="49450"/>
                  </a:cubicBezTo>
                  <a:cubicBezTo>
                    <a:pt x="56714" y="48313"/>
                    <a:pt x="57888" y="48309"/>
                    <a:pt x="58955" y="48162"/>
                  </a:cubicBezTo>
                  <a:cubicBezTo>
                    <a:pt x="59070" y="49698"/>
                    <a:pt x="59203" y="51206"/>
                    <a:pt x="59281" y="52714"/>
                  </a:cubicBezTo>
                  <a:cubicBezTo>
                    <a:pt x="59304" y="53103"/>
                    <a:pt x="59194" y="53516"/>
                    <a:pt x="59079" y="53892"/>
                  </a:cubicBezTo>
                  <a:cubicBezTo>
                    <a:pt x="59009" y="54117"/>
                    <a:pt x="58900" y="54228"/>
                    <a:pt x="58770" y="54228"/>
                  </a:cubicBezTo>
                  <a:cubicBezTo>
                    <a:pt x="58659" y="54228"/>
                    <a:pt x="58534" y="54148"/>
                    <a:pt x="58405" y="53993"/>
                  </a:cubicBezTo>
                  <a:cubicBezTo>
                    <a:pt x="58347" y="53921"/>
                    <a:pt x="58297" y="53845"/>
                    <a:pt x="58254" y="53764"/>
                  </a:cubicBezTo>
                  <a:cubicBezTo>
                    <a:pt x="57902" y="53067"/>
                    <a:pt x="57297" y="52796"/>
                    <a:pt x="56554" y="52741"/>
                  </a:cubicBezTo>
                  <a:cubicBezTo>
                    <a:pt x="55811" y="52686"/>
                    <a:pt x="55803" y="52411"/>
                    <a:pt x="55550" y="51751"/>
                  </a:cubicBezTo>
                  <a:cubicBezTo>
                    <a:pt x="55303" y="51096"/>
                    <a:pt x="55692" y="50624"/>
                    <a:pt x="55647" y="50051"/>
                  </a:cubicBezTo>
                  <a:cubicBezTo>
                    <a:pt x="55627" y="49803"/>
                    <a:pt x="55563" y="49561"/>
                    <a:pt x="55455" y="49336"/>
                  </a:cubicBezTo>
                  <a:cubicBezTo>
                    <a:pt x="55004" y="48378"/>
                    <a:pt x="53852" y="47767"/>
                    <a:pt x="52778" y="47767"/>
                  </a:cubicBezTo>
                  <a:cubicBezTo>
                    <a:pt x="52552" y="47767"/>
                    <a:pt x="52329" y="47794"/>
                    <a:pt x="52117" y="47851"/>
                  </a:cubicBezTo>
                  <a:cubicBezTo>
                    <a:pt x="51206" y="48094"/>
                    <a:pt x="50331" y="48460"/>
                    <a:pt x="49386" y="48791"/>
                  </a:cubicBezTo>
                  <a:cubicBezTo>
                    <a:pt x="49386" y="48557"/>
                    <a:pt x="49404" y="48277"/>
                    <a:pt x="49382" y="47998"/>
                  </a:cubicBezTo>
                  <a:cubicBezTo>
                    <a:pt x="49338" y="47536"/>
                    <a:pt x="49071" y="47258"/>
                    <a:pt x="48710" y="47258"/>
                  </a:cubicBezTo>
                  <a:cubicBezTo>
                    <a:pt x="48580" y="47258"/>
                    <a:pt x="48439" y="47294"/>
                    <a:pt x="48291" y="47370"/>
                  </a:cubicBezTo>
                  <a:cubicBezTo>
                    <a:pt x="47975" y="47535"/>
                    <a:pt x="47667" y="47778"/>
                    <a:pt x="47447" y="48057"/>
                  </a:cubicBezTo>
                  <a:cubicBezTo>
                    <a:pt x="46700" y="49002"/>
                    <a:pt x="45994" y="49983"/>
                    <a:pt x="45266" y="50950"/>
                  </a:cubicBezTo>
                  <a:cubicBezTo>
                    <a:pt x="45183" y="51060"/>
                    <a:pt x="45073" y="51171"/>
                    <a:pt x="44950" y="51230"/>
                  </a:cubicBezTo>
                  <a:cubicBezTo>
                    <a:pt x="42314" y="52532"/>
                    <a:pt x="39578" y="53554"/>
                    <a:pt x="36616" y="54140"/>
                  </a:cubicBezTo>
                  <a:cubicBezTo>
                    <a:pt x="36667" y="51193"/>
                    <a:pt x="36199" y="48264"/>
                    <a:pt x="36721" y="45203"/>
                  </a:cubicBezTo>
                  <a:cubicBezTo>
                    <a:pt x="41017" y="45028"/>
                    <a:pt x="45312" y="44762"/>
                    <a:pt x="49601" y="44707"/>
                  </a:cubicBezTo>
                  <a:cubicBezTo>
                    <a:pt x="50174" y="44701"/>
                    <a:pt x="50748" y="44698"/>
                    <a:pt x="51321" y="44698"/>
                  </a:cubicBezTo>
                  <a:cubicBezTo>
                    <a:pt x="55029" y="44698"/>
                    <a:pt x="58744" y="44821"/>
                    <a:pt x="62500" y="44877"/>
                  </a:cubicBezTo>
                  <a:cubicBezTo>
                    <a:pt x="62448" y="45684"/>
                    <a:pt x="62376" y="46499"/>
                    <a:pt x="62353" y="47315"/>
                  </a:cubicBezTo>
                  <a:cubicBezTo>
                    <a:pt x="62270" y="50048"/>
                    <a:pt x="62206" y="52774"/>
                    <a:pt x="62132" y="55506"/>
                  </a:cubicBezTo>
                  <a:cubicBezTo>
                    <a:pt x="62073" y="57890"/>
                    <a:pt x="61926" y="60273"/>
                    <a:pt x="61959" y="62652"/>
                  </a:cubicBezTo>
                  <a:cubicBezTo>
                    <a:pt x="62018" y="66498"/>
                    <a:pt x="62206" y="70343"/>
                    <a:pt x="62307" y="74188"/>
                  </a:cubicBezTo>
                  <a:cubicBezTo>
                    <a:pt x="62334" y="75289"/>
                    <a:pt x="62256" y="76384"/>
                    <a:pt x="62229" y="77484"/>
                  </a:cubicBezTo>
                  <a:cubicBezTo>
                    <a:pt x="62225" y="77630"/>
                    <a:pt x="62174" y="77796"/>
                    <a:pt x="62225" y="77920"/>
                  </a:cubicBezTo>
                  <a:cubicBezTo>
                    <a:pt x="62311" y="78126"/>
                    <a:pt x="62458" y="78310"/>
                    <a:pt x="62578" y="78502"/>
                  </a:cubicBezTo>
                  <a:cubicBezTo>
                    <a:pt x="62706" y="78328"/>
                    <a:pt x="62930" y="78158"/>
                    <a:pt x="62940" y="77975"/>
                  </a:cubicBezTo>
                  <a:cubicBezTo>
                    <a:pt x="63022" y="76407"/>
                    <a:pt x="63173" y="74826"/>
                    <a:pt x="63100" y="73263"/>
                  </a:cubicBezTo>
                  <a:cubicBezTo>
                    <a:pt x="62853" y="67951"/>
                    <a:pt x="62743" y="62638"/>
                    <a:pt x="62977" y="57322"/>
                  </a:cubicBezTo>
                  <a:cubicBezTo>
                    <a:pt x="63110" y="54301"/>
                    <a:pt x="63078" y="51276"/>
                    <a:pt x="63137" y="48251"/>
                  </a:cubicBezTo>
                  <a:cubicBezTo>
                    <a:pt x="63150" y="47540"/>
                    <a:pt x="63251" y="46825"/>
                    <a:pt x="63260" y="46114"/>
                  </a:cubicBezTo>
                  <a:cubicBezTo>
                    <a:pt x="63265" y="45500"/>
                    <a:pt x="63205" y="44886"/>
                    <a:pt x="63132" y="44282"/>
                  </a:cubicBezTo>
                  <a:cubicBezTo>
                    <a:pt x="63118" y="44185"/>
                    <a:pt x="62866" y="44048"/>
                    <a:pt x="62719" y="44042"/>
                  </a:cubicBezTo>
                  <a:cubicBezTo>
                    <a:pt x="59553" y="43942"/>
                    <a:pt x="56385" y="43790"/>
                    <a:pt x="53219" y="43781"/>
                  </a:cubicBezTo>
                  <a:cubicBezTo>
                    <a:pt x="53175" y="43781"/>
                    <a:pt x="53132" y="43781"/>
                    <a:pt x="53089" y="43781"/>
                  </a:cubicBezTo>
                  <a:cubicBezTo>
                    <a:pt x="50185" y="43781"/>
                    <a:pt x="47277" y="43925"/>
                    <a:pt x="44372" y="44011"/>
                  </a:cubicBezTo>
                  <a:cubicBezTo>
                    <a:pt x="42686" y="44057"/>
                    <a:pt x="40999" y="44075"/>
                    <a:pt x="39316" y="44185"/>
                  </a:cubicBezTo>
                  <a:cubicBezTo>
                    <a:pt x="38322" y="44249"/>
                    <a:pt x="37337" y="44455"/>
                    <a:pt x="36346" y="44611"/>
                  </a:cubicBezTo>
                  <a:cubicBezTo>
                    <a:pt x="36273" y="44620"/>
                    <a:pt x="36168" y="44703"/>
                    <a:pt x="36144" y="44772"/>
                  </a:cubicBezTo>
                  <a:cubicBezTo>
                    <a:pt x="35961" y="45386"/>
                    <a:pt x="35645" y="46009"/>
                    <a:pt x="35650" y="46628"/>
                  </a:cubicBezTo>
                  <a:cubicBezTo>
                    <a:pt x="35660" y="49025"/>
                    <a:pt x="35778" y="51422"/>
                    <a:pt x="35852" y="53824"/>
                  </a:cubicBezTo>
                  <a:cubicBezTo>
                    <a:pt x="35856" y="53984"/>
                    <a:pt x="35852" y="54145"/>
                    <a:pt x="35852" y="54447"/>
                  </a:cubicBezTo>
                  <a:cubicBezTo>
                    <a:pt x="33899" y="54676"/>
                    <a:pt x="31965" y="54905"/>
                    <a:pt x="29875" y="55149"/>
                  </a:cubicBezTo>
                  <a:cubicBezTo>
                    <a:pt x="29774" y="54057"/>
                    <a:pt x="29695" y="53077"/>
                    <a:pt x="29586" y="52096"/>
                  </a:cubicBezTo>
                  <a:cubicBezTo>
                    <a:pt x="29558" y="51876"/>
                    <a:pt x="29389" y="51674"/>
                    <a:pt x="29352" y="51455"/>
                  </a:cubicBezTo>
                  <a:cubicBezTo>
                    <a:pt x="29261" y="50895"/>
                    <a:pt x="29206" y="50332"/>
                    <a:pt x="29147" y="49768"/>
                  </a:cubicBezTo>
                  <a:cubicBezTo>
                    <a:pt x="29118" y="49461"/>
                    <a:pt x="29156" y="49135"/>
                    <a:pt x="29086" y="48838"/>
                  </a:cubicBezTo>
                  <a:cubicBezTo>
                    <a:pt x="29018" y="48521"/>
                    <a:pt x="29059" y="48319"/>
                    <a:pt x="29362" y="48169"/>
                  </a:cubicBezTo>
                  <a:cubicBezTo>
                    <a:pt x="29591" y="48049"/>
                    <a:pt x="29875" y="47907"/>
                    <a:pt x="29549" y="47632"/>
                  </a:cubicBezTo>
                  <a:cubicBezTo>
                    <a:pt x="30370" y="47191"/>
                    <a:pt x="31177" y="46834"/>
                    <a:pt x="31901" y="46353"/>
                  </a:cubicBezTo>
                  <a:cubicBezTo>
                    <a:pt x="33332" y="45390"/>
                    <a:pt x="34353" y="44038"/>
                    <a:pt x="35115" y="42526"/>
                  </a:cubicBezTo>
                  <a:cubicBezTo>
                    <a:pt x="35384" y="41989"/>
                    <a:pt x="35389" y="41274"/>
                    <a:pt x="35371" y="40647"/>
                  </a:cubicBezTo>
                  <a:cubicBezTo>
                    <a:pt x="35334" y="39611"/>
                    <a:pt x="35192" y="38575"/>
                    <a:pt x="35073" y="37539"/>
                  </a:cubicBezTo>
                  <a:cubicBezTo>
                    <a:pt x="35041" y="37260"/>
                    <a:pt x="35137" y="37140"/>
                    <a:pt x="35376" y="36989"/>
                  </a:cubicBezTo>
                  <a:cubicBezTo>
                    <a:pt x="39280" y="34514"/>
                    <a:pt x="43648" y="33840"/>
                    <a:pt x="48145" y="33716"/>
                  </a:cubicBezTo>
                  <a:cubicBezTo>
                    <a:pt x="49168" y="33688"/>
                    <a:pt x="50191" y="33674"/>
                    <a:pt x="51214" y="33674"/>
                  </a:cubicBezTo>
                  <a:close/>
                  <a:moveTo>
                    <a:pt x="80165" y="34055"/>
                  </a:moveTo>
                  <a:cubicBezTo>
                    <a:pt x="80165" y="34528"/>
                    <a:pt x="80170" y="34995"/>
                    <a:pt x="80165" y="35466"/>
                  </a:cubicBezTo>
                  <a:cubicBezTo>
                    <a:pt x="80138" y="38194"/>
                    <a:pt x="80024" y="40926"/>
                    <a:pt x="80097" y="43653"/>
                  </a:cubicBezTo>
                  <a:cubicBezTo>
                    <a:pt x="80249" y="49305"/>
                    <a:pt x="81133" y="54842"/>
                    <a:pt x="83031" y="60191"/>
                  </a:cubicBezTo>
                  <a:cubicBezTo>
                    <a:pt x="83104" y="60401"/>
                    <a:pt x="83151" y="60631"/>
                    <a:pt x="83274" y="60805"/>
                  </a:cubicBezTo>
                  <a:cubicBezTo>
                    <a:pt x="83429" y="61024"/>
                    <a:pt x="83650" y="61199"/>
                    <a:pt x="83837" y="61392"/>
                  </a:cubicBezTo>
                  <a:cubicBezTo>
                    <a:pt x="84030" y="61194"/>
                    <a:pt x="84291" y="61024"/>
                    <a:pt x="84401" y="60791"/>
                  </a:cubicBezTo>
                  <a:cubicBezTo>
                    <a:pt x="85415" y="58696"/>
                    <a:pt x="86399" y="56592"/>
                    <a:pt x="87394" y="54493"/>
                  </a:cubicBezTo>
                  <a:cubicBezTo>
                    <a:pt x="87439" y="54396"/>
                    <a:pt x="87508" y="54314"/>
                    <a:pt x="87614" y="54145"/>
                  </a:cubicBezTo>
                  <a:cubicBezTo>
                    <a:pt x="87898" y="54520"/>
                    <a:pt x="88186" y="54827"/>
                    <a:pt x="88394" y="55181"/>
                  </a:cubicBezTo>
                  <a:cubicBezTo>
                    <a:pt x="89567" y="57206"/>
                    <a:pt x="91240" y="58807"/>
                    <a:pt x="92843" y="60465"/>
                  </a:cubicBezTo>
                  <a:cubicBezTo>
                    <a:pt x="92953" y="60585"/>
                    <a:pt x="93091" y="60681"/>
                    <a:pt x="93224" y="60782"/>
                  </a:cubicBezTo>
                  <a:cubicBezTo>
                    <a:pt x="93474" y="60969"/>
                    <a:pt x="93705" y="61062"/>
                    <a:pt x="93897" y="61062"/>
                  </a:cubicBezTo>
                  <a:cubicBezTo>
                    <a:pt x="94234" y="61062"/>
                    <a:pt x="94455" y="60779"/>
                    <a:pt x="94467" y="60223"/>
                  </a:cubicBezTo>
                  <a:cubicBezTo>
                    <a:pt x="94494" y="59040"/>
                    <a:pt x="94411" y="57848"/>
                    <a:pt x="94324" y="56666"/>
                  </a:cubicBezTo>
                  <a:cubicBezTo>
                    <a:pt x="94136" y="54053"/>
                    <a:pt x="93857" y="51445"/>
                    <a:pt x="93728" y="48832"/>
                  </a:cubicBezTo>
                  <a:cubicBezTo>
                    <a:pt x="93632" y="46802"/>
                    <a:pt x="93659" y="44767"/>
                    <a:pt x="93728" y="42736"/>
                  </a:cubicBezTo>
                  <a:cubicBezTo>
                    <a:pt x="93796" y="40601"/>
                    <a:pt x="94265" y="38510"/>
                    <a:pt x="94957" y="36503"/>
                  </a:cubicBezTo>
                  <a:cubicBezTo>
                    <a:pt x="95227" y="35724"/>
                    <a:pt x="95914" y="35060"/>
                    <a:pt x="96506" y="34431"/>
                  </a:cubicBezTo>
                  <a:cubicBezTo>
                    <a:pt x="96702" y="34223"/>
                    <a:pt x="96960" y="34083"/>
                    <a:pt x="97260" y="34083"/>
                  </a:cubicBezTo>
                  <a:cubicBezTo>
                    <a:pt x="97437" y="34083"/>
                    <a:pt x="97629" y="34131"/>
                    <a:pt x="97831" y="34244"/>
                  </a:cubicBezTo>
                  <a:cubicBezTo>
                    <a:pt x="98247" y="34473"/>
                    <a:pt x="98784" y="34477"/>
                    <a:pt x="99265" y="34596"/>
                  </a:cubicBezTo>
                  <a:cubicBezTo>
                    <a:pt x="99563" y="34669"/>
                    <a:pt x="99856" y="34770"/>
                    <a:pt x="100200" y="34871"/>
                  </a:cubicBezTo>
                  <a:cubicBezTo>
                    <a:pt x="99916" y="36970"/>
                    <a:pt x="100401" y="38657"/>
                    <a:pt x="102656" y="39331"/>
                  </a:cubicBezTo>
                  <a:cubicBezTo>
                    <a:pt x="102976" y="39426"/>
                    <a:pt x="103326" y="39470"/>
                    <a:pt x="103687" y="39470"/>
                  </a:cubicBezTo>
                  <a:cubicBezTo>
                    <a:pt x="105019" y="39470"/>
                    <a:pt x="106510" y="38864"/>
                    <a:pt x="107213" y="37938"/>
                  </a:cubicBezTo>
                  <a:cubicBezTo>
                    <a:pt x="107547" y="38144"/>
                    <a:pt x="107873" y="38382"/>
                    <a:pt x="108226" y="38552"/>
                  </a:cubicBezTo>
                  <a:cubicBezTo>
                    <a:pt x="108588" y="38722"/>
                    <a:pt x="108977" y="38827"/>
                    <a:pt x="109450" y="38992"/>
                  </a:cubicBezTo>
                  <a:lnTo>
                    <a:pt x="109450" y="39610"/>
                  </a:lnTo>
                  <a:cubicBezTo>
                    <a:pt x="109450" y="46889"/>
                    <a:pt x="109486" y="54168"/>
                    <a:pt x="109440" y="61447"/>
                  </a:cubicBezTo>
                  <a:cubicBezTo>
                    <a:pt x="109404" y="67730"/>
                    <a:pt x="109253" y="74014"/>
                    <a:pt x="109187" y="80299"/>
                  </a:cubicBezTo>
                  <a:cubicBezTo>
                    <a:pt x="109151" y="83741"/>
                    <a:pt x="109197" y="87188"/>
                    <a:pt x="109206" y="90634"/>
                  </a:cubicBezTo>
                  <a:cubicBezTo>
                    <a:pt x="109206" y="90891"/>
                    <a:pt x="109247" y="91143"/>
                    <a:pt x="109269" y="91408"/>
                  </a:cubicBezTo>
                  <a:lnTo>
                    <a:pt x="109013" y="91408"/>
                  </a:lnTo>
                  <a:cubicBezTo>
                    <a:pt x="109004" y="91463"/>
                    <a:pt x="108972" y="91541"/>
                    <a:pt x="108995" y="91564"/>
                  </a:cubicBezTo>
                  <a:cubicBezTo>
                    <a:pt x="109503" y="92041"/>
                    <a:pt x="109357" y="92660"/>
                    <a:pt x="109353" y="93247"/>
                  </a:cubicBezTo>
                  <a:cubicBezTo>
                    <a:pt x="109340" y="97574"/>
                    <a:pt x="109330" y="101901"/>
                    <a:pt x="109320" y="106228"/>
                  </a:cubicBezTo>
                  <a:lnTo>
                    <a:pt x="109320" y="107125"/>
                  </a:lnTo>
                  <a:cubicBezTo>
                    <a:pt x="108930" y="106878"/>
                    <a:pt x="108587" y="106712"/>
                    <a:pt x="108307" y="106474"/>
                  </a:cubicBezTo>
                  <a:cubicBezTo>
                    <a:pt x="105383" y="103971"/>
                    <a:pt x="102009" y="102486"/>
                    <a:pt x="98223" y="101794"/>
                  </a:cubicBezTo>
                  <a:cubicBezTo>
                    <a:pt x="95881" y="101369"/>
                    <a:pt x="93580" y="100745"/>
                    <a:pt x="91183" y="100677"/>
                  </a:cubicBezTo>
                  <a:cubicBezTo>
                    <a:pt x="90981" y="100671"/>
                    <a:pt x="90781" y="100668"/>
                    <a:pt x="90580" y="100668"/>
                  </a:cubicBezTo>
                  <a:cubicBezTo>
                    <a:pt x="87958" y="100668"/>
                    <a:pt x="85414" y="101166"/>
                    <a:pt x="82909" y="101928"/>
                  </a:cubicBezTo>
                  <a:cubicBezTo>
                    <a:pt x="81842" y="102253"/>
                    <a:pt x="80723" y="102450"/>
                    <a:pt x="79710" y="102894"/>
                  </a:cubicBezTo>
                  <a:cubicBezTo>
                    <a:pt x="78552" y="103408"/>
                    <a:pt x="77475" y="104114"/>
                    <a:pt x="76379" y="104774"/>
                  </a:cubicBezTo>
                  <a:cubicBezTo>
                    <a:pt x="74362" y="105997"/>
                    <a:pt x="72410" y="107322"/>
                    <a:pt x="70622" y="109087"/>
                  </a:cubicBezTo>
                  <a:lnTo>
                    <a:pt x="70622" y="108382"/>
                  </a:lnTo>
                  <a:cubicBezTo>
                    <a:pt x="70645" y="102391"/>
                    <a:pt x="70691" y="96396"/>
                    <a:pt x="70677" y="90400"/>
                  </a:cubicBezTo>
                  <a:cubicBezTo>
                    <a:pt x="70673" y="87856"/>
                    <a:pt x="70554" y="85312"/>
                    <a:pt x="70472" y="82763"/>
                  </a:cubicBezTo>
                  <a:cubicBezTo>
                    <a:pt x="70379" y="79816"/>
                    <a:pt x="70201" y="76875"/>
                    <a:pt x="70192" y="73926"/>
                  </a:cubicBezTo>
                  <a:cubicBezTo>
                    <a:pt x="70187" y="71177"/>
                    <a:pt x="70375" y="68431"/>
                    <a:pt x="70444" y="65680"/>
                  </a:cubicBezTo>
                  <a:cubicBezTo>
                    <a:pt x="70526" y="62165"/>
                    <a:pt x="70581" y="58645"/>
                    <a:pt x="70627" y="55125"/>
                  </a:cubicBezTo>
                  <a:cubicBezTo>
                    <a:pt x="70671" y="52140"/>
                    <a:pt x="70701" y="49153"/>
                    <a:pt x="70714" y="46164"/>
                  </a:cubicBezTo>
                  <a:cubicBezTo>
                    <a:pt x="70728" y="43231"/>
                    <a:pt x="70714" y="40302"/>
                    <a:pt x="70710" y="37368"/>
                  </a:cubicBezTo>
                  <a:cubicBezTo>
                    <a:pt x="70710" y="36630"/>
                    <a:pt x="70829" y="36443"/>
                    <a:pt x="71511" y="36199"/>
                  </a:cubicBezTo>
                  <a:cubicBezTo>
                    <a:pt x="71906" y="36058"/>
                    <a:pt x="72304" y="35938"/>
                    <a:pt x="72689" y="35810"/>
                  </a:cubicBezTo>
                  <a:cubicBezTo>
                    <a:pt x="72841" y="36567"/>
                    <a:pt x="72923" y="37276"/>
                    <a:pt x="73135" y="37955"/>
                  </a:cubicBezTo>
                  <a:cubicBezTo>
                    <a:pt x="73442" y="38963"/>
                    <a:pt x="74110" y="39479"/>
                    <a:pt x="75020" y="39479"/>
                  </a:cubicBezTo>
                  <a:cubicBezTo>
                    <a:pt x="75264" y="39479"/>
                    <a:pt x="75526" y="39441"/>
                    <a:pt x="75802" y="39367"/>
                  </a:cubicBezTo>
                  <a:cubicBezTo>
                    <a:pt x="77695" y="38853"/>
                    <a:pt x="78722" y="37525"/>
                    <a:pt x="78745" y="35563"/>
                  </a:cubicBezTo>
                  <a:lnTo>
                    <a:pt x="78745" y="35508"/>
                  </a:lnTo>
                  <a:cubicBezTo>
                    <a:pt x="78758" y="34192"/>
                    <a:pt x="78758" y="34192"/>
                    <a:pt x="80165" y="34055"/>
                  </a:cubicBezTo>
                  <a:close/>
                  <a:moveTo>
                    <a:pt x="1669" y="102611"/>
                  </a:moveTo>
                  <a:cubicBezTo>
                    <a:pt x="2823" y="103024"/>
                    <a:pt x="4056" y="103459"/>
                    <a:pt x="5280" y="103908"/>
                  </a:cubicBezTo>
                  <a:cubicBezTo>
                    <a:pt x="5390" y="103945"/>
                    <a:pt x="5518" y="104036"/>
                    <a:pt x="5560" y="104137"/>
                  </a:cubicBezTo>
                  <a:cubicBezTo>
                    <a:pt x="6000" y="105205"/>
                    <a:pt x="6856" y="105939"/>
                    <a:pt x="7636" y="106727"/>
                  </a:cubicBezTo>
                  <a:cubicBezTo>
                    <a:pt x="8557" y="107662"/>
                    <a:pt x="9496" y="108579"/>
                    <a:pt x="10432" y="109505"/>
                  </a:cubicBezTo>
                  <a:cubicBezTo>
                    <a:pt x="10400" y="109564"/>
                    <a:pt x="10368" y="109619"/>
                    <a:pt x="10335" y="109678"/>
                  </a:cubicBezTo>
                  <a:cubicBezTo>
                    <a:pt x="9487" y="109367"/>
                    <a:pt x="8635" y="109065"/>
                    <a:pt x="7797" y="108739"/>
                  </a:cubicBezTo>
                  <a:cubicBezTo>
                    <a:pt x="6756" y="108336"/>
                    <a:pt x="5702" y="107959"/>
                    <a:pt x="4694" y="107483"/>
                  </a:cubicBezTo>
                  <a:cubicBezTo>
                    <a:pt x="3544" y="106938"/>
                    <a:pt x="2439" y="106301"/>
                    <a:pt x="1312" y="105700"/>
                  </a:cubicBezTo>
                  <a:cubicBezTo>
                    <a:pt x="977" y="105526"/>
                    <a:pt x="940" y="105279"/>
                    <a:pt x="1045" y="104921"/>
                  </a:cubicBezTo>
                  <a:cubicBezTo>
                    <a:pt x="1289" y="104124"/>
                    <a:pt x="1481" y="103312"/>
                    <a:pt x="1669" y="102611"/>
                  </a:cubicBezTo>
                  <a:close/>
                  <a:moveTo>
                    <a:pt x="107387" y="107114"/>
                  </a:moveTo>
                  <a:cubicBezTo>
                    <a:pt x="107413" y="107114"/>
                    <a:pt x="107439" y="107114"/>
                    <a:pt x="107465" y="107116"/>
                  </a:cubicBezTo>
                  <a:cubicBezTo>
                    <a:pt x="107749" y="107135"/>
                    <a:pt x="108024" y="107263"/>
                    <a:pt x="107974" y="107661"/>
                  </a:cubicBezTo>
                  <a:lnTo>
                    <a:pt x="107974" y="107662"/>
                  </a:lnTo>
                  <a:cubicBezTo>
                    <a:pt x="107955" y="107791"/>
                    <a:pt x="108016" y="107928"/>
                    <a:pt x="108043" y="108088"/>
                  </a:cubicBezTo>
                  <a:cubicBezTo>
                    <a:pt x="95836" y="108830"/>
                    <a:pt x="83535" y="108793"/>
                    <a:pt x="71265" y="109815"/>
                  </a:cubicBezTo>
                  <a:cubicBezTo>
                    <a:pt x="71801" y="109298"/>
                    <a:pt x="72126" y="108623"/>
                    <a:pt x="73052" y="108601"/>
                  </a:cubicBezTo>
                  <a:cubicBezTo>
                    <a:pt x="77539" y="108500"/>
                    <a:pt x="82026" y="108316"/>
                    <a:pt x="86514" y="108179"/>
                  </a:cubicBezTo>
                  <a:cubicBezTo>
                    <a:pt x="90437" y="108055"/>
                    <a:pt x="94356" y="108000"/>
                    <a:pt x="98275" y="107826"/>
                  </a:cubicBezTo>
                  <a:cubicBezTo>
                    <a:pt x="101020" y="107707"/>
                    <a:pt x="103757" y="107436"/>
                    <a:pt x="106493" y="107226"/>
                  </a:cubicBezTo>
                  <a:cubicBezTo>
                    <a:pt x="106793" y="107204"/>
                    <a:pt x="107091" y="107114"/>
                    <a:pt x="107387" y="107114"/>
                  </a:cubicBezTo>
                  <a:close/>
                  <a:moveTo>
                    <a:pt x="32839" y="107127"/>
                  </a:moveTo>
                  <a:cubicBezTo>
                    <a:pt x="32864" y="107127"/>
                    <a:pt x="32889" y="107128"/>
                    <a:pt x="32914" y="107130"/>
                  </a:cubicBezTo>
                  <a:cubicBezTo>
                    <a:pt x="34867" y="107291"/>
                    <a:pt x="36810" y="107538"/>
                    <a:pt x="38763" y="107630"/>
                  </a:cubicBezTo>
                  <a:cubicBezTo>
                    <a:pt x="42315" y="107795"/>
                    <a:pt x="45872" y="107868"/>
                    <a:pt x="49424" y="107984"/>
                  </a:cubicBezTo>
                  <a:cubicBezTo>
                    <a:pt x="55029" y="108163"/>
                    <a:pt x="60635" y="108345"/>
                    <a:pt x="66241" y="108529"/>
                  </a:cubicBezTo>
                  <a:cubicBezTo>
                    <a:pt x="66731" y="108542"/>
                    <a:pt x="67226" y="108560"/>
                    <a:pt x="67716" y="108624"/>
                  </a:cubicBezTo>
                  <a:cubicBezTo>
                    <a:pt x="67895" y="108647"/>
                    <a:pt x="68065" y="108794"/>
                    <a:pt x="68216" y="108918"/>
                  </a:cubicBezTo>
                  <a:cubicBezTo>
                    <a:pt x="68524" y="109170"/>
                    <a:pt x="68812" y="109440"/>
                    <a:pt x="69110" y="109707"/>
                  </a:cubicBezTo>
                  <a:cubicBezTo>
                    <a:pt x="69087" y="109775"/>
                    <a:pt x="69069" y="109839"/>
                    <a:pt x="69046" y="109907"/>
                  </a:cubicBezTo>
                  <a:cubicBezTo>
                    <a:pt x="56799" y="108794"/>
                    <a:pt x="44501" y="108830"/>
                    <a:pt x="32296" y="108089"/>
                  </a:cubicBezTo>
                  <a:cubicBezTo>
                    <a:pt x="32323" y="107933"/>
                    <a:pt x="32378" y="107795"/>
                    <a:pt x="32364" y="107667"/>
                  </a:cubicBezTo>
                  <a:cubicBezTo>
                    <a:pt x="32334" y="107285"/>
                    <a:pt x="32540" y="107127"/>
                    <a:pt x="32839" y="107127"/>
                  </a:cubicBezTo>
                  <a:close/>
                  <a:moveTo>
                    <a:pt x="23246" y="107045"/>
                  </a:moveTo>
                  <a:cubicBezTo>
                    <a:pt x="23635" y="107045"/>
                    <a:pt x="23973" y="107148"/>
                    <a:pt x="24384" y="107351"/>
                  </a:cubicBezTo>
                  <a:cubicBezTo>
                    <a:pt x="25296" y="107799"/>
                    <a:pt x="26360" y="107965"/>
                    <a:pt x="27378" y="108175"/>
                  </a:cubicBezTo>
                  <a:cubicBezTo>
                    <a:pt x="28683" y="108445"/>
                    <a:pt x="30003" y="108638"/>
                    <a:pt x="31320" y="108872"/>
                  </a:cubicBezTo>
                  <a:cubicBezTo>
                    <a:pt x="31493" y="108905"/>
                    <a:pt x="31663" y="108968"/>
                    <a:pt x="31833" y="109015"/>
                  </a:cubicBezTo>
                  <a:cubicBezTo>
                    <a:pt x="31833" y="109069"/>
                    <a:pt x="31827" y="109120"/>
                    <a:pt x="31827" y="109175"/>
                  </a:cubicBezTo>
                  <a:cubicBezTo>
                    <a:pt x="30508" y="109303"/>
                    <a:pt x="29187" y="109450"/>
                    <a:pt x="27862" y="109550"/>
                  </a:cubicBezTo>
                  <a:cubicBezTo>
                    <a:pt x="25910" y="109697"/>
                    <a:pt x="23958" y="109816"/>
                    <a:pt x="22004" y="109945"/>
                  </a:cubicBezTo>
                  <a:cubicBezTo>
                    <a:pt x="21923" y="109950"/>
                    <a:pt x="21841" y="109953"/>
                    <a:pt x="21759" y="109953"/>
                  </a:cubicBezTo>
                  <a:cubicBezTo>
                    <a:pt x="21639" y="109953"/>
                    <a:pt x="21519" y="109947"/>
                    <a:pt x="21400" y="109936"/>
                  </a:cubicBezTo>
                  <a:cubicBezTo>
                    <a:pt x="20198" y="109839"/>
                    <a:pt x="20039" y="109669"/>
                    <a:pt x="19993" y="108491"/>
                  </a:cubicBezTo>
                  <a:cubicBezTo>
                    <a:pt x="19974" y="108106"/>
                    <a:pt x="19928" y="107726"/>
                    <a:pt x="19901" y="107368"/>
                  </a:cubicBezTo>
                  <a:cubicBezTo>
                    <a:pt x="20910" y="107273"/>
                    <a:pt x="21905" y="107208"/>
                    <a:pt x="22889" y="107071"/>
                  </a:cubicBezTo>
                  <a:cubicBezTo>
                    <a:pt x="23015" y="107053"/>
                    <a:pt x="23132" y="107045"/>
                    <a:pt x="23246" y="107045"/>
                  </a:cubicBezTo>
                  <a:close/>
                  <a:moveTo>
                    <a:pt x="89434" y="1"/>
                  </a:moveTo>
                  <a:cubicBezTo>
                    <a:pt x="88119" y="1"/>
                    <a:pt x="86804" y="172"/>
                    <a:pt x="85497" y="457"/>
                  </a:cubicBezTo>
                  <a:cubicBezTo>
                    <a:pt x="83435" y="911"/>
                    <a:pt x="81588" y="1896"/>
                    <a:pt x="80025" y="3262"/>
                  </a:cubicBezTo>
                  <a:cubicBezTo>
                    <a:pt x="77879" y="5132"/>
                    <a:pt x="76756" y="7649"/>
                    <a:pt x="76220" y="10407"/>
                  </a:cubicBezTo>
                  <a:cubicBezTo>
                    <a:pt x="76028" y="11379"/>
                    <a:pt x="75968" y="12388"/>
                    <a:pt x="75936" y="13388"/>
                  </a:cubicBezTo>
                  <a:cubicBezTo>
                    <a:pt x="75900" y="14482"/>
                    <a:pt x="76169" y="15487"/>
                    <a:pt x="77091" y="16229"/>
                  </a:cubicBezTo>
                  <a:cubicBezTo>
                    <a:pt x="77636" y="16669"/>
                    <a:pt x="77604" y="16848"/>
                    <a:pt x="77137" y="17366"/>
                  </a:cubicBezTo>
                  <a:cubicBezTo>
                    <a:pt x="76339" y="18250"/>
                    <a:pt x="75385" y="18846"/>
                    <a:pt x="74213" y="19093"/>
                  </a:cubicBezTo>
                  <a:cubicBezTo>
                    <a:pt x="73241" y="19299"/>
                    <a:pt x="72398" y="19762"/>
                    <a:pt x="71668" y="20446"/>
                  </a:cubicBezTo>
                  <a:cubicBezTo>
                    <a:pt x="70885" y="21184"/>
                    <a:pt x="70734" y="21802"/>
                    <a:pt x="71150" y="22815"/>
                  </a:cubicBezTo>
                  <a:cubicBezTo>
                    <a:pt x="71388" y="23393"/>
                    <a:pt x="71665" y="23951"/>
                    <a:pt x="71897" y="24529"/>
                  </a:cubicBezTo>
                  <a:cubicBezTo>
                    <a:pt x="72265" y="25419"/>
                    <a:pt x="72576" y="26262"/>
                    <a:pt x="72122" y="27293"/>
                  </a:cubicBezTo>
                  <a:cubicBezTo>
                    <a:pt x="71645" y="28374"/>
                    <a:pt x="72489" y="29548"/>
                    <a:pt x="73708" y="29759"/>
                  </a:cubicBezTo>
                  <a:cubicBezTo>
                    <a:pt x="73910" y="29793"/>
                    <a:pt x="74107" y="29809"/>
                    <a:pt x="74300" y="29809"/>
                  </a:cubicBezTo>
                  <a:cubicBezTo>
                    <a:pt x="75209" y="29809"/>
                    <a:pt x="76031" y="29455"/>
                    <a:pt x="76847" y="29016"/>
                  </a:cubicBezTo>
                  <a:cubicBezTo>
                    <a:pt x="77297" y="28774"/>
                    <a:pt x="77838" y="28589"/>
                    <a:pt x="78332" y="28589"/>
                  </a:cubicBezTo>
                  <a:cubicBezTo>
                    <a:pt x="78919" y="28589"/>
                    <a:pt x="79460" y="28497"/>
                    <a:pt x="79978" y="28292"/>
                  </a:cubicBezTo>
                  <a:cubicBezTo>
                    <a:pt x="80152" y="28227"/>
                    <a:pt x="80318" y="28145"/>
                    <a:pt x="80487" y="28054"/>
                  </a:cubicBezTo>
                  <a:cubicBezTo>
                    <a:pt x="81179" y="27669"/>
                    <a:pt x="81440" y="27119"/>
                    <a:pt x="81243" y="26354"/>
                  </a:cubicBezTo>
                  <a:cubicBezTo>
                    <a:pt x="81156" y="26018"/>
                    <a:pt x="80991" y="25703"/>
                    <a:pt x="80872" y="25377"/>
                  </a:cubicBezTo>
                  <a:cubicBezTo>
                    <a:pt x="80734" y="24992"/>
                    <a:pt x="80606" y="24602"/>
                    <a:pt x="80514" y="24337"/>
                  </a:cubicBezTo>
                  <a:cubicBezTo>
                    <a:pt x="81004" y="24030"/>
                    <a:pt x="81518" y="23864"/>
                    <a:pt x="81747" y="23517"/>
                  </a:cubicBezTo>
                  <a:cubicBezTo>
                    <a:pt x="81976" y="23163"/>
                    <a:pt x="81921" y="22627"/>
                    <a:pt x="81982" y="22229"/>
                  </a:cubicBezTo>
                  <a:cubicBezTo>
                    <a:pt x="83237" y="22535"/>
                    <a:pt x="84544" y="22852"/>
                    <a:pt x="85937" y="23191"/>
                  </a:cubicBezTo>
                  <a:cubicBezTo>
                    <a:pt x="85817" y="24506"/>
                    <a:pt x="85689" y="25900"/>
                    <a:pt x="85565" y="27266"/>
                  </a:cubicBezTo>
                  <a:cubicBezTo>
                    <a:pt x="85217" y="27362"/>
                    <a:pt x="84919" y="27408"/>
                    <a:pt x="84653" y="27518"/>
                  </a:cubicBezTo>
                  <a:cubicBezTo>
                    <a:pt x="83226" y="28098"/>
                    <a:pt x="81803" y="28682"/>
                    <a:pt x="80381" y="29268"/>
                  </a:cubicBezTo>
                  <a:cubicBezTo>
                    <a:pt x="79298" y="29714"/>
                    <a:pt x="78218" y="30162"/>
                    <a:pt x="77141" y="30616"/>
                  </a:cubicBezTo>
                  <a:cubicBezTo>
                    <a:pt x="76811" y="30753"/>
                    <a:pt x="76454" y="30965"/>
                    <a:pt x="76252" y="31244"/>
                  </a:cubicBezTo>
                  <a:cubicBezTo>
                    <a:pt x="75972" y="31634"/>
                    <a:pt x="75619" y="31685"/>
                    <a:pt x="75215" y="31730"/>
                  </a:cubicBezTo>
                  <a:cubicBezTo>
                    <a:pt x="74514" y="31807"/>
                    <a:pt x="73974" y="32120"/>
                    <a:pt x="73675" y="32802"/>
                  </a:cubicBezTo>
                  <a:cubicBezTo>
                    <a:pt x="73387" y="33467"/>
                    <a:pt x="73212" y="34279"/>
                    <a:pt x="72718" y="34727"/>
                  </a:cubicBezTo>
                  <a:cubicBezTo>
                    <a:pt x="72213" y="35181"/>
                    <a:pt x="71370" y="35241"/>
                    <a:pt x="70692" y="35520"/>
                  </a:cubicBezTo>
                  <a:cubicBezTo>
                    <a:pt x="70516" y="35593"/>
                    <a:pt x="70354" y="35624"/>
                    <a:pt x="70192" y="35624"/>
                  </a:cubicBezTo>
                  <a:cubicBezTo>
                    <a:pt x="70016" y="35624"/>
                    <a:pt x="69840" y="35587"/>
                    <a:pt x="69647" y="35526"/>
                  </a:cubicBezTo>
                  <a:cubicBezTo>
                    <a:pt x="67501" y="34842"/>
                    <a:pt x="65379" y="34031"/>
                    <a:pt x="63180" y="33587"/>
                  </a:cubicBezTo>
                  <a:cubicBezTo>
                    <a:pt x="61058" y="33155"/>
                    <a:pt x="58862" y="33023"/>
                    <a:pt x="56685" y="32917"/>
                  </a:cubicBezTo>
                  <a:cubicBezTo>
                    <a:pt x="54644" y="32819"/>
                    <a:pt x="52602" y="32730"/>
                    <a:pt x="50561" y="32730"/>
                  </a:cubicBezTo>
                  <a:cubicBezTo>
                    <a:pt x="48045" y="32730"/>
                    <a:pt x="45531" y="32865"/>
                    <a:pt x="43026" y="33279"/>
                  </a:cubicBezTo>
                  <a:cubicBezTo>
                    <a:pt x="41289" y="33568"/>
                    <a:pt x="39583" y="33981"/>
                    <a:pt x="37988" y="34746"/>
                  </a:cubicBezTo>
                  <a:cubicBezTo>
                    <a:pt x="36985" y="35227"/>
                    <a:pt x="36000" y="35745"/>
                    <a:pt x="35083" y="36208"/>
                  </a:cubicBezTo>
                  <a:cubicBezTo>
                    <a:pt x="34431" y="34733"/>
                    <a:pt x="33827" y="33243"/>
                    <a:pt x="33125" y="31799"/>
                  </a:cubicBezTo>
                  <a:cubicBezTo>
                    <a:pt x="32851" y="31226"/>
                    <a:pt x="32392" y="30736"/>
                    <a:pt x="31974" y="30241"/>
                  </a:cubicBezTo>
                  <a:cubicBezTo>
                    <a:pt x="31879" y="30130"/>
                    <a:pt x="31644" y="30135"/>
                    <a:pt x="31467" y="30094"/>
                  </a:cubicBezTo>
                  <a:lnTo>
                    <a:pt x="31467" y="30094"/>
                  </a:lnTo>
                  <a:cubicBezTo>
                    <a:pt x="31549" y="30296"/>
                    <a:pt x="31604" y="30511"/>
                    <a:pt x="31728" y="30685"/>
                  </a:cubicBezTo>
                  <a:cubicBezTo>
                    <a:pt x="31970" y="31024"/>
                    <a:pt x="32346" y="31300"/>
                    <a:pt x="32502" y="31670"/>
                  </a:cubicBezTo>
                  <a:cubicBezTo>
                    <a:pt x="33075" y="33037"/>
                    <a:pt x="33716" y="34394"/>
                    <a:pt x="34069" y="35823"/>
                  </a:cubicBezTo>
                  <a:cubicBezTo>
                    <a:pt x="34670" y="38239"/>
                    <a:pt x="35096" y="40663"/>
                    <a:pt x="33621" y="43033"/>
                  </a:cubicBezTo>
                  <a:cubicBezTo>
                    <a:pt x="33093" y="43881"/>
                    <a:pt x="32653" y="44752"/>
                    <a:pt x="31814" y="45311"/>
                  </a:cubicBezTo>
                  <a:cubicBezTo>
                    <a:pt x="29840" y="46640"/>
                    <a:pt x="27736" y="47695"/>
                    <a:pt x="25357" y="48107"/>
                  </a:cubicBezTo>
                  <a:cubicBezTo>
                    <a:pt x="24638" y="48231"/>
                    <a:pt x="23923" y="48391"/>
                    <a:pt x="23208" y="48551"/>
                  </a:cubicBezTo>
                  <a:cubicBezTo>
                    <a:pt x="22955" y="48606"/>
                    <a:pt x="22644" y="48685"/>
                    <a:pt x="22836" y="49047"/>
                  </a:cubicBezTo>
                  <a:cubicBezTo>
                    <a:pt x="23281" y="49876"/>
                    <a:pt x="24794" y="52375"/>
                    <a:pt x="24661" y="52425"/>
                  </a:cubicBezTo>
                  <a:cubicBezTo>
                    <a:pt x="24716" y="52567"/>
                    <a:pt x="24756" y="52668"/>
                    <a:pt x="24771" y="52704"/>
                  </a:cubicBezTo>
                  <a:cubicBezTo>
                    <a:pt x="23779" y="52603"/>
                    <a:pt x="22798" y="52508"/>
                    <a:pt x="21822" y="52402"/>
                  </a:cubicBezTo>
                  <a:cubicBezTo>
                    <a:pt x="21660" y="52382"/>
                    <a:pt x="21502" y="52331"/>
                    <a:pt x="21359" y="52251"/>
                  </a:cubicBezTo>
                  <a:cubicBezTo>
                    <a:pt x="20754" y="51940"/>
                    <a:pt x="20167" y="51591"/>
                    <a:pt x="19558" y="51289"/>
                  </a:cubicBezTo>
                  <a:cubicBezTo>
                    <a:pt x="18816" y="50926"/>
                    <a:pt x="17995" y="51014"/>
                    <a:pt x="17211" y="50899"/>
                  </a:cubicBezTo>
                  <a:cubicBezTo>
                    <a:pt x="17183" y="50894"/>
                    <a:pt x="17153" y="50891"/>
                    <a:pt x="17125" y="50890"/>
                  </a:cubicBezTo>
                  <a:cubicBezTo>
                    <a:pt x="17026" y="50878"/>
                    <a:pt x="16931" y="50873"/>
                    <a:pt x="16839" y="50873"/>
                  </a:cubicBezTo>
                  <a:cubicBezTo>
                    <a:pt x="16241" y="50873"/>
                    <a:pt x="15776" y="51111"/>
                    <a:pt x="15387" y="51504"/>
                  </a:cubicBezTo>
                  <a:cubicBezTo>
                    <a:pt x="14397" y="52512"/>
                    <a:pt x="13714" y="53723"/>
                    <a:pt x="13444" y="55129"/>
                  </a:cubicBezTo>
                  <a:cubicBezTo>
                    <a:pt x="13173" y="56513"/>
                    <a:pt x="13141" y="57861"/>
                    <a:pt x="14154" y="59026"/>
                  </a:cubicBezTo>
                  <a:cubicBezTo>
                    <a:pt x="14232" y="59117"/>
                    <a:pt x="14227" y="59338"/>
                    <a:pt x="14186" y="59475"/>
                  </a:cubicBezTo>
                  <a:cubicBezTo>
                    <a:pt x="13966" y="60286"/>
                    <a:pt x="13806" y="61130"/>
                    <a:pt x="13476" y="61895"/>
                  </a:cubicBezTo>
                  <a:cubicBezTo>
                    <a:pt x="12197" y="64870"/>
                    <a:pt x="11389" y="67991"/>
                    <a:pt x="10432" y="71067"/>
                  </a:cubicBezTo>
                  <a:cubicBezTo>
                    <a:pt x="10239" y="71690"/>
                    <a:pt x="10299" y="72245"/>
                    <a:pt x="10712" y="72699"/>
                  </a:cubicBezTo>
                  <a:cubicBezTo>
                    <a:pt x="10981" y="73001"/>
                    <a:pt x="10913" y="73217"/>
                    <a:pt x="10798" y="73519"/>
                  </a:cubicBezTo>
                  <a:cubicBezTo>
                    <a:pt x="9611" y="76595"/>
                    <a:pt x="8415" y="79666"/>
                    <a:pt x="7260" y="82755"/>
                  </a:cubicBezTo>
                  <a:cubicBezTo>
                    <a:pt x="5931" y="86320"/>
                    <a:pt x="4647" y="89909"/>
                    <a:pt x="3332" y="93485"/>
                  </a:cubicBezTo>
                  <a:cubicBezTo>
                    <a:pt x="2585" y="95529"/>
                    <a:pt x="1801" y="97565"/>
                    <a:pt x="1063" y="99614"/>
                  </a:cubicBezTo>
                  <a:cubicBezTo>
                    <a:pt x="728" y="100539"/>
                    <a:pt x="376" y="101506"/>
                    <a:pt x="1315" y="102216"/>
                  </a:cubicBezTo>
                  <a:cubicBezTo>
                    <a:pt x="1178" y="102427"/>
                    <a:pt x="1035" y="102570"/>
                    <a:pt x="976" y="102740"/>
                  </a:cubicBezTo>
                  <a:cubicBezTo>
                    <a:pt x="738" y="103371"/>
                    <a:pt x="518" y="104013"/>
                    <a:pt x="307" y="104660"/>
                  </a:cubicBezTo>
                  <a:cubicBezTo>
                    <a:pt x="0" y="105590"/>
                    <a:pt x="105" y="105828"/>
                    <a:pt x="884" y="106424"/>
                  </a:cubicBezTo>
                  <a:cubicBezTo>
                    <a:pt x="2219" y="107437"/>
                    <a:pt x="3736" y="108066"/>
                    <a:pt x="5293" y="108615"/>
                  </a:cubicBezTo>
                  <a:cubicBezTo>
                    <a:pt x="7016" y="109225"/>
                    <a:pt x="8722" y="109881"/>
                    <a:pt x="10449" y="110485"/>
                  </a:cubicBezTo>
                  <a:cubicBezTo>
                    <a:pt x="10672" y="110563"/>
                    <a:pt x="10933" y="110675"/>
                    <a:pt x="11171" y="110675"/>
                  </a:cubicBezTo>
                  <a:cubicBezTo>
                    <a:pt x="11356" y="110675"/>
                    <a:pt x="11527" y="110607"/>
                    <a:pt x="11655" y="110403"/>
                  </a:cubicBezTo>
                  <a:cubicBezTo>
                    <a:pt x="11989" y="109876"/>
                    <a:pt x="11536" y="109454"/>
                    <a:pt x="11211" y="109111"/>
                  </a:cubicBezTo>
                  <a:cubicBezTo>
                    <a:pt x="10239" y="108092"/>
                    <a:pt x="9221" y="107116"/>
                    <a:pt x="8232" y="106108"/>
                  </a:cubicBezTo>
                  <a:cubicBezTo>
                    <a:pt x="7700" y="105572"/>
                    <a:pt x="7195" y="105008"/>
                    <a:pt x="6600" y="104375"/>
                  </a:cubicBezTo>
                  <a:lnTo>
                    <a:pt x="6600" y="104375"/>
                  </a:lnTo>
                  <a:cubicBezTo>
                    <a:pt x="7173" y="104449"/>
                    <a:pt x="7586" y="104545"/>
                    <a:pt x="7998" y="104545"/>
                  </a:cubicBezTo>
                  <a:cubicBezTo>
                    <a:pt x="8516" y="104541"/>
                    <a:pt x="8635" y="104302"/>
                    <a:pt x="8480" y="103880"/>
                  </a:cubicBezTo>
                  <a:cubicBezTo>
                    <a:pt x="8772" y="103532"/>
                    <a:pt x="9094" y="103243"/>
                    <a:pt x="9296" y="102890"/>
                  </a:cubicBezTo>
                  <a:cubicBezTo>
                    <a:pt x="9882" y="101873"/>
                    <a:pt x="10459" y="100851"/>
                    <a:pt x="10959" y="99791"/>
                  </a:cubicBezTo>
                  <a:cubicBezTo>
                    <a:pt x="12188" y="97193"/>
                    <a:pt x="13370" y="94576"/>
                    <a:pt x="14567" y="91963"/>
                  </a:cubicBezTo>
                  <a:cubicBezTo>
                    <a:pt x="15520" y="89883"/>
                    <a:pt x="16450" y="87792"/>
                    <a:pt x="17431" y="85725"/>
                  </a:cubicBezTo>
                  <a:cubicBezTo>
                    <a:pt x="17994" y="84547"/>
                    <a:pt x="18632" y="83402"/>
                    <a:pt x="19237" y="82241"/>
                  </a:cubicBezTo>
                  <a:cubicBezTo>
                    <a:pt x="19279" y="82260"/>
                    <a:pt x="19325" y="82274"/>
                    <a:pt x="19365" y="82287"/>
                  </a:cubicBezTo>
                  <a:cubicBezTo>
                    <a:pt x="19278" y="83722"/>
                    <a:pt x="19164" y="85161"/>
                    <a:pt x="19100" y="86596"/>
                  </a:cubicBezTo>
                  <a:cubicBezTo>
                    <a:pt x="18911" y="90570"/>
                    <a:pt x="18696" y="94540"/>
                    <a:pt x="18581" y="98514"/>
                  </a:cubicBezTo>
                  <a:cubicBezTo>
                    <a:pt x="18503" y="101149"/>
                    <a:pt x="18577" y="103789"/>
                    <a:pt x="18568" y="106429"/>
                  </a:cubicBezTo>
                  <a:cubicBezTo>
                    <a:pt x="18568" y="107126"/>
                    <a:pt x="18642" y="107250"/>
                    <a:pt x="19237" y="107328"/>
                  </a:cubicBezTo>
                  <a:cubicBezTo>
                    <a:pt x="19237" y="107978"/>
                    <a:pt x="19228" y="108615"/>
                    <a:pt x="19241" y="109253"/>
                  </a:cubicBezTo>
                  <a:cubicBezTo>
                    <a:pt x="19251" y="109867"/>
                    <a:pt x="19535" y="110334"/>
                    <a:pt x="20140" y="110485"/>
                  </a:cubicBezTo>
                  <a:cubicBezTo>
                    <a:pt x="20714" y="110631"/>
                    <a:pt x="21317" y="110780"/>
                    <a:pt x="21902" y="110780"/>
                  </a:cubicBezTo>
                  <a:cubicBezTo>
                    <a:pt x="21943" y="110780"/>
                    <a:pt x="21984" y="110780"/>
                    <a:pt x="22024" y="110778"/>
                  </a:cubicBezTo>
                  <a:cubicBezTo>
                    <a:pt x="23688" y="110733"/>
                    <a:pt x="25352" y="110614"/>
                    <a:pt x="27016" y="110471"/>
                  </a:cubicBezTo>
                  <a:cubicBezTo>
                    <a:pt x="28694" y="110330"/>
                    <a:pt x="30366" y="110137"/>
                    <a:pt x="32039" y="109949"/>
                  </a:cubicBezTo>
                  <a:cubicBezTo>
                    <a:pt x="32643" y="109880"/>
                    <a:pt x="33190" y="109697"/>
                    <a:pt x="33268" y="109005"/>
                  </a:cubicBezTo>
                  <a:cubicBezTo>
                    <a:pt x="35417" y="109106"/>
                    <a:pt x="37521" y="109215"/>
                    <a:pt x="39625" y="109307"/>
                  </a:cubicBezTo>
                  <a:cubicBezTo>
                    <a:pt x="45538" y="109560"/>
                    <a:pt x="51451" y="109789"/>
                    <a:pt x="57362" y="110064"/>
                  </a:cubicBezTo>
                  <a:cubicBezTo>
                    <a:pt x="60017" y="110183"/>
                    <a:pt x="62661" y="110444"/>
                    <a:pt x="65314" y="110550"/>
                  </a:cubicBezTo>
                  <a:cubicBezTo>
                    <a:pt x="67272" y="110626"/>
                    <a:pt x="69234" y="110706"/>
                    <a:pt x="71194" y="110706"/>
                  </a:cubicBezTo>
                  <a:cubicBezTo>
                    <a:pt x="71961" y="110706"/>
                    <a:pt x="72727" y="110694"/>
                    <a:pt x="73492" y="110664"/>
                  </a:cubicBezTo>
                  <a:cubicBezTo>
                    <a:pt x="77992" y="110485"/>
                    <a:pt x="82485" y="110096"/>
                    <a:pt x="86985" y="109867"/>
                  </a:cubicBezTo>
                  <a:cubicBezTo>
                    <a:pt x="91615" y="109633"/>
                    <a:pt x="96249" y="109486"/>
                    <a:pt x="100879" y="109293"/>
                  </a:cubicBezTo>
                  <a:cubicBezTo>
                    <a:pt x="102946" y="109211"/>
                    <a:pt x="109711" y="108748"/>
                    <a:pt x="110320" y="108624"/>
                  </a:cubicBezTo>
                  <a:lnTo>
                    <a:pt x="110320" y="107744"/>
                  </a:lnTo>
                  <a:cubicBezTo>
                    <a:pt x="110312" y="107746"/>
                    <a:pt x="110305" y="107747"/>
                    <a:pt x="110299" y="107747"/>
                  </a:cubicBezTo>
                  <a:cubicBezTo>
                    <a:pt x="110136" y="107747"/>
                    <a:pt x="110238" y="107330"/>
                    <a:pt x="110238" y="106956"/>
                  </a:cubicBezTo>
                  <a:cubicBezTo>
                    <a:pt x="110237" y="104828"/>
                    <a:pt x="110233" y="102702"/>
                    <a:pt x="110229" y="100580"/>
                  </a:cubicBezTo>
                  <a:cubicBezTo>
                    <a:pt x="110210" y="94237"/>
                    <a:pt x="110183" y="87893"/>
                    <a:pt x="110178" y="81549"/>
                  </a:cubicBezTo>
                  <a:cubicBezTo>
                    <a:pt x="110174" y="77663"/>
                    <a:pt x="110210" y="73780"/>
                    <a:pt x="110233" y="69893"/>
                  </a:cubicBezTo>
                  <a:cubicBezTo>
                    <a:pt x="110238" y="69495"/>
                    <a:pt x="110288" y="69092"/>
                    <a:pt x="110320" y="68693"/>
                  </a:cubicBezTo>
                  <a:lnTo>
                    <a:pt x="110320" y="61542"/>
                  </a:lnTo>
                  <a:cubicBezTo>
                    <a:pt x="110279" y="61340"/>
                    <a:pt x="110210" y="61139"/>
                    <a:pt x="110210" y="60937"/>
                  </a:cubicBezTo>
                  <a:cubicBezTo>
                    <a:pt x="110200" y="53732"/>
                    <a:pt x="110201" y="46526"/>
                    <a:pt x="110216" y="39321"/>
                  </a:cubicBezTo>
                  <a:cubicBezTo>
                    <a:pt x="110220" y="38761"/>
                    <a:pt x="110087" y="38496"/>
                    <a:pt x="109509" y="38313"/>
                  </a:cubicBezTo>
                  <a:cubicBezTo>
                    <a:pt x="108396" y="37960"/>
                    <a:pt x="107208" y="37593"/>
                    <a:pt x="107236" y="36048"/>
                  </a:cubicBezTo>
                  <a:cubicBezTo>
                    <a:pt x="107232" y="35936"/>
                    <a:pt x="107196" y="35827"/>
                    <a:pt x="107130" y="35736"/>
                  </a:cubicBezTo>
                  <a:cubicBezTo>
                    <a:pt x="106503" y="34842"/>
                    <a:pt x="105921" y="33912"/>
                    <a:pt x="105215" y="33083"/>
                  </a:cubicBezTo>
                  <a:cubicBezTo>
                    <a:pt x="104789" y="32579"/>
                    <a:pt x="104078" y="32299"/>
                    <a:pt x="104156" y="31470"/>
                  </a:cubicBezTo>
                  <a:cubicBezTo>
                    <a:pt x="104160" y="31424"/>
                    <a:pt x="104110" y="31373"/>
                    <a:pt x="104092" y="31323"/>
                  </a:cubicBezTo>
                  <a:cubicBezTo>
                    <a:pt x="103400" y="29411"/>
                    <a:pt x="101855" y="28321"/>
                    <a:pt x="100091" y="27743"/>
                  </a:cubicBezTo>
                  <a:cubicBezTo>
                    <a:pt x="97927" y="27042"/>
                    <a:pt x="95649" y="26684"/>
                    <a:pt x="93436" y="26184"/>
                  </a:cubicBezTo>
                  <a:cubicBezTo>
                    <a:pt x="93203" y="24912"/>
                    <a:pt x="92958" y="23586"/>
                    <a:pt x="92702" y="22206"/>
                  </a:cubicBezTo>
                  <a:lnTo>
                    <a:pt x="92702" y="22206"/>
                  </a:lnTo>
                  <a:cubicBezTo>
                    <a:pt x="92766" y="22208"/>
                    <a:pt x="92830" y="22209"/>
                    <a:pt x="92893" y="22209"/>
                  </a:cubicBezTo>
                  <a:cubicBezTo>
                    <a:pt x="94807" y="22209"/>
                    <a:pt x="96418" y="21415"/>
                    <a:pt x="97900" y="20222"/>
                  </a:cubicBezTo>
                  <a:cubicBezTo>
                    <a:pt x="98110" y="20740"/>
                    <a:pt x="98263" y="21171"/>
                    <a:pt x="98455" y="21583"/>
                  </a:cubicBezTo>
                  <a:cubicBezTo>
                    <a:pt x="99018" y="22797"/>
                    <a:pt x="99929" y="23431"/>
                    <a:pt x="101172" y="23431"/>
                  </a:cubicBezTo>
                  <a:cubicBezTo>
                    <a:pt x="101323" y="23431"/>
                    <a:pt x="101479" y="23421"/>
                    <a:pt x="101640" y="23403"/>
                  </a:cubicBezTo>
                  <a:cubicBezTo>
                    <a:pt x="101946" y="23366"/>
                    <a:pt x="102242" y="23342"/>
                    <a:pt x="102527" y="23342"/>
                  </a:cubicBezTo>
                  <a:cubicBezTo>
                    <a:pt x="103506" y="23342"/>
                    <a:pt x="104346" y="23630"/>
                    <a:pt x="104936" y="24713"/>
                  </a:cubicBezTo>
                  <a:cubicBezTo>
                    <a:pt x="105263" y="25316"/>
                    <a:pt x="105908" y="25640"/>
                    <a:pt x="106634" y="25640"/>
                  </a:cubicBezTo>
                  <a:cubicBezTo>
                    <a:pt x="106659" y="25640"/>
                    <a:pt x="106684" y="25640"/>
                    <a:pt x="106709" y="25639"/>
                  </a:cubicBezTo>
                  <a:cubicBezTo>
                    <a:pt x="108011" y="25597"/>
                    <a:pt x="108960" y="24915"/>
                    <a:pt x="109656" y="23879"/>
                  </a:cubicBezTo>
                  <a:cubicBezTo>
                    <a:pt x="110079" y="23247"/>
                    <a:pt x="110110" y="22540"/>
                    <a:pt x="109785" y="21830"/>
                  </a:cubicBezTo>
                  <a:cubicBezTo>
                    <a:pt x="109377" y="20941"/>
                    <a:pt x="108832" y="20161"/>
                    <a:pt x="107878" y="19804"/>
                  </a:cubicBezTo>
                  <a:cubicBezTo>
                    <a:pt x="107071" y="19501"/>
                    <a:pt x="106760" y="18943"/>
                    <a:pt x="106659" y="18108"/>
                  </a:cubicBezTo>
                  <a:cubicBezTo>
                    <a:pt x="106462" y="16453"/>
                    <a:pt x="105472" y="15504"/>
                    <a:pt x="103808" y="15353"/>
                  </a:cubicBezTo>
                  <a:cubicBezTo>
                    <a:pt x="103462" y="15321"/>
                    <a:pt x="103114" y="15311"/>
                    <a:pt x="102764" y="15311"/>
                  </a:cubicBezTo>
                  <a:cubicBezTo>
                    <a:pt x="102214" y="15311"/>
                    <a:pt x="101661" y="15335"/>
                    <a:pt x="101109" y="15335"/>
                  </a:cubicBezTo>
                  <a:cubicBezTo>
                    <a:pt x="101109" y="15312"/>
                    <a:pt x="101099" y="15275"/>
                    <a:pt x="101113" y="15243"/>
                  </a:cubicBezTo>
                  <a:cubicBezTo>
                    <a:pt x="101727" y="13809"/>
                    <a:pt x="101718" y="12411"/>
                    <a:pt x="100842" y="11068"/>
                  </a:cubicBezTo>
                  <a:cubicBezTo>
                    <a:pt x="100783" y="10976"/>
                    <a:pt x="100779" y="10830"/>
                    <a:pt x="100796" y="10715"/>
                  </a:cubicBezTo>
                  <a:cubicBezTo>
                    <a:pt x="101149" y="8070"/>
                    <a:pt x="100114" y="5820"/>
                    <a:pt x="98547" y="3858"/>
                  </a:cubicBezTo>
                  <a:cubicBezTo>
                    <a:pt x="97043" y="1974"/>
                    <a:pt x="94921" y="907"/>
                    <a:pt x="92583" y="356"/>
                  </a:cubicBezTo>
                  <a:cubicBezTo>
                    <a:pt x="91535" y="110"/>
                    <a:pt x="90485" y="1"/>
                    <a:pt x="894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3"/>
            <p:cNvSpPr/>
            <p:nvPr/>
          </p:nvSpPr>
          <p:spPr>
            <a:xfrm>
              <a:off x="3840950" y="636525"/>
              <a:ext cx="223925" cy="170950"/>
            </a:xfrm>
            <a:custGeom>
              <a:rect b="b" l="l" r="r" t="t"/>
              <a:pathLst>
                <a:path extrusionOk="0" h="6838" w="8957">
                  <a:moveTo>
                    <a:pt x="997" y="1"/>
                  </a:moveTo>
                  <a:cubicBezTo>
                    <a:pt x="528" y="1"/>
                    <a:pt x="205" y="269"/>
                    <a:pt x="0" y="805"/>
                  </a:cubicBezTo>
                  <a:cubicBezTo>
                    <a:pt x="472" y="861"/>
                    <a:pt x="962" y="878"/>
                    <a:pt x="1439" y="979"/>
                  </a:cubicBezTo>
                  <a:cubicBezTo>
                    <a:pt x="1921" y="1084"/>
                    <a:pt x="2375" y="1309"/>
                    <a:pt x="2855" y="1410"/>
                  </a:cubicBezTo>
                  <a:cubicBezTo>
                    <a:pt x="3882" y="1625"/>
                    <a:pt x="4487" y="2253"/>
                    <a:pt x="4942" y="3179"/>
                  </a:cubicBezTo>
                  <a:cubicBezTo>
                    <a:pt x="5184" y="3679"/>
                    <a:pt x="5652" y="4078"/>
                    <a:pt x="6050" y="4495"/>
                  </a:cubicBezTo>
                  <a:cubicBezTo>
                    <a:pt x="6912" y="5403"/>
                    <a:pt x="8444" y="5466"/>
                    <a:pt x="8957" y="6837"/>
                  </a:cubicBezTo>
                  <a:cubicBezTo>
                    <a:pt x="8892" y="5865"/>
                    <a:pt x="8393" y="5068"/>
                    <a:pt x="7476" y="4687"/>
                  </a:cubicBezTo>
                  <a:cubicBezTo>
                    <a:pt x="6362" y="4225"/>
                    <a:pt x="5849" y="3450"/>
                    <a:pt x="5733" y="2267"/>
                  </a:cubicBezTo>
                  <a:cubicBezTo>
                    <a:pt x="5619" y="1089"/>
                    <a:pt x="4978" y="479"/>
                    <a:pt x="3791" y="291"/>
                  </a:cubicBezTo>
                  <a:cubicBezTo>
                    <a:pt x="3249" y="209"/>
                    <a:pt x="2700" y="214"/>
                    <a:pt x="2149" y="172"/>
                  </a:cubicBezTo>
                  <a:cubicBezTo>
                    <a:pt x="1953" y="154"/>
                    <a:pt x="1742" y="163"/>
                    <a:pt x="1558" y="104"/>
                  </a:cubicBezTo>
                  <a:cubicBezTo>
                    <a:pt x="1351" y="35"/>
                    <a:pt x="1165" y="1"/>
                    <a:pt x="997"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3"/>
            <p:cNvSpPr/>
            <p:nvPr/>
          </p:nvSpPr>
          <p:spPr>
            <a:xfrm>
              <a:off x="3818275" y="670325"/>
              <a:ext cx="235800" cy="185550"/>
            </a:xfrm>
            <a:custGeom>
              <a:rect b="b" l="l" r="r" t="t"/>
              <a:pathLst>
                <a:path extrusionOk="0" h="7422" w="9432">
                  <a:moveTo>
                    <a:pt x="1196" y="1"/>
                  </a:moveTo>
                  <a:cubicBezTo>
                    <a:pt x="953" y="1"/>
                    <a:pt x="726" y="81"/>
                    <a:pt x="568" y="347"/>
                  </a:cubicBezTo>
                  <a:cubicBezTo>
                    <a:pt x="13" y="1287"/>
                    <a:pt x="0" y="1804"/>
                    <a:pt x="554" y="2323"/>
                  </a:cubicBezTo>
                  <a:cubicBezTo>
                    <a:pt x="876" y="2620"/>
                    <a:pt x="1297" y="2868"/>
                    <a:pt x="1719" y="2992"/>
                  </a:cubicBezTo>
                  <a:cubicBezTo>
                    <a:pt x="2255" y="3148"/>
                    <a:pt x="2832" y="3194"/>
                    <a:pt x="3396" y="3216"/>
                  </a:cubicBezTo>
                  <a:cubicBezTo>
                    <a:pt x="5491" y="3308"/>
                    <a:pt x="6963" y="4509"/>
                    <a:pt x="7420" y="6530"/>
                  </a:cubicBezTo>
                  <a:cubicBezTo>
                    <a:pt x="7484" y="6815"/>
                    <a:pt x="7544" y="7099"/>
                    <a:pt x="7612" y="7420"/>
                  </a:cubicBezTo>
                  <a:cubicBezTo>
                    <a:pt x="7636" y="7421"/>
                    <a:pt x="7659" y="7421"/>
                    <a:pt x="7682" y="7421"/>
                  </a:cubicBezTo>
                  <a:cubicBezTo>
                    <a:pt x="8425" y="7421"/>
                    <a:pt x="8892" y="6999"/>
                    <a:pt x="9345" y="6581"/>
                  </a:cubicBezTo>
                  <a:cubicBezTo>
                    <a:pt x="9423" y="6512"/>
                    <a:pt x="9432" y="6291"/>
                    <a:pt x="9387" y="6182"/>
                  </a:cubicBezTo>
                  <a:cubicBezTo>
                    <a:pt x="9112" y="5508"/>
                    <a:pt x="8722" y="4953"/>
                    <a:pt x="8017" y="4619"/>
                  </a:cubicBezTo>
                  <a:cubicBezTo>
                    <a:pt x="6761" y="4023"/>
                    <a:pt x="5665" y="3239"/>
                    <a:pt x="5083" y="1873"/>
                  </a:cubicBezTo>
                  <a:cubicBezTo>
                    <a:pt x="4913" y="1470"/>
                    <a:pt x="4538" y="1053"/>
                    <a:pt x="4148" y="870"/>
                  </a:cubicBezTo>
                  <a:cubicBezTo>
                    <a:pt x="3410" y="525"/>
                    <a:pt x="2599" y="319"/>
                    <a:pt x="1806" y="109"/>
                  </a:cubicBezTo>
                  <a:cubicBezTo>
                    <a:pt x="1612" y="57"/>
                    <a:pt x="1398" y="1"/>
                    <a:pt x="1196"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3"/>
            <p:cNvSpPr/>
            <p:nvPr/>
          </p:nvSpPr>
          <p:spPr>
            <a:xfrm>
              <a:off x="3121325" y="2915925"/>
              <a:ext cx="919450" cy="67550"/>
            </a:xfrm>
            <a:custGeom>
              <a:rect b="b" l="l" r="r" t="t"/>
              <a:pathLst>
                <a:path extrusionOk="0" h="2702" w="36778">
                  <a:moveTo>
                    <a:pt x="36127" y="0"/>
                  </a:moveTo>
                  <a:cubicBezTo>
                    <a:pt x="35830" y="0"/>
                    <a:pt x="35530" y="91"/>
                    <a:pt x="35229" y="112"/>
                  </a:cubicBezTo>
                  <a:cubicBezTo>
                    <a:pt x="32493" y="323"/>
                    <a:pt x="29756" y="593"/>
                    <a:pt x="27011" y="713"/>
                  </a:cubicBezTo>
                  <a:cubicBezTo>
                    <a:pt x="23092" y="887"/>
                    <a:pt x="19173" y="942"/>
                    <a:pt x="15250" y="1066"/>
                  </a:cubicBezTo>
                  <a:cubicBezTo>
                    <a:pt x="10762" y="1203"/>
                    <a:pt x="6275" y="1386"/>
                    <a:pt x="1787" y="1487"/>
                  </a:cubicBezTo>
                  <a:cubicBezTo>
                    <a:pt x="862" y="1510"/>
                    <a:pt x="537" y="2184"/>
                    <a:pt x="1" y="2701"/>
                  </a:cubicBezTo>
                  <a:cubicBezTo>
                    <a:pt x="12271" y="1680"/>
                    <a:pt x="24572" y="1716"/>
                    <a:pt x="36778" y="974"/>
                  </a:cubicBezTo>
                  <a:cubicBezTo>
                    <a:pt x="36750" y="814"/>
                    <a:pt x="36691" y="677"/>
                    <a:pt x="36710" y="548"/>
                  </a:cubicBezTo>
                  <a:cubicBezTo>
                    <a:pt x="36760" y="149"/>
                    <a:pt x="36485" y="21"/>
                    <a:pt x="36201" y="2"/>
                  </a:cubicBezTo>
                  <a:cubicBezTo>
                    <a:pt x="36176" y="1"/>
                    <a:pt x="36152" y="0"/>
                    <a:pt x="36127"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p:nvPr/>
          </p:nvSpPr>
          <p:spPr>
            <a:xfrm>
              <a:off x="3998725" y="1421775"/>
              <a:ext cx="30050" cy="153325"/>
            </a:xfrm>
            <a:custGeom>
              <a:rect b="b" l="l" r="r" t="t"/>
              <a:pathLst>
                <a:path extrusionOk="0" h="6133" w="1202">
                  <a:moveTo>
                    <a:pt x="229" y="0"/>
                  </a:moveTo>
                  <a:cubicBezTo>
                    <a:pt x="152" y="146"/>
                    <a:pt x="0" y="293"/>
                    <a:pt x="9" y="436"/>
                  </a:cubicBezTo>
                  <a:cubicBezTo>
                    <a:pt x="74" y="2058"/>
                    <a:pt x="143" y="3680"/>
                    <a:pt x="266" y="5302"/>
                  </a:cubicBezTo>
                  <a:cubicBezTo>
                    <a:pt x="289" y="5592"/>
                    <a:pt x="574" y="5857"/>
                    <a:pt x="739" y="6133"/>
                  </a:cubicBezTo>
                  <a:cubicBezTo>
                    <a:pt x="894" y="5853"/>
                    <a:pt x="1046" y="5569"/>
                    <a:pt x="1201" y="5289"/>
                  </a:cubicBezTo>
                  <a:cubicBezTo>
                    <a:pt x="1160" y="5270"/>
                    <a:pt x="1119" y="5247"/>
                    <a:pt x="1082" y="5230"/>
                  </a:cubicBezTo>
                  <a:cubicBezTo>
                    <a:pt x="989" y="4099"/>
                    <a:pt x="899" y="2970"/>
                    <a:pt x="811" y="1843"/>
                  </a:cubicBezTo>
                  <a:cubicBezTo>
                    <a:pt x="769" y="1352"/>
                    <a:pt x="761" y="852"/>
                    <a:pt x="668" y="371"/>
                  </a:cubicBezTo>
                  <a:cubicBezTo>
                    <a:pt x="641" y="225"/>
                    <a:pt x="384" y="123"/>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4009150" y="2472975"/>
              <a:ext cx="22025" cy="151850"/>
            </a:xfrm>
            <a:custGeom>
              <a:rect b="b" l="l" r="r" t="t"/>
              <a:pathLst>
                <a:path extrusionOk="0" h="6074" w="881">
                  <a:moveTo>
                    <a:pt x="317" y="1"/>
                  </a:moveTo>
                  <a:cubicBezTo>
                    <a:pt x="211" y="148"/>
                    <a:pt x="19" y="294"/>
                    <a:pt x="19" y="441"/>
                  </a:cubicBezTo>
                  <a:cubicBezTo>
                    <a:pt x="0" y="2012"/>
                    <a:pt x="0" y="3585"/>
                    <a:pt x="28" y="5157"/>
                  </a:cubicBezTo>
                  <a:cubicBezTo>
                    <a:pt x="32" y="5418"/>
                    <a:pt x="189" y="5685"/>
                    <a:pt x="317" y="6074"/>
                  </a:cubicBezTo>
                  <a:cubicBezTo>
                    <a:pt x="454" y="5845"/>
                    <a:pt x="537" y="5762"/>
                    <a:pt x="555" y="5670"/>
                  </a:cubicBezTo>
                  <a:cubicBezTo>
                    <a:pt x="881" y="3910"/>
                    <a:pt x="871" y="2141"/>
                    <a:pt x="656" y="372"/>
                  </a:cubicBezTo>
                  <a:cubicBezTo>
                    <a:pt x="642" y="239"/>
                    <a:pt x="436" y="125"/>
                    <a:pt x="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3"/>
            <p:cNvSpPr/>
            <p:nvPr/>
          </p:nvSpPr>
          <p:spPr>
            <a:xfrm>
              <a:off x="4007900" y="2676350"/>
              <a:ext cx="21550" cy="113600"/>
            </a:xfrm>
            <a:custGeom>
              <a:rect b="b" l="l" r="r" t="t"/>
              <a:pathLst>
                <a:path extrusionOk="0" h="4544" w="862">
                  <a:moveTo>
                    <a:pt x="500" y="1"/>
                  </a:moveTo>
                  <a:cubicBezTo>
                    <a:pt x="385" y="226"/>
                    <a:pt x="197" y="445"/>
                    <a:pt x="179" y="679"/>
                  </a:cubicBezTo>
                  <a:cubicBezTo>
                    <a:pt x="92" y="1660"/>
                    <a:pt x="41" y="2641"/>
                    <a:pt x="10" y="3627"/>
                  </a:cubicBezTo>
                  <a:cubicBezTo>
                    <a:pt x="1" y="3916"/>
                    <a:pt x="83" y="4209"/>
                    <a:pt x="124" y="4498"/>
                  </a:cubicBezTo>
                  <a:cubicBezTo>
                    <a:pt x="197" y="4517"/>
                    <a:pt x="266" y="4530"/>
                    <a:pt x="339" y="4544"/>
                  </a:cubicBezTo>
                  <a:cubicBezTo>
                    <a:pt x="467" y="4310"/>
                    <a:pt x="683" y="4081"/>
                    <a:pt x="706" y="3838"/>
                  </a:cubicBezTo>
                  <a:cubicBezTo>
                    <a:pt x="793" y="2788"/>
                    <a:pt x="852" y="1734"/>
                    <a:pt x="862" y="684"/>
                  </a:cubicBezTo>
                  <a:cubicBezTo>
                    <a:pt x="862" y="455"/>
                    <a:pt x="624" y="230"/>
                    <a:pt x="5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p:nvPr/>
          </p:nvSpPr>
          <p:spPr>
            <a:xfrm>
              <a:off x="4006300" y="1605325"/>
              <a:ext cx="19600" cy="96375"/>
            </a:xfrm>
            <a:custGeom>
              <a:rect b="b" l="l" r="r" t="t"/>
              <a:pathLst>
                <a:path extrusionOk="0" h="3855" w="784">
                  <a:moveTo>
                    <a:pt x="413" y="0"/>
                  </a:moveTo>
                  <a:cubicBezTo>
                    <a:pt x="297" y="147"/>
                    <a:pt x="105" y="284"/>
                    <a:pt x="82" y="440"/>
                  </a:cubicBezTo>
                  <a:cubicBezTo>
                    <a:pt x="18" y="926"/>
                    <a:pt x="23" y="1421"/>
                    <a:pt x="0" y="1912"/>
                  </a:cubicBezTo>
                  <a:lnTo>
                    <a:pt x="55" y="1912"/>
                  </a:lnTo>
                  <a:cubicBezTo>
                    <a:pt x="55" y="2369"/>
                    <a:pt x="18" y="2828"/>
                    <a:pt x="73" y="3278"/>
                  </a:cubicBezTo>
                  <a:cubicBezTo>
                    <a:pt x="100" y="3484"/>
                    <a:pt x="312" y="3663"/>
                    <a:pt x="444" y="3855"/>
                  </a:cubicBezTo>
                  <a:cubicBezTo>
                    <a:pt x="558" y="3667"/>
                    <a:pt x="770" y="3475"/>
                    <a:pt x="770" y="3286"/>
                  </a:cubicBezTo>
                  <a:cubicBezTo>
                    <a:pt x="783" y="2338"/>
                    <a:pt x="751" y="1393"/>
                    <a:pt x="701" y="445"/>
                  </a:cubicBezTo>
                  <a:cubicBezTo>
                    <a:pt x="692" y="293"/>
                    <a:pt x="513" y="147"/>
                    <a:pt x="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3"/>
            <p:cNvSpPr/>
            <p:nvPr/>
          </p:nvSpPr>
          <p:spPr>
            <a:xfrm>
              <a:off x="3963750" y="1551100"/>
              <a:ext cx="38325" cy="91025"/>
            </a:xfrm>
            <a:custGeom>
              <a:rect b="b" l="l" r="r" t="t"/>
              <a:pathLst>
                <a:path extrusionOk="0" h="3641" w="1533">
                  <a:moveTo>
                    <a:pt x="1" y="1"/>
                  </a:moveTo>
                  <a:lnTo>
                    <a:pt x="1" y="1"/>
                  </a:lnTo>
                  <a:cubicBezTo>
                    <a:pt x="377" y="1175"/>
                    <a:pt x="66" y="2430"/>
                    <a:pt x="680" y="3640"/>
                  </a:cubicBezTo>
                  <a:cubicBezTo>
                    <a:pt x="1532" y="2518"/>
                    <a:pt x="1092" y="240"/>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3959875" y="2605200"/>
              <a:ext cx="21100" cy="92275"/>
            </a:xfrm>
            <a:custGeom>
              <a:rect b="b" l="l" r="r" t="t"/>
              <a:pathLst>
                <a:path extrusionOk="0" h="3691" w="844">
                  <a:moveTo>
                    <a:pt x="220" y="1"/>
                  </a:moveTo>
                  <a:cubicBezTo>
                    <a:pt x="152" y="170"/>
                    <a:pt x="19" y="335"/>
                    <a:pt x="15" y="510"/>
                  </a:cubicBezTo>
                  <a:cubicBezTo>
                    <a:pt x="0" y="1110"/>
                    <a:pt x="0" y="1715"/>
                    <a:pt x="46" y="2315"/>
                  </a:cubicBezTo>
                  <a:cubicBezTo>
                    <a:pt x="88" y="2773"/>
                    <a:pt x="208" y="3228"/>
                    <a:pt x="290" y="3686"/>
                  </a:cubicBezTo>
                  <a:cubicBezTo>
                    <a:pt x="372" y="3686"/>
                    <a:pt x="450" y="3686"/>
                    <a:pt x="532" y="3690"/>
                  </a:cubicBezTo>
                  <a:cubicBezTo>
                    <a:pt x="633" y="3315"/>
                    <a:pt x="808" y="2939"/>
                    <a:pt x="816" y="2559"/>
                  </a:cubicBezTo>
                  <a:cubicBezTo>
                    <a:pt x="844" y="1839"/>
                    <a:pt x="803" y="1111"/>
                    <a:pt x="725" y="390"/>
                  </a:cubicBezTo>
                  <a:cubicBezTo>
                    <a:pt x="707" y="244"/>
                    <a:pt x="395" y="129"/>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3802775" y="724475"/>
              <a:ext cx="180950" cy="123225"/>
            </a:xfrm>
            <a:custGeom>
              <a:rect b="b" l="l" r="r" t="t"/>
              <a:pathLst>
                <a:path extrusionOk="0" h="4929" w="7238">
                  <a:moveTo>
                    <a:pt x="184" y="0"/>
                  </a:moveTo>
                  <a:cubicBezTo>
                    <a:pt x="97" y="157"/>
                    <a:pt x="1" y="330"/>
                    <a:pt x="47" y="446"/>
                  </a:cubicBezTo>
                  <a:cubicBezTo>
                    <a:pt x="243" y="913"/>
                    <a:pt x="468" y="1376"/>
                    <a:pt x="706" y="1825"/>
                  </a:cubicBezTo>
                  <a:cubicBezTo>
                    <a:pt x="1181" y="2727"/>
                    <a:pt x="1800" y="3115"/>
                    <a:pt x="2741" y="3115"/>
                  </a:cubicBezTo>
                  <a:cubicBezTo>
                    <a:pt x="2852" y="3115"/>
                    <a:pt x="2968" y="3109"/>
                    <a:pt x="3089" y="3099"/>
                  </a:cubicBezTo>
                  <a:cubicBezTo>
                    <a:pt x="3502" y="3063"/>
                    <a:pt x="3919" y="3038"/>
                    <a:pt x="4332" y="3038"/>
                  </a:cubicBezTo>
                  <a:cubicBezTo>
                    <a:pt x="4391" y="3038"/>
                    <a:pt x="4451" y="3038"/>
                    <a:pt x="4511" y="3040"/>
                  </a:cubicBezTo>
                  <a:cubicBezTo>
                    <a:pt x="5405" y="3054"/>
                    <a:pt x="6143" y="3378"/>
                    <a:pt x="6646" y="4163"/>
                  </a:cubicBezTo>
                  <a:cubicBezTo>
                    <a:pt x="6816" y="4434"/>
                    <a:pt x="7041" y="4676"/>
                    <a:pt x="7237" y="4928"/>
                  </a:cubicBezTo>
                  <a:cubicBezTo>
                    <a:pt x="7087" y="3012"/>
                    <a:pt x="5876" y="1916"/>
                    <a:pt x="4015" y="1815"/>
                  </a:cubicBezTo>
                  <a:cubicBezTo>
                    <a:pt x="2525" y="1738"/>
                    <a:pt x="1004" y="1655"/>
                    <a:pt x="18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3191650" y="1845175"/>
              <a:ext cx="774550" cy="277950"/>
            </a:xfrm>
            <a:custGeom>
              <a:rect b="b" l="l" r="r" t="t"/>
              <a:pathLst>
                <a:path extrusionOk="0" h="11118" w="30982">
                  <a:moveTo>
                    <a:pt x="26817" y="749"/>
                  </a:moveTo>
                  <a:cubicBezTo>
                    <a:pt x="27839" y="749"/>
                    <a:pt x="28860" y="753"/>
                    <a:pt x="29881" y="760"/>
                  </a:cubicBezTo>
                  <a:lnTo>
                    <a:pt x="29881" y="9671"/>
                  </a:lnTo>
                  <a:cubicBezTo>
                    <a:pt x="29162" y="9635"/>
                    <a:pt x="28525" y="9616"/>
                    <a:pt x="27892" y="9566"/>
                  </a:cubicBezTo>
                  <a:cubicBezTo>
                    <a:pt x="26299" y="9441"/>
                    <a:pt x="24709" y="9388"/>
                    <a:pt x="23119" y="9388"/>
                  </a:cubicBezTo>
                  <a:cubicBezTo>
                    <a:pt x="20371" y="9388"/>
                    <a:pt x="17627" y="9546"/>
                    <a:pt x="14880" y="9767"/>
                  </a:cubicBezTo>
                  <a:cubicBezTo>
                    <a:pt x="13019" y="9913"/>
                    <a:pt x="11149" y="9932"/>
                    <a:pt x="9279" y="10014"/>
                  </a:cubicBezTo>
                  <a:cubicBezTo>
                    <a:pt x="6991" y="10118"/>
                    <a:pt x="4704" y="10221"/>
                    <a:pt x="2417" y="10321"/>
                  </a:cubicBezTo>
                  <a:cubicBezTo>
                    <a:pt x="2339" y="10325"/>
                    <a:pt x="2261" y="10326"/>
                    <a:pt x="2182" y="10326"/>
                  </a:cubicBezTo>
                  <a:cubicBezTo>
                    <a:pt x="2023" y="10326"/>
                    <a:pt x="1858" y="10321"/>
                    <a:pt x="1675" y="10321"/>
                  </a:cubicBezTo>
                  <a:cubicBezTo>
                    <a:pt x="1391" y="7287"/>
                    <a:pt x="1106" y="4285"/>
                    <a:pt x="827" y="1265"/>
                  </a:cubicBezTo>
                  <a:cubicBezTo>
                    <a:pt x="9516" y="1011"/>
                    <a:pt x="18176" y="749"/>
                    <a:pt x="26817" y="749"/>
                  </a:cubicBezTo>
                  <a:close/>
                  <a:moveTo>
                    <a:pt x="29824" y="1"/>
                  </a:moveTo>
                  <a:cubicBezTo>
                    <a:pt x="29745" y="1"/>
                    <a:pt x="29665" y="3"/>
                    <a:pt x="29589" y="3"/>
                  </a:cubicBezTo>
                  <a:cubicBezTo>
                    <a:pt x="21837" y="111"/>
                    <a:pt x="14086" y="228"/>
                    <a:pt x="6336" y="357"/>
                  </a:cubicBezTo>
                  <a:cubicBezTo>
                    <a:pt x="4723" y="385"/>
                    <a:pt x="3114" y="481"/>
                    <a:pt x="1505" y="563"/>
                  </a:cubicBezTo>
                  <a:cubicBezTo>
                    <a:pt x="1271" y="575"/>
                    <a:pt x="1013" y="703"/>
                    <a:pt x="796" y="703"/>
                  </a:cubicBezTo>
                  <a:cubicBezTo>
                    <a:pt x="749" y="703"/>
                    <a:pt x="704" y="697"/>
                    <a:pt x="661" y="682"/>
                  </a:cubicBezTo>
                  <a:cubicBezTo>
                    <a:pt x="547" y="643"/>
                    <a:pt x="459" y="625"/>
                    <a:pt x="391" y="625"/>
                  </a:cubicBezTo>
                  <a:cubicBezTo>
                    <a:pt x="150" y="625"/>
                    <a:pt x="158" y="848"/>
                    <a:pt x="143" y="1127"/>
                  </a:cubicBezTo>
                  <a:cubicBezTo>
                    <a:pt x="1" y="4271"/>
                    <a:pt x="611" y="7370"/>
                    <a:pt x="735" y="10496"/>
                  </a:cubicBezTo>
                  <a:cubicBezTo>
                    <a:pt x="743" y="10679"/>
                    <a:pt x="955" y="10967"/>
                    <a:pt x="1120" y="11005"/>
                  </a:cubicBezTo>
                  <a:cubicBezTo>
                    <a:pt x="1472" y="11085"/>
                    <a:pt x="1845" y="11117"/>
                    <a:pt x="2212" y="11117"/>
                  </a:cubicBezTo>
                  <a:cubicBezTo>
                    <a:pt x="2279" y="11117"/>
                    <a:pt x="2345" y="11116"/>
                    <a:pt x="2412" y="11114"/>
                  </a:cubicBezTo>
                  <a:cubicBezTo>
                    <a:pt x="4260" y="11054"/>
                    <a:pt x="6111" y="10967"/>
                    <a:pt x="7958" y="10898"/>
                  </a:cubicBezTo>
                  <a:cubicBezTo>
                    <a:pt x="9732" y="10835"/>
                    <a:pt x="11511" y="10797"/>
                    <a:pt x="13289" y="10715"/>
                  </a:cubicBezTo>
                  <a:cubicBezTo>
                    <a:pt x="16286" y="10574"/>
                    <a:pt x="19284" y="10317"/>
                    <a:pt x="22286" y="10266"/>
                  </a:cubicBezTo>
                  <a:cubicBezTo>
                    <a:pt x="22545" y="10262"/>
                    <a:pt x="22804" y="10260"/>
                    <a:pt x="23063" y="10260"/>
                  </a:cubicBezTo>
                  <a:cubicBezTo>
                    <a:pt x="25386" y="10260"/>
                    <a:pt x="27711" y="10414"/>
                    <a:pt x="30033" y="10473"/>
                  </a:cubicBezTo>
                  <a:cubicBezTo>
                    <a:pt x="30039" y="10473"/>
                    <a:pt x="30046" y="10473"/>
                    <a:pt x="30052" y="10473"/>
                  </a:cubicBezTo>
                  <a:cubicBezTo>
                    <a:pt x="30362" y="10473"/>
                    <a:pt x="30672" y="10371"/>
                    <a:pt x="30982" y="10321"/>
                  </a:cubicBezTo>
                  <a:cubicBezTo>
                    <a:pt x="30954" y="10258"/>
                    <a:pt x="30927" y="10198"/>
                    <a:pt x="30899" y="10138"/>
                  </a:cubicBezTo>
                  <a:cubicBezTo>
                    <a:pt x="30812" y="9923"/>
                    <a:pt x="30647" y="9703"/>
                    <a:pt x="30647" y="9487"/>
                  </a:cubicBezTo>
                  <a:cubicBezTo>
                    <a:pt x="30638" y="7892"/>
                    <a:pt x="30683" y="6297"/>
                    <a:pt x="30666" y="4702"/>
                  </a:cubicBezTo>
                  <a:cubicBezTo>
                    <a:pt x="30647" y="3250"/>
                    <a:pt x="30582" y="1797"/>
                    <a:pt x="30510" y="344"/>
                  </a:cubicBezTo>
                  <a:cubicBezTo>
                    <a:pt x="30504" y="233"/>
                    <a:pt x="30317" y="81"/>
                    <a:pt x="30184" y="41"/>
                  </a:cubicBezTo>
                  <a:cubicBezTo>
                    <a:pt x="30072" y="7"/>
                    <a:pt x="29949" y="1"/>
                    <a:pt x="298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3212300" y="1863875"/>
              <a:ext cx="726400" cy="239450"/>
            </a:xfrm>
            <a:custGeom>
              <a:rect b="b" l="l" r="r" t="t"/>
              <a:pathLst>
                <a:path extrusionOk="0" h="9578" w="29056">
                  <a:moveTo>
                    <a:pt x="25991" y="1"/>
                  </a:moveTo>
                  <a:cubicBezTo>
                    <a:pt x="17350" y="1"/>
                    <a:pt x="8690" y="263"/>
                    <a:pt x="1" y="517"/>
                  </a:cubicBezTo>
                  <a:cubicBezTo>
                    <a:pt x="280" y="3537"/>
                    <a:pt x="565" y="6539"/>
                    <a:pt x="849" y="9573"/>
                  </a:cubicBezTo>
                  <a:cubicBezTo>
                    <a:pt x="1032" y="9573"/>
                    <a:pt x="1197" y="9578"/>
                    <a:pt x="1356" y="9578"/>
                  </a:cubicBezTo>
                  <a:cubicBezTo>
                    <a:pt x="1435" y="9578"/>
                    <a:pt x="1513" y="9577"/>
                    <a:pt x="1591" y="9573"/>
                  </a:cubicBezTo>
                  <a:cubicBezTo>
                    <a:pt x="3878" y="9469"/>
                    <a:pt x="6166" y="9367"/>
                    <a:pt x="8453" y="9267"/>
                  </a:cubicBezTo>
                  <a:cubicBezTo>
                    <a:pt x="10323" y="9184"/>
                    <a:pt x="12193" y="9166"/>
                    <a:pt x="14054" y="9019"/>
                  </a:cubicBezTo>
                  <a:cubicBezTo>
                    <a:pt x="16801" y="8798"/>
                    <a:pt x="19545" y="8640"/>
                    <a:pt x="22293" y="8640"/>
                  </a:cubicBezTo>
                  <a:cubicBezTo>
                    <a:pt x="23883" y="8640"/>
                    <a:pt x="25473" y="8693"/>
                    <a:pt x="27066" y="8818"/>
                  </a:cubicBezTo>
                  <a:cubicBezTo>
                    <a:pt x="27699" y="8868"/>
                    <a:pt x="28336" y="8887"/>
                    <a:pt x="29055" y="8923"/>
                  </a:cubicBezTo>
                  <a:lnTo>
                    <a:pt x="29055" y="12"/>
                  </a:lnTo>
                  <a:cubicBezTo>
                    <a:pt x="28034" y="5"/>
                    <a:pt x="27013" y="1"/>
                    <a:pt x="25991"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3636750" y="912200"/>
              <a:ext cx="293000" cy="176475"/>
            </a:xfrm>
            <a:custGeom>
              <a:rect b="b" l="l" r="r" t="t"/>
              <a:pathLst>
                <a:path extrusionOk="0" h="7059" w="11720">
                  <a:moveTo>
                    <a:pt x="1530" y="0"/>
                  </a:moveTo>
                  <a:cubicBezTo>
                    <a:pt x="1494" y="1081"/>
                    <a:pt x="554" y="1567"/>
                    <a:pt x="0" y="2301"/>
                  </a:cubicBezTo>
                  <a:lnTo>
                    <a:pt x="2182" y="2301"/>
                  </a:lnTo>
                  <a:cubicBezTo>
                    <a:pt x="2913" y="2301"/>
                    <a:pt x="3646" y="2283"/>
                    <a:pt x="4378" y="2283"/>
                  </a:cubicBezTo>
                  <a:cubicBezTo>
                    <a:pt x="4872" y="2283"/>
                    <a:pt x="5365" y="2291"/>
                    <a:pt x="5857" y="2319"/>
                  </a:cubicBezTo>
                  <a:cubicBezTo>
                    <a:pt x="6715" y="2365"/>
                    <a:pt x="6990" y="2745"/>
                    <a:pt x="6990" y="3621"/>
                  </a:cubicBezTo>
                  <a:cubicBezTo>
                    <a:pt x="6990" y="4409"/>
                    <a:pt x="6926" y="5198"/>
                    <a:pt x="6953" y="5981"/>
                  </a:cubicBezTo>
                  <a:cubicBezTo>
                    <a:pt x="6962" y="6224"/>
                    <a:pt x="7136" y="6572"/>
                    <a:pt x="7334" y="6673"/>
                  </a:cubicBezTo>
                  <a:cubicBezTo>
                    <a:pt x="7727" y="6875"/>
                    <a:pt x="8195" y="6935"/>
                    <a:pt x="8636" y="7058"/>
                  </a:cubicBezTo>
                  <a:cubicBezTo>
                    <a:pt x="8901" y="6627"/>
                    <a:pt x="9130" y="6206"/>
                    <a:pt x="9410" y="5825"/>
                  </a:cubicBezTo>
                  <a:cubicBezTo>
                    <a:pt x="9566" y="5615"/>
                    <a:pt x="9786" y="5417"/>
                    <a:pt x="10024" y="5308"/>
                  </a:cubicBezTo>
                  <a:cubicBezTo>
                    <a:pt x="10050" y="5295"/>
                    <a:pt x="10080" y="5290"/>
                    <a:pt x="10113" y="5290"/>
                  </a:cubicBezTo>
                  <a:cubicBezTo>
                    <a:pt x="10211" y="5290"/>
                    <a:pt x="10332" y="5338"/>
                    <a:pt x="10445" y="5376"/>
                  </a:cubicBezTo>
                  <a:lnTo>
                    <a:pt x="10950" y="5376"/>
                  </a:lnTo>
                  <a:cubicBezTo>
                    <a:pt x="11299" y="5261"/>
                    <a:pt x="11486" y="5202"/>
                    <a:pt x="11720" y="5129"/>
                  </a:cubicBezTo>
                  <a:cubicBezTo>
                    <a:pt x="11583" y="4876"/>
                    <a:pt x="11436" y="4665"/>
                    <a:pt x="11335" y="4432"/>
                  </a:cubicBezTo>
                  <a:cubicBezTo>
                    <a:pt x="10702" y="2952"/>
                    <a:pt x="9442" y="2076"/>
                    <a:pt x="8049" y="1618"/>
                  </a:cubicBezTo>
                  <a:cubicBezTo>
                    <a:pt x="5931" y="921"/>
                    <a:pt x="3713" y="527"/>
                    <a:pt x="153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3201200" y="2261600"/>
              <a:ext cx="685600" cy="76325"/>
            </a:xfrm>
            <a:custGeom>
              <a:rect b="b" l="l" r="r" t="t"/>
              <a:pathLst>
                <a:path extrusionOk="0" h="3053" w="27424">
                  <a:moveTo>
                    <a:pt x="26873" y="1"/>
                  </a:moveTo>
                  <a:cubicBezTo>
                    <a:pt x="26708" y="1"/>
                    <a:pt x="26524" y="53"/>
                    <a:pt x="26366" y="90"/>
                  </a:cubicBezTo>
                  <a:cubicBezTo>
                    <a:pt x="26067" y="160"/>
                    <a:pt x="25779" y="292"/>
                    <a:pt x="25495" y="416"/>
                  </a:cubicBezTo>
                  <a:cubicBezTo>
                    <a:pt x="25022" y="613"/>
                    <a:pt x="24555" y="823"/>
                    <a:pt x="24082" y="1030"/>
                  </a:cubicBezTo>
                  <a:cubicBezTo>
                    <a:pt x="23828" y="1144"/>
                    <a:pt x="23570" y="1202"/>
                    <a:pt x="23320" y="1202"/>
                  </a:cubicBezTo>
                  <a:cubicBezTo>
                    <a:pt x="22976" y="1202"/>
                    <a:pt x="22646" y="1092"/>
                    <a:pt x="22359" y="869"/>
                  </a:cubicBezTo>
                  <a:cubicBezTo>
                    <a:pt x="21802" y="430"/>
                    <a:pt x="21244" y="212"/>
                    <a:pt x="20662" y="212"/>
                  </a:cubicBezTo>
                  <a:cubicBezTo>
                    <a:pt x="20238" y="212"/>
                    <a:pt x="19801" y="328"/>
                    <a:pt x="19343" y="558"/>
                  </a:cubicBezTo>
                  <a:cubicBezTo>
                    <a:pt x="18857" y="801"/>
                    <a:pt x="18374" y="913"/>
                    <a:pt x="17884" y="913"/>
                  </a:cubicBezTo>
                  <a:cubicBezTo>
                    <a:pt x="17376" y="913"/>
                    <a:pt x="16861" y="793"/>
                    <a:pt x="16327" y="576"/>
                  </a:cubicBezTo>
                  <a:cubicBezTo>
                    <a:pt x="15951" y="421"/>
                    <a:pt x="15511" y="359"/>
                    <a:pt x="15073" y="359"/>
                  </a:cubicBezTo>
                  <a:cubicBezTo>
                    <a:pt x="14828" y="359"/>
                    <a:pt x="14583" y="379"/>
                    <a:pt x="14351" y="412"/>
                  </a:cubicBezTo>
                  <a:cubicBezTo>
                    <a:pt x="13508" y="531"/>
                    <a:pt x="12683" y="815"/>
                    <a:pt x="11871" y="1100"/>
                  </a:cubicBezTo>
                  <a:cubicBezTo>
                    <a:pt x="11112" y="1367"/>
                    <a:pt x="10342" y="1549"/>
                    <a:pt x="9569" y="1549"/>
                  </a:cubicBezTo>
                  <a:cubicBezTo>
                    <a:pt x="9151" y="1549"/>
                    <a:pt x="8733" y="1496"/>
                    <a:pt x="8314" y="1374"/>
                  </a:cubicBezTo>
                  <a:cubicBezTo>
                    <a:pt x="7750" y="1210"/>
                    <a:pt x="7201" y="1124"/>
                    <a:pt x="6665" y="1124"/>
                  </a:cubicBezTo>
                  <a:cubicBezTo>
                    <a:pt x="5796" y="1124"/>
                    <a:pt x="4960" y="1350"/>
                    <a:pt x="4143" y="1838"/>
                  </a:cubicBezTo>
                  <a:cubicBezTo>
                    <a:pt x="3987" y="1929"/>
                    <a:pt x="3804" y="1979"/>
                    <a:pt x="3630" y="2025"/>
                  </a:cubicBezTo>
                  <a:cubicBezTo>
                    <a:pt x="3261" y="2130"/>
                    <a:pt x="2904" y="2188"/>
                    <a:pt x="2562" y="2188"/>
                  </a:cubicBezTo>
                  <a:cubicBezTo>
                    <a:pt x="1822" y="2188"/>
                    <a:pt x="1151" y="1916"/>
                    <a:pt x="577" y="1251"/>
                  </a:cubicBezTo>
                  <a:cubicBezTo>
                    <a:pt x="477" y="1127"/>
                    <a:pt x="344" y="1035"/>
                    <a:pt x="224" y="930"/>
                  </a:cubicBezTo>
                  <a:cubicBezTo>
                    <a:pt x="146" y="953"/>
                    <a:pt x="73" y="976"/>
                    <a:pt x="1" y="999"/>
                  </a:cubicBezTo>
                  <a:cubicBezTo>
                    <a:pt x="69" y="1273"/>
                    <a:pt x="87" y="1580"/>
                    <a:pt x="230" y="1809"/>
                  </a:cubicBezTo>
                  <a:cubicBezTo>
                    <a:pt x="586" y="2387"/>
                    <a:pt x="1118" y="2763"/>
                    <a:pt x="1793" y="2937"/>
                  </a:cubicBezTo>
                  <a:cubicBezTo>
                    <a:pt x="2106" y="3016"/>
                    <a:pt x="2413" y="3053"/>
                    <a:pt x="2714" y="3053"/>
                  </a:cubicBezTo>
                  <a:cubicBezTo>
                    <a:pt x="3490" y="3053"/>
                    <a:pt x="4227" y="2812"/>
                    <a:pt x="4923" y="2442"/>
                  </a:cubicBezTo>
                  <a:cubicBezTo>
                    <a:pt x="5490" y="2137"/>
                    <a:pt x="6048" y="1986"/>
                    <a:pt x="6631" y="1986"/>
                  </a:cubicBezTo>
                  <a:cubicBezTo>
                    <a:pt x="6966" y="1986"/>
                    <a:pt x="7310" y="2036"/>
                    <a:pt x="7668" y="2135"/>
                  </a:cubicBezTo>
                  <a:cubicBezTo>
                    <a:pt x="8311" y="2315"/>
                    <a:pt x="8952" y="2405"/>
                    <a:pt x="9588" y="2405"/>
                  </a:cubicBezTo>
                  <a:cubicBezTo>
                    <a:pt x="10519" y="2405"/>
                    <a:pt x="11442" y="2213"/>
                    <a:pt x="12349" y="1832"/>
                  </a:cubicBezTo>
                  <a:cubicBezTo>
                    <a:pt x="12770" y="1653"/>
                    <a:pt x="13201" y="1493"/>
                    <a:pt x="13632" y="1338"/>
                  </a:cubicBezTo>
                  <a:cubicBezTo>
                    <a:pt x="14130" y="1163"/>
                    <a:pt x="14649" y="1000"/>
                    <a:pt x="15162" y="1000"/>
                  </a:cubicBezTo>
                  <a:cubicBezTo>
                    <a:pt x="15459" y="1000"/>
                    <a:pt x="15755" y="1055"/>
                    <a:pt x="16043" y="1195"/>
                  </a:cubicBezTo>
                  <a:cubicBezTo>
                    <a:pt x="16636" y="1484"/>
                    <a:pt x="17216" y="1617"/>
                    <a:pt x="17789" y="1617"/>
                  </a:cubicBezTo>
                  <a:cubicBezTo>
                    <a:pt x="18461" y="1617"/>
                    <a:pt x="19122" y="1435"/>
                    <a:pt x="19783" y="1108"/>
                  </a:cubicBezTo>
                  <a:cubicBezTo>
                    <a:pt x="20080" y="961"/>
                    <a:pt x="20356" y="888"/>
                    <a:pt x="20620" y="888"/>
                  </a:cubicBezTo>
                  <a:cubicBezTo>
                    <a:pt x="21024" y="888"/>
                    <a:pt x="21400" y="1059"/>
                    <a:pt x="21786" y="1397"/>
                  </a:cubicBezTo>
                  <a:cubicBezTo>
                    <a:pt x="22262" y="1811"/>
                    <a:pt x="22799" y="2025"/>
                    <a:pt x="23371" y="2025"/>
                  </a:cubicBezTo>
                  <a:cubicBezTo>
                    <a:pt x="23690" y="2025"/>
                    <a:pt x="24020" y="1958"/>
                    <a:pt x="24356" y="1823"/>
                  </a:cubicBezTo>
                  <a:cubicBezTo>
                    <a:pt x="25121" y="1516"/>
                    <a:pt x="25883" y="1205"/>
                    <a:pt x="26644" y="888"/>
                  </a:cubicBezTo>
                  <a:cubicBezTo>
                    <a:pt x="26928" y="774"/>
                    <a:pt x="27423" y="778"/>
                    <a:pt x="27309" y="334"/>
                  </a:cubicBezTo>
                  <a:cubicBezTo>
                    <a:pt x="27239" y="75"/>
                    <a:pt x="27069" y="1"/>
                    <a:pt x="268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3645675" y="2538400"/>
              <a:ext cx="229650" cy="46350"/>
            </a:xfrm>
            <a:custGeom>
              <a:rect b="b" l="l" r="r" t="t"/>
              <a:pathLst>
                <a:path extrusionOk="0" h="1854" w="9186">
                  <a:moveTo>
                    <a:pt x="464" y="1"/>
                  </a:moveTo>
                  <a:cubicBezTo>
                    <a:pt x="1" y="601"/>
                    <a:pt x="258" y="1505"/>
                    <a:pt x="1013" y="1627"/>
                  </a:cubicBezTo>
                  <a:cubicBezTo>
                    <a:pt x="1218" y="1661"/>
                    <a:pt x="1433" y="1678"/>
                    <a:pt x="1650" y="1678"/>
                  </a:cubicBezTo>
                  <a:cubicBezTo>
                    <a:pt x="2055" y="1678"/>
                    <a:pt x="2467" y="1619"/>
                    <a:pt x="2837" y="1499"/>
                  </a:cubicBezTo>
                  <a:cubicBezTo>
                    <a:pt x="3240" y="1367"/>
                    <a:pt x="3627" y="1312"/>
                    <a:pt x="4012" y="1312"/>
                  </a:cubicBezTo>
                  <a:cubicBezTo>
                    <a:pt x="4455" y="1312"/>
                    <a:pt x="4896" y="1385"/>
                    <a:pt x="5359" y="1495"/>
                  </a:cubicBezTo>
                  <a:cubicBezTo>
                    <a:pt x="6308" y="1724"/>
                    <a:pt x="7302" y="1789"/>
                    <a:pt x="8283" y="1852"/>
                  </a:cubicBezTo>
                  <a:cubicBezTo>
                    <a:pt x="8295" y="1853"/>
                    <a:pt x="8306" y="1853"/>
                    <a:pt x="8318" y="1853"/>
                  </a:cubicBezTo>
                  <a:cubicBezTo>
                    <a:pt x="8600" y="1853"/>
                    <a:pt x="8895" y="1642"/>
                    <a:pt x="9186" y="1532"/>
                  </a:cubicBezTo>
                  <a:cubicBezTo>
                    <a:pt x="9168" y="1449"/>
                    <a:pt x="9149" y="1362"/>
                    <a:pt x="9135" y="1280"/>
                  </a:cubicBezTo>
                  <a:cubicBezTo>
                    <a:pt x="8893" y="1211"/>
                    <a:pt x="8659" y="1120"/>
                    <a:pt x="8416" y="1082"/>
                  </a:cubicBezTo>
                  <a:cubicBezTo>
                    <a:pt x="7600" y="954"/>
                    <a:pt x="6756" y="940"/>
                    <a:pt x="5977" y="711"/>
                  </a:cubicBezTo>
                  <a:cubicBezTo>
                    <a:pt x="5324" y="522"/>
                    <a:pt x="4690" y="403"/>
                    <a:pt x="4054" y="403"/>
                  </a:cubicBezTo>
                  <a:cubicBezTo>
                    <a:pt x="3487" y="403"/>
                    <a:pt x="2917" y="497"/>
                    <a:pt x="2329" y="720"/>
                  </a:cubicBezTo>
                  <a:cubicBezTo>
                    <a:pt x="1996" y="849"/>
                    <a:pt x="1755" y="917"/>
                    <a:pt x="1560" y="917"/>
                  </a:cubicBezTo>
                  <a:cubicBezTo>
                    <a:pt x="1178" y="917"/>
                    <a:pt x="973" y="655"/>
                    <a:pt x="597" y="69"/>
                  </a:cubicBezTo>
                  <a:cubicBezTo>
                    <a:pt x="569" y="33"/>
                    <a:pt x="504" y="20"/>
                    <a:pt x="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3206725" y="2398400"/>
              <a:ext cx="628300" cy="61500"/>
            </a:xfrm>
            <a:custGeom>
              <a:rect b="b" l="l" r="r" t="t"/>
              <a:pathLst>
                <a:path extrusionOk="0" h="2460" w="25132">
                  <a:moveTo>
                    <a:pt x="6688" y="1"/>
                  </a:moveTo>
                  <a:cubicBezTo>
                    <a:pt x="6287" y="1"/>
                    <a:pt x="5875" y="131"/>
                    <a:pt x="5482" y="334"/>
                  </a:cubicBezTo>
                  <a:cubicBezTo>
                    <a:pt x="5142" y="508"/>
                    <a:pt x="4813" y="711"/>
                    <a:pt x="4473" y="889"/>
                  </a:cubicBezTo>
                  <a:cubicBezTo>
                    <a:pt x="3749" y="1274"/>
                    <a:pt x="3197" y="1472"/>
                    <a:pt x="2683" y="1472"/>
                  </a:cubicBezTo>
                  <a:cubicBezTo>
                    <a:pt x="2046" y="1472"/>
                    <a:pt x="1468" y="1166"/>
                    <a:pt x="696" y="531"/>
                  </a:cubicBezTo>
                  <a:cubicBezTo>
                    <a:pt x="650" y="500"/>
                    <a:pt x="619" y="440"/>
                    <a:pt x="568" y="431"/>
                  </a:cubicBezTo>
                  <a:cubicBezTo>
                    <a:pt x="421" y="399"/>
                    <a:pt x="270" y="380"/>
                    <a:pt x="118" y="357"/>
                  </a:cubicBezTo>
                  <a:cubicBezTo>
                    <a:pt x="101" y="527"/>
                    <a:pt x="0" y="747"/>
                    <a:pt x="73" y="853"/>
                  </a:cubicBezTo>
                  <a:cubicBezTo>
                    <a:pt x="637" y="1677"/>
                    <a:pt x="1377" y="2460"/>
                    <a:pt x="2391" y="2460"/>
                  </a:cubicBezTo>
                  <a:cubicBezTo>
                    <a:pt x="2588" y="2460"/>
                    <a:pt x="2796" y="2430"/>
                    <a:pt x="3015" y="2365"/>
                  </a:cubicBezTo>
                  <a:cubicBezTo>
                    <a:pt x="3955" y="2086"/>
                    <a:pt x="4868" y="1696"/>
                    <a:pt x="5747" y="1270"/>
                  </a:cubicBezTo>
                  <a:cubicBezTo>
                    <a:pt x="6067" y="1117"/>
                    <a:pt x="6369" y="1022"/>
                    <a:pt x="6663" y="1022"/>
                  </a:cubicBezTo>
                  <a:cubicBezTo>
                    <a:pt x="6943" y="1022"/>
                    <a:pt x="7217" y="1107"/>
                    <a:pt x="7493" y="1310"/>
                  </a:cubicBezTo>
                  <a:cubicBezTo>
                    <a:pt x="8398" y="1976"/>
                    <a:pt x="9368" y="2261"/>
                    <a:pt x="10398" y="2261"/>
                  </a:cubicBezTo>
                  <a:cubicBezTo>
                    <a:pt x="10829" y="2261"/>
                    <a:pt x="11272" y="2211"/>
                    <a:pt x="11724" y="2117"/>
                  </a:cubicBezTo>
                  <a:cubicBezTo>
                    <a:pt x="12256" y="2007"/>
                    <a:pt x="12788" y="1942"/>
                    <a:pt x="13324" y="1942"/>
                  </a:cubicBezTo>
                  <a:cubicBezTo>
                    <a:pt x="13766" y="1942"/>
                    <a:pt x="14211" y="1986"/>
                    <a:pt x="14662" y="2086"/>
                  </a:cubicBezTo>
                  <a:cubicBezTo>
                    <a:pt x="15624" y="2293"/>
                    <a:pt x="16621" y="2433"/>
                    <a:pt x="17602" y="2433"/>
                  </a:cubicBezTo>
                  <a:cubicBezTo>
                    <a:pt x="17617" y="2433"/>
                    <a:pt x="17632" y="2433"/>
                    <a:pt x="17647" y="2433"/>
                  </a:cubicBezTo>
                  <a:cubicBezTo>
                    <a:pt x="19071" y="2433"/>
                    <a:pt x="20502" y="2305"/>
                    <a:pt x="21918" y="2168"/>
                  </a:cubicBezTo>
                  <a:cubicBezTo>
                    <a:pt x="23055" y="2058"/>
                    <a:pt x="24122" y="1682"/>
                    <a:pt x="25131" y="1150"/>
                  </a:cubicBezTo>
                  <a:cubicBezTo>
                    <a:pt x="25131" y="1072"/>
                    <a:pt x="25127" y="994"/>
                    <a:pt x="25127" y="921"/>
                  </a:cubicBezTo>
                  <a:cubicBezTo>
                    <a:pt x="24858" y="921"/>
                    <a:pt x="24589" y="904"/>
                    <a:pt x="24322" y="904"/>
                  </a:cubicBezTo>
                  <a:cubicBezTo>
                    <a:pt x="24174" y="904"/>
                    <a:pt x="24027" y="909"/>
                    <a:pt x="23880" y="925"/>
                  </a:cubicBezTo>
                  <a:cubicBezTo>
                    <a:pt x="22647" y="1063"/>
                    <a:pt x="21419" y="1288"/>
                    <a:pt x="20186" y="1379"/>
                  </a:cubicBezTo>
                  <a:cubicBezTo>
                    <a:pt x="19352" y="1438"/>
                    <a:pt x="18518" y="1493"/>
                    <a:pt x="17685" y="1493"/>
                  </a:cubicBezTo>
                  <a:cubicBezTo>
                    <a:pt x="16568" y="1493"/>
                    <a:pt x="15454" y="1395"/>
                    <a:pt x="14346" y="1077"/>
                  </a:cubicBezTo>
                  <a:cubicBezTo>
                    <a:pt x="14041" y="990"/>
                    <a:pt x="13710" y="953"/>
                    <a:pt x="13376" y="953"/>
                  </a:cubicBezTo>
                  <a:cubicBezTo>
                    <a:pt x="13042" y="953"/>
                    <a:pt x="12705" y="990"/>
                    <a:pt x="12389" y="1049"/>
                  </a:cubicBezTo>
                  <a:cubicBezTo>
                    <a:pt x="11761" y="1172"/>
                    <a:pt x="11146" y="1257"/>
                    <a:pt x="10546" y="1257"/>
                  </a:cubicBezTo>
                  <a:cubicBezTo>
                    <a:pt x="9550" y="1257"/>
                    <a:pt x="8592" y="1022"/>
                    <a:pt x="7677" y="330"/>
                  </a:cubicBezTo>
                  <a:cubicBezTo>
                    <a:pt x="7371" y="98"/>
                    <a:pt x="7034"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3358950" y="990125"/>
              <a:ext cx="433175" cy="746750"/>
            </a:xfrm>
            <a:custGeom>
              <a:rect b="b" l="l" r="r" t="t"/>
              <a:pathLst>
                <a:path extrusionOk="0" h="29870" w="17327">
                  <a:moveTo>
                    <a:pt x="2330" y="6059"/>
                  </a:moveTo>
                  <a:cubicBezTo>
                    <a:pt x="2454" y="6156"/>
                    <a:pt x="2624" y="6225"/>
                    <a:pt x="2683" y="6347"/>
                  </a:cubicBezTo>
                  <a:cubicBezTo>
                    <a:pt x="2780" y="6536"/>
                    <a:pt x="2835" y="6765"/>
                    <a:pt x="2848" y="6976"/>
                  </a:cubicBezTo>
                  <a:cubicBezTo>
                    <a:pt x="2921" y="8236"/>
                    <a:pt x="2999" y="9496"/>
                    <a:pt x="3018" y="10758"/>
                  </a:cubicBezTo>
                  <a:cubicBezTo>
                    <a:pt x="3022" y="11097"/>
                    <a:pt x="2802" y="11440"/>
                    <a:pt x="2688" y="11779"/>
                  </a:cubicBezTo>
                  <a:lnTo>
                    <a:pt x="2483" y="11753"/>
                  </a:lnTo>
                  <a:cubicBezTo>
                    <a:pt x="2418" y="11518"/>
                    <a:pt x="2308" y="11289"/>
                    <a:pt x="2294" y="11051"/>
                  </a:cubicBezTo>
                  <a:cubicBezTo>
                    <a:pt x="2227" y="9515"/>
                    <a:pt x="2170" y="7980"/>
                    <a:pt x="2125" y="6444"/>
                  </a:cubicBezTo>
                  <a:cubicBezTo>
                    <a:pt x="2125" y="6316"/>
                    <a:pt x="2262" y="6187"/>
                    <a:pt x="2330" y="6059"/>
                  </a:cubicBezTo>
                  <a:close/>
                  <a:moveTo>
                    <a:pt x="4901" y="9698"/>
                  </a:moveTo>
                  <a:cubicBezTo>
                    <a:pt x="5052" y="9804"/>
                    <a:pt x="5282" y="9882"/>
                    <a:pt x="5346" y="10028"/>
                  </a:cubicBezTo>
                  <a:cubicBezTo>
                    <a:pt x="5484" y="10340"/>
                    <a:pt x="5625" y="10693"/>
                    <a:pt x="5607" y="11023"/>
                  </a:cubicBezTo>
                  <a:cubicBezTo>
                    <a:pt x="5561" y="12017"/>
                    <a:pt x="5452" y="13012"/>
                    <a:pt x="5332" y="14002"/>
                  </a:cubicBezTo>
                  <a:cubicBezTo>
                    <a:pt x="5318" y="14126"/>
                    <a:pt x="5102" y="14227"/>
                    <a:pt x="4979" y="14337"/>
                  </a:cubicBezTo>
                  <a:cubicBezTo>
                    <a:pt x="4920" y="14200"/>
                    <a:pt x="4805" y="14062"/>
                    <a:pt x="4800" y="13920"/>
                  </a:cubicBezTo>
                  <a:cubicBezTo>
                    <a:pt x="4777" y="13388"/>
                    <a:pt x="4791" y="12861"/>
                    <a:pt x="4791" y="12329"/>
                  </a:cubicBezTo>
                  <a:lnTo>
                    <a:pt x="4819" y="12329"/>
                  </a:lnTo>
                  <a:cubicBezTo>
                    <a:pt x="4773" y="11615"/>
                    <a:pt x="4714" y="10904"/>
                    <a:pt x="4691" y="10190"/>
                  </a:cubicBezTo>
                  <a:cubicBezTo>
                    <a:pt x="4686" y="10028"/>
                    <a:pt x="4828" y="9863"/>
                    <a:pt x="4901" y="9698"/>
                  </a:cubicBezTo>
                  <a:close/>
                  <a:moveTo>
                    <a:pt x="2890" y="13741"/>
                  </a:moveTo>
                  <a:cubicBezTo>
                    <a:pt x="3045" y="13901"/>
                    <a:pt x="3279" y="14035"/>
                    <a:pt x="3334" y="14223"/>
                  </a:cubicBezTo>
                  <a:cubicBezTo>
                    <a:pt x="3435" y="14570"/>
                    <a:pt x="3445" y="14946"/>
                    <a:pt x="3468" y="15308"/>
                  </a:cubicBezTo>
                  <a:cubicBezTo>
                    <a:pt x="3513" y="15968"/>
                    <a:pt x="3536" y="16625"/>
                    <a:pt x="3563" y="17284"/>
                  </a:cubicBezTo>
                  <a:cubicBezTo>
                    <a:pt x="3577" y="17284"/>
                    <a:pt x="3590" y="17285"/>
                    <a:pt x="3605" y="17289"/>
                  </a:cubicBezTo>
                  <a:cubicBezTo>
                    <a:pt x="3559" y="17632"/>
                    <a:pt x="3536" y="17980"/>
                    <a:pt x="3453" y="18316"/>
                  </a:cubicBezTo>
                  <a:cubicBezTo>
                    <a:pt x="3422" y="18449"/>
                    <a:pt x="3261" y="18550"/>
                    <a:pt x="3155" y="18664"/>
                  </a:cubicBezTo>
                  <a:cubicBezTo>
                    <a:pt x="3045" y="18554"/>
                    <a:pt x="2871" y="18457"/>
                    <a:pt x="2843" y="18329"/>
                  </a:cubicBezTo>
                  <a:cubicBezTo>
                    <a:pt x="2743" y="17848"/>
                    <a:pt x="2652" y="17357"/>
                    <a:pt x="2629" y="16867"/>
                  </a:cubicBezTo>
                  <a:cubicBezTo>
                    <a:pt x="2582" y="16010"/>
                    <a:pt x="2574" y="15148"/>
                    <a:pt x="2591" y="14286"/>
                  </a:cubicBezTo>
                  <a:cubicBezTo>
                    <a:pt x="2597" y="14103"/>
                    <a:pt x="2784" y="13924"/>
                    <a:pt x="2890" y="13741"/>
                  </a:cubicBezTo>
                  <a:close/>
                  <a:moveTo>
                    <a:pt x="16666" y="0"/>
                  </a:moveTo>
                  <a:cubicBezTo>
                    <a:pt x="16593" y="0"/>
                    <a:pt x="16511" y="2"/>
                    <a:pt x="16419" y="5"/>
                  </a:cubicBezTo>
                  <a:cubicBezTo>
                    <a:pt x="14164" y="64"/>
                    <a:pt x="11913" y="143"/>
                    <a:pt x="9662" y="225"/>
                  </a:cubicBezTo>
                  <a:cubicBezTo>
                    <a:pt x="6715" y="339"/>
                    <a:pt x="3878" y="1067"/>
                    <a:pt x="1041" y="1815"/>
                  </a:cubicBezTo>
                  <a:cubicBezTo>
                    <a:pt x="505" y="1953"/>
                    <a:pt x="280" y="2268"/>
                    <a:pt x="276" y="2846"/>
                  </a:cubicBezTo>
                  <a:cubicBezTo>
                    <a:pt x="262" y="4437"/>
                    <a:pt x="189" y="6032"/>
                    <a:pt x="152" y="7626"/>
                  </a:cubicBezTo>
                  <a:cubicBezTo>
                    <a:pt x="1" y="13985"/>
                    <a:pt x="299" y="20296"/>
                    <a:pt x="2049" y="26461"/>
                  </a:cubicBezTo>
                  <a:cubicBezTo>
                    <a:pt x="2352" y="27528"/>
                    <a:pt x="2668" y="28592"/>
                    <a:pt x="2981" y="29655"/>
                  </a:cubicBezTo>
                  <a:cubicBezTo>
                    <a:pt x="3902" y="28046"/>
                    <a:pt x="4695" y="26442"/>
                    <a:pt x="5482" y="24838"/>
                  </a:cubicBezTo>
                  <a:cubicBezTo>
                    <a:pt x="5707" y="24379"/>
                    <a:pt x="5905" y="23902"/>
                    <a:pt x="6147" y="23453"/>
                  </a:cubicBezTo>
                  <a:cubicBezTo>
                    <a:pt x="6327" y="23120"/>
                    <a:pt x="6506" y="22949"/>
                    <a:pt x="6702" y="22949"/>
                  </a:cubicBezTo>
                  <a:cubicBezTo>
                    <a:pt x="6864" y="22949"/>
                    <a:pt x="7038" y="23067"/>
                    <a:pt x="7234" y="23311"/>
                  </a:cubicBezTo>
                  <a:cubicBezTo>
                    <a:pt x="8063" y="24333"/>
                    <a:pt x="8783" y="25442"/>
                    <a:pt x="9622" y="26451"/>
                  </a:cubicBezTo>
                  <a:cubicBezTo>
                    <a:pt x="10607" y="27629"/>
                    <a:pt x="11671" y="28733"/>
                    <a:pt x="12702" y="29870"/>
                  </a:cubicBezTo>
                  <a:cubicBezTo>
                    <a:pt x="12757" y="29842"/>
                    <a:pt x="12807" y="29815"/>
                    <a:pt x="12862" y="29788"/>
                  </a:cubicBezTo>
                  <a:cubicBezTo>
                    <a:pt x="12872" y="29650"/>
                    <a:pt x="12908" y="29508"/>
                    <a:pt x="12895" y="29371"/>
                  </a:cubicBezTo>
                  <a:cubicBezTo>
                    <a:pt x="12831" y="28454"/>
                    <a:pt x="12753" y="27541"/>
                    <a:pt x="12688" y="26630"/>
                  </a:cubicBezTo>
                  <a:cubicBezTo>
                    <a:pt x="12446" y="22995"/>
                    <a:pt x="12125" y="19364"/>
                    <a:pt x="11983" y="15725"/>
                  </a:cubicBezTo>
                  <a:cubicBezTo>
                    <a:pt x="11864" y="12637"/>
                    <a:pt x="12272" y="9579"/>
                    <a:pt x="13179" y="6613"/>
                  </a:cubicBezTo>
                  <a:cubicBezTo>
                    <a:pt x="13692" y="4936"/>
                    <a:pt x="14619" y="3570"/>
                    <a:pt x="16479" y="3129"/>
                  </a:cubicBezTo>
                  <a:cubicBezTo>
                    <a:pt x="16718" y="3075"/>
                    <a:pt x="16969" y="3066"/>
                    <a:pt x="17314" y="3024"/>
                  </a:cubicBezTo>
                  <a:cubicBezTo>
                    <a:pt x="17314" y="2283"/>
                    <a:pt x="17327" y="1572"/>
                    <a:pt x="17309" y="857"/>
                  </a:cubicBezTo>
                  <a:cubicBezTo>
                    <a:pt x="17289" y="115"/>
                    <a:pt x="17257" y="0"/>
                    <a:pt x="16666"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3671450" y="625025"/>
              <a:ext cx="65450" cy="73600"/>
            </a:xfrm>
            <a:custGeom>
              <a:rect b="b" l="l" r="r" t="t"/>
              <a:pathLst>
                <a:path extrusionOk="0" h="2944" w="2618">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3627025" y="493600"/>
              <a:ext cx="64050" cy="78675"/>
            </a:xfrm>
            <a:custGeom>
              <a:rect b="b" l="l" r="r" t="t"/>
              <a:pathLst>
                <a:path extrusionOk="0" h="3147" w="2562">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3496925" y="679475"/>
              <a:ext cx="100850" cy="57625"/>
            </a:xfrm>
            <a:custGeom>
              <a:rect b="b" l="l" r="r" t="t"/>
              <a:pathLst>
                <a:path extrusionOk="0" h="2305" w="4034">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3520425" y="584200"/>
              <a:ext cx="48400" cy="59025"/>
            </a:xfrm>
            <a:custGeom>
              <a:rect b="b" l="l" r="r" t="t"/>
              <a:pathLst>
                <a:path extrusionOk="0" h="2361" w="1936">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3265350" y="940600"/>
              <a:ext cx="285450" cy="129325"/>
            </a:xfrm>
            <a:custGeom>
              <a:rect b="b" l="l" r="r" t="t"/>
              <a:pathLst>
                <a:path extrusionOk="0" h="5173" w="11418">
                  <a:moveTo>
                    <a:pt x="8502" y="1"/>
                  </a:moveTo>
                  <a:cubicBezTo>
                    <a:pt x="8408" y="1"/>
                    <a:pt x="8308" y="26"/>
                    <a:pt x="8191" y="74"/>
                  </a:cubicBezTo>
                  <a:cubicBezTo>
                    <a:pt x="6083" y="953"/>
                    <a:pt x="3961" y="1811"/>
                    <a:pt x="1847" y="2691"/>
                  </a:cubicBezTo>
                  <a:cubicBezTo>
                    <a:pt x="1183" y="2971"/>
                    <a:pt x="546" y="3309"/>
                    <a:pt x="0" y="3570"/>
                  </a:cubicBezTo>
                  <a:cubicBezTo>
                    <a:pt x="490" y="4107"/>
                    <a:pt x="926" y="4597"/>
                    <a:pt x="1375" y="5070"/>
                  </a:cubicBezTo>
                  <a:cubicBezTo>
                    <a:pt x="1442" y="5136"/>
                    <a:pt x="1575" y="5172"/>
                    <a:pt x="1681" y="5172"/>
                  </a:cubicBezTo>
                  <a:cubicBezTo>
                    <a:pt x="1692" y="5172"/>
                    <a:pt x="1704" y="5172"/>
                    <a:pt x="1714" y="5171"/>
                  </a:cubicBezTo>
                  <a:cubicBezTo>
                    <a:pt x="2183" y="5129"/>
                    <a:pt x="2654" y="5065"/>
                    <a:pt x="3113" y="5015"/>
                  </a:cubicBezTo>
                  <a:cubicBezTo>
                    <a:pt x="3306" y="3617"/>
                    <a:pt x="3255" y="3314"/>
                    <a:pt x="4914" y="2870"/>
                  </a:cubicBezTo>
                  <a:cubicBezTo>
                    <a:pt x="7059" y="2297"/>
                    <a:pt x="9213" y="1778"/>
                    <a:pt x="11418" y="1494"/>
                  </a:cubicBezTo>
                  <a:lnTo>
                    <a:pt x="11390" y="1298"/>
                  </a:lnTo>
                  <a:cubicBezTo>
                    <a:pt x="11269" y="1305"/>
                    <a:pt x="11147" y="1311"/>
                    <a:pt x="11027" y="1311"/>
                  </a:cubicBezTo>
                  <a:cubicBezTo>
                    <a:pt x="10780" y="1311"/>
                    <a:pt x="10544" y="1285"/>
                    <a:pt x="10350" y="1183"/>
                  </a:cubicBezTo>
                  <a:cubicBezTo>
                    <a:pt x="9847" y="918"/>
                    <a:pt x="9380" y="594"/>
                    <a:pt x="8957" y="215"/>
                  </a:cubicBezTo>
                  <a:cubicBezTo>
                    <a:pt x="8794" y="69"/>
                    <a:pt x="8657" y="1"/>
                    <a:pt x="8502"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3476100" y="1232575"/>
              <a:ext cx="23475" cy="115975"/>
            </a:xfrm>
            <a:custGeom>
              <a:rect b="b" l="l" r="r" t="t"/>
              <a:pathLst>
                <a:path extrusionOk="0" h="4639" w="939">
                  <a:moveTo>
                    <a:pt x="216" y="0"/>
                  </a:moveTo>
                  <a:cubicBezTo>
                    <a:pt x="143" y="165"/>
                    <a:pt x="0" y="330"/>
                    <a:pt x="6" y="491"/>
                  </a:cubicBezTo>
                  <a:cubicBezTo>
                    <a:pt x="28" y="1206"/>
                    <a:pt x="88" y="1916"/>
                    <a:pt x="133" y="2631"/>
                  </a:cubicBezTo>
                  <a:lnTo>
                    <a:pt x="105" y="2631"/>
                  </a:lnTo>
                  <a:cubicBezTo>
                    <a:pt x="105" y="3162"/>
                    <a:pt x="92" y="3690"/>
                    <a:pt x="115" y="4222"/>
                  </a:cubicBezTo>
                  <a:cubicBezTo>
                    <a:pt x="119" y="4363"/>
                    <a:pt x="234" y="4502"/>
                    <a:pt x="293" y="4639"/>
                  </a:cubicBezTo>
                  <a:cubicBezTo>
                    <a:pt x="417" y="4529"/>
                    <a:pt x="633" y="4427"/>
                    <a:pt x="646" y="4304"/>
                  </a:cubicBezTo>
                  <a:cubicBezTo>
                    <a:pt x="766" y="3314"/>
                    <a:pt x="875" y="2319"/>
                    <a:pt x="921" y="1325"/>
                  </a:cubicBezTo>
                  <a:cubicBezTo>
                    <a:pt x="939" y="995"/>
                    <a:pt x="798" y="642"/>
                    <a:pt x="660" y="330"/>
                  </a:cubicBezTo>
                  <a:cubicBezTo>
                    <a:pt x="596" y="183"/>
                    <a:pt x="368" y="106"/>
                    <a:pt x="2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3441025" y="514975"/>
              <a:ext cx="50450" cy="68150"/>
            </a:xfrm>
            <a:custGeom>
              <a:rect b="b" l="l" r="r" t="t"/>
              <a:pathLst>
                <a:path extrusionOk="0" h="2726" w="2018">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3380175" y="621125"/>
              <a:ext cx="74825" cy="77150"/>
            </a:xfrm>
            <a:custGeom>
              <a:rect b="b" l="l" r="r" t="t"/>
              <a:pathLst>
                <a:path extrusionOk="0" h="3086" w="2993">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3423275" y="1333650"/>
              <a:ext cx="25775" cy="123075"/>
            </a:xfrm>
            <a:custGeom>
              <a:rect b="b" l="l" r="r" t="t"/>
              <a:pathLst>
                <a:path extrusionOk="0" h="4923" w="1031">
                  <a:moveTo>
                    <a:pt x="317" y="0"/>
                  </a:moveTo>
                  <a:cubicBezTo>
                    <a:pt x="210" y="183"/>
                    <a:pt x="23" y="362"/>
                    <a:pt x="18" y="545"/>
                  </a:cubicBezTo>
                  <a:cubicBezTo>
                    <a:pt x="1" y="1406"/>
                    <a:pt x="9" y="2268"/>
                    <a:pt x="56" y="3126"/>
                  </a:cubicBezTo>
                  <a:cubicBezTo>
                    <a:pt x="79" y="3616"/>
                    <a:pt x="170" y="4107"/>
                    <a:pt x="270" y="4588"/>
                  </a:cubicBezTo>
                  <a:cubicBezTo>
                    <a:pt x="298" y="4716"/>
                    <a:pt x="472" y="4813"/>
                    <a:pt x="582" y="4923"/>
                  </a:cubicBezTo>
                  <a:cubicBezTo>
                    <a:pt x="688" y="4807"/>
                    <a:pt x="849" y="4707"/>
                    <a:pt x="880" y="4574"/>
                  </a:cubicBezTo>
                  <a:cubicBezTo>
                    <a:pt x="963" y="4239"/>
                    <a:pt x="986" y="3892"/>
                    <a:pt x="1031" y="3547"/>
                  </a:cubicBezTo>
                  <a:cubicBezTo>
                    <a:pt x="1020" y="3544"/>
                    <a:pt x="1009" y="3543"/>
                    <a:pt x="997" y="3543"/>
                  </a:cubicBezTo>
                  <a:cubicBezTo>
                    <a:pt x="995" y="3543"/>
                    <a:pt x="993" y="3543"/>
                    <a:pt x="990" y="3543"/>
                  </a:cubicBezTo>
                  <a:cubicBezTo>
                    <a:pt x="963" y="2883"/>
                    <a:pt x="940" y="2228"/>
                    <a:pt x="893" y="1567"/>
                  </a:cubicBezTo>
                  <a:cubicBezTo>
                    <a:pt x="870" y="1205"/>
                    <a:pt x="862" y="829"/>
                    <a:pt x="761" y="480"/>
                  </a:cubicBezTo>
                  <a:cubicBezTo>
                    <a:pt x="706" y="293"/>
                    <a:pt x="472" y="160"/>
                    <a:pt x="3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3412025" y="1141575"/>
              <a:ext cx="22500" cy="143025"/>
            </a:xfrm>
            <a:custGeom>
              <a:rect b="b" l="l" r="r" t="t"/>
              <a:pathLst>
                <a:path extrusionOk="0" h="5721" w="900">
                  <a:moveTo>
                    <a:pt x="206" y="1"/>
                  </a:moveTo>
                  <a:cubicBezTo>
                    <a:pt x="138" y="129"/>
                    <a:pt x="1" y="258"/>
                    <a:pt x="1" y="386"/>
                  </a:cubicBezTo>
                  <a:cubicBezTo>
                    <a:pt x="45" y="1922"/>
                    <a:pt x="102" y="3457"/>
                    <a:pt x="170" y="4993"/>
                  </a:cubicBezTo>
                  <a:cubicBezTo>
                    <a:pt x="184" y="5231"/>
                    <a:pt x="294" y="5461"/>
                    <a:pt x="359" y="5693"/>
                  </a:cubicBezTo>
                  <a:lnTo>
                    <a:pt x="565" y="5721"/>
                  </a:lnTo>
                  <a:cubicBezTo>
                    <a:pt x="679" y="5382"/>
                    <a:pt x="899" y="5038"/>
                    <a:pt x="895" y="4699"/>
                  </a:cubicBezTo>
                  <a:cubicBezTo>
                    <a:pt x="876" y="3438"/>
                    <a:pt x="798" y="2178"/>
                    <a:pt x="724" y="917"/>
                  </a:cubicBezTo>
                  <a:cubicBezTo>
                    <a:pt x="711" y="706"/>
                    <a:pt x="656" y="477"/>
                    <a:pt x="559" y="289"/>
                  </a:cubicBezTo>
                  <a:cubicBezTo>
                    <a:pt x="500" y="166"/>
                    <a:pt x="330" y="96"/>
                    <a:pt x="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2147100" y="2916250"/>
              <a:ext cx="920400" cy="69525"/>
            </a:xfrm>
            <a:custGeom>
              <a:rect b="b" l="l" r="r" t="t"/>
              <a:pathLst>
                <a:path extrusionOk="0" h="2781" w="36816">
                  <a:moveTo>
                    <a:pt x="544" y="0"/>
                  </a:moveTo>
                  <a:cubicBezTo>
                    <a:pt x="244" y="0"/>
                    <a:pt x="39" y="158"/>
                    <a:pt x="69" y="540"/>
                  </a:cubicBezTo>
                  <a:cubicBezTo>
                    <a:pt x="83" y="668"/>
                    <a:pt x="28" y="805"/>
                    <a:pt x="1" y="961"/>
                  </a:cubicBezTo>
                  <a:cubicBezTo>
                    <a:pt x="12206" y="1703"/>
                    <a:pt x="24504" y="1667"/>
                    <a:pt x="36751" y="2780"/>
                  </a:cubicBezTo>
                  <a:cubicBezTo>
                    <a:pt x="36774" y="2712"/>
                    <a:pt x="36792" y="2648"/>
                    <a:pt x="36815" y="2580"/>
                  </a:cubicBezTo>
                  <a:cubicBezTo>
                    <a:pt x="36517" y="2313"/>
                    <a:pt x="36229" y="2043"/>
                    <a:pt x="35921" y="1790"/>
                  </a:cubicBezTo>
                  <a:cubicBezTo>
                    <a:pt x="35770" y="1667"/>
                    <a:pt x="35600" y="1520"/>
                    <a:pt x="35421" y="1497"/>
                  </a:cubicBezTo>
                  <a:cubicBezTo>
                    <a:pt x="34931" y="1433"/>
                    <a:pt x="34436" y="1415"/>
                    <a:pt x="33946" y="1401"/>
                  </a:cubicBezTo>
                  <a:cubicBezTo>
                    <a:pt x="28340" y="1216"/>
                    <a:pt x="22734" y="1034"/>
                    <a:pt x="17129" y="855"/>
                  </a:cubicBezTo>
                  <a:cubicBezTo>
                    <a:pt x="13576" y="741"/>
                    <a:pt x="10020" y="668"/>
                    <a:pt x="6468" y="503"/>
                  </a:cubicBezTo>
                  <a:cubicBezTo>
                    <a:pt x="4515" y="411"/>
                    <a:pt x="2572" y="163"/>
                    <a:pt x="619" y="3"/>
                  </a:cubicBezTo>
                  <a:cubicBezTo>
                    <a:pt x="594" y="1"/>
                    <a:pt x="569" y="0"/>
                    <a:pt x="544"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3024825" y="2349925"/>
              <a:ext cx="22150" cy="149550"/>
            </a:xfrm>
            <a:custGeom>
              <a:rect b="b" l="l" r="r" t="t"/>
              <a:pathLst>
                <a:path extrusionOk="0" h="5982" w="886">
                  <a:moveTo>
                    <a:pt x="172" y="0"/>
                  </a:moveTo>
                  <a:cubicBezTo>
                    <a:pt x="167" y="0"/>
                    <a:pt x="161" y="0"/>
                    <a:pt x="157" y="0"/>
                  </a:cubicBezTo>
                  <a:cubicBezTo>
                    <a:pt x="97" y="5"/>
                    <a:pt x="1" y="201"/>
                    <a:pt x="6" y="307"/>
                  </a:cubicBezTo>
                  <a:cubicBezTo>
                    <a:pt x="34" y="1953"/>
                    <a:pt x="70" y="3594"/>
                    <a:pt x="129" y="5239"/>
                  </a:cubicBezTo>
                  <a:cubicBezTo>
                    <a:pt x="138" y="5487"/>
                    <a:pt x="290" y="5729"/>
                    <a:pt x="373" y="5973"/>
                  </a:cubicBezTo>
                  <a:cubicBezTo>
                    <a:pt x="464" y="5977"/>
                    <a:pt x="556" y="5977"/>
                    <a:pt x="647" y="5981"/>
                  </a:cubicBezTo>
                  <a:cubicBezTo>
                    <a:pt x="730" y="5665"/>
                    <a:pt x="886" y="5348"/>
                    <a:pt x="882" y="5033"/>
                  </a:cubicBezTo>
                  <a:cubicBezTo>
                    <a:pt x="872" y="3680"/>
                    <a:pt x="831" y="2328"/>
                    <a:pt x="771" y="975"/>
                  </a:cubicBezTo>
                  <a:cubicBezTo>
                    <a:pt x="757" y="696"/>
                    <a:pt x="638" y="412"/>
                    <a:pt x="519" y="151"/>
                  </a:cubicBezTo>
                  <a:cubicBezTo>
                    <a:pt x="480" y="63"/>
                    <a:pt x="296" y="0"/>
                    <a:pt x="1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3024625" y="2563725"/>
              <a:ext cx="20175" cy="136950"/>
            </a:xfrm>
            <a:custGeom>
              <a:rect b="b" l="l" r="r" t="t"/>
              <a:pathLst>
                <a:path extrusionOk="0" h="5478" w="807">
                  <a:moveTo>
                    <a:pt x="385" y="0"/>
                  </a:moveTo>
                  <a:cubicBezTo>
                    <a:pt x="384" y="0"/>
                    <a:pt x="382" y="0"/>
                    <a:pt x="381" y="0"/>
                  </a:cubicBezTo>
                  <a:cubicBezTo>
                    <a:pt x="275" y="0"/>
                    <a:pt x="138" y="138"/>
                    <a:pt x="79" y="253"/>
                  </a:cubicBezTo>
                  <a:cubicBezTo>
                    <a:pt x="14" y="372"/>
                    <a:pt x="14" y="537"/>
                    <a:pt x="14" y="679"/>
                  </a:cubicBezTo>
                  <a:cubicBezTo>
                    <a:pt x="14" y="1885"/>
                    <a:pt x="0" y="3086"/>
                    <a:pt x="42" y="4291"/>
                  </a:cubicBezTo>
                  <a:cubicBezTo>
                    <a:pt x="55" y="4690"/>
                    <a:pt x="216" y="5084"/>
                    <a:pt x="307" y="5478"/>
                  </a:cubicBezTo>
                  <a:cubicBezTo>
                    <a:pt x="395" y="5478"/>
                    <a:pt x="486" y="5478"/>
                    <a:pt x="578" y="5473"/>
                  </a:cubicBezTo>
                  <a:cubicBezTo>
                    <a:pt x="650" y="5171"/>
                    <a:pt x="779" y="4868"/>
                    <a:pt x="783" y="4562"/>
                  </a:cubicBezTo>
                  <a:cubicBezTo>
                    <a:pt x="806" y="3324"/>
                    <a:pt x="789" y="2082"/>
                    <a:pt x="774" y="839"/>
                  </a:cubicBezTo>
                  <a:cubicBezTo>
                    <a:pt x="774" y="643"/>
                    <a:pt x="743" y="431"/>
                    <a:pt x="675" y="248"/>
                  </a:cubicBezTo>
                  <a:cubicBezTo>
                    <a:pt x="628" y="139"/>
                    <a:pt x="486" y="0"/>
                    <a:pt x="3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2977650" y="2498075"/>
              <a:ext cx="34475" cy="85375"/>
            </a:xfrm>
            <a:custGeom>
              <a:rect b="b" l="l" r="r" t="t"/>
              <a:pathLst>
                <a:path extrusionOk="0" h="3415" w="1379">
                  <a:moveTo>
                    <a:pt x="636" y="0"/>
                  </a:moveTo>
                  <a:lnTo>
                    <a:pt x="636" y="0"/>
                  </a:lnTo>
                  <a:cubicBezTo>
                    <a:pt x="623" y="1124"/>
                    <a:pt x="0" y="2209"/>
                    <a:pt x="449" y="3415"/>
                  </a:cubicBezTo>
                  <a:cubicBezTo>
                    <a:pt x="1242" y="2851"/>
                    <a:pt x="1379" y="468"/>
                    <a:pt x="6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2248175" y="2315625"/>
              <a:ext cx="715250" cy="59300"/>
            </a:xfrm>
            <a:custGeom>
              <a:rect b="b" l="l" r="r" t="t"/>
              <a:pathLst>
                <a:path extrusionOk="0" h="2372" w="28610">
                  <a:moveTo>
                    <a:pt x="27427" y="0"/>
                  </a:moveTo>
                  <a:cubicBezTo>
                    <a:pt x="27265" y="0"/>
                    <a:pt x="27096" y="27"/>
                    <a:pt x="26923" y="79"/>
                  </a:cubicBezTo>
                  <a:cubicBezTo>
                    <a:pt x="26208" y="300"/>
                    <a:pt x="25502" y="565"/>
                    <a:pt x="24792" y="790"/>
                  </a:cubicBezTo>
                  <a:cubicBezTo>
                    <a:pt x="24385" y="921"/>
                    <a:pt x="23975" y="1003"/>
                    <a:pt x="23572" y="1003"/>
                  </a:cubicBezTo>
                  <a:cubicBezTo>
                    <a:pt x="23112" y="1003"/>
                    <a:pt x="22661" y="895"/>
                    <a:pt x="22239" y="629"/>
                  </a:cubicBezTo>
                  <a:cubicBezTo>
                    <a:pt x="21725" y="304"/>
                    <a:pt x="21232" y="158"/>
                    <a:pt x="20748" y="158"/>
                  </a:cubicBezTo>
                  <a:cubicBezTo>
                    <a:pt x="20147" y="158"/>
                    <a:pt x="19558" y="382"/>
                    <a:pt x="18957" y="763"/>
                  </a:cubicBezTo>
                  <a:cubicBezTo>
                    <a:pt x="18359" y="1139"/>
                    <a:pt x="17731" y="1340"/>
                    <a:pt x="17089" y="1340"/>
                  </a:cubicBezTo>
                  <a:cubicBezTo>
                    <a:pt x="16615" y="1340"/>
                    <a:pt x="16134" y="1230"/>
                    <a:pt x="15652" y="1001"/>
                  </a:cubicBezTo>
                  <a:cubicBezTo>
                    <a:pt x="15185" y="774"/>
                    <a:pt x="14724" y="670"/>
                    <a:pt x="14262" y="670"/>
                  </a:cubicBezTo>
                  <a:cubicBezTo>
                    <a:pt x="13826" y="670"/>
                    <a:pt x="13389" y="763"/>
                    <a:pt x="12944" y="931"/>
                  </a:cubicBezTo>
                  <a:cubicBezTo>
                    <a:pt x="12163" y="1228"/>
                    <a:pt x="11383" y="1400"/>
                    <a:pt x="10610" y="1400"/>
                  </a:cubicBezTo>
                  <a:cubicBezTo>
                    <a:pt x="9805" y="1400"/>
                    <a:pt x="9006" y="1213"/>
                    <a:pt x="8218" y="786"/>
                  </a:cubicBezTo>
                  <a:cubicBezTo>
                    <a:pt x="7807" y="562"/>
                    <a:pt x="7402" y="451"/>
                    <a:pt x="7008" y="451"/>
                  </a:cubicBezTo>
                  <a:cubicBezTo>
                    <a:pt x="6515" y="451"/>
                    <a:pt x="6038" y="624"/>
                    <a:pt x="5587" y="963"/>
                  </a:cubicBezTo>
                  <a:cubicBezTo>
                    <a:pt x="5308" y="1172"/>
                    <a:pt x="5043" y="1258"/>
                    <a:pt x="4781" y="1258"/>
                  </a:cubicBezTo>
                  <a:cubicBezTo>
                    <a:pt x="4492" y="1258"/>
                    <a:pt x="4207" y="1154"/>
                    <a:pt x="3914" y="995"/>
                  </a:cubicBezTo>
                  <a:cubicBezTo>
                    <a:pt x="3672" y="867"/>
                    <a:pt x="3451" y="693"/>
                    <a:pt x="3209" y="574"/>
                  </a:cubicBezTo>
                  <a:cubicBezTo>
                    <a:pt x="2902" y="418"/>
                    <a:pt x="2580" y="299"/>
                    <a:pt x="2187" y="134"/>
                  </a:cubicBezTo>
                  <a:cubicBezTo>
                    <a:pt x="1825" y="317"/>
                    <a:pt x="1448" y="492"/>
                    <a:pt x="1101" y="702"/>
                  </a:cubicBezTo>
                  <a:cubicBezTo>
                    <a:pt x="916" y="816"/>
                    <a:pt x="779" y="1001"/>
                    <a:pt x="619" y="1151"/>
                  </a:cubicBezTo>
                  <a:cubicBezTo>
                    <a:pt x="422" y="1339"/>
                    <a:pt x="1" y="1468"/>
                    <a:pt x="253" y="1816"/>
                  </a:cubicBezTo>
                  <a:cubicBezTo>
                    <a:pt x="345" y="1945"/>
                    <a:pt x="445" y="1992"/>
                    <a:pt x="546" y="1992"/>
                  </a:cubicBezTo>
                  <a:cubicBezTo>
                    <a:pt x="737" y="1992"/>
                    <a:pt x="936" y="1827"/>
                    <a:pt x="1118" y="1729"/>
                  </a:cubicBezTo>
                  <a:cubicBezTo>
                    <a:pt x="1183" y="1697"/>
                    <a:pt x="1233" y="1638"/>
                    <a:pt x="1288" y="1592"/>
                  </a:cubicBezTo>
                  <a:cubicBezTo>
                    <a:pt x="1728" y="1220"/>
                    <a:pt x="1940" y="1042"/>
                    <a:pt x="2169" y="1042"/>
                  </a:cubicBezTo>
                  <a:cubicBezTo>
                    <a:pt x="2384" y="1042"/>
                    <a:pt x="2614" y="1198"/>
                    <a:pt x="3062" y="1500"/>
                  </a:cubicBezTo>
                  <a:cubicBezTo>
                    <a:pt x="3661" y="1902"/>
                    <a:pt x="4261" y="2210"/>
                    <a:pt x="4884" y="2210"/>
                  </a:cubicBezTo>
                  <a:cubicBezTo>
                    <a:pt x="5319" y="2210"/>
                    <a:pt x="5765" y="2059"/>
                    <a:pt x="6229" y="1684"/>
                  </a:cubicBezTo>
                  <a:cubicBezTo>
                    <a:pt x="6469" y="1491"/>
                    <a:pt x="6720" y="1411"/>
                    <a:pt x="6983" y="1411"/>
                  </a:cubicBezTo>
                  <a:cubicBezTo>
                    <a:pt x="7237" y="1411"/>
                    <a:pt x="7503" y="1486"/>
                    <a:pt x="7778" y="1606"/>
                  </a:cubicBezTo>
                  <a:cubicBezTo>
                    <a:pt x="8461" y="1894"/>
                    <a:pt x="9177" y="2165"/>
                    <a:pt x="9905" y="2302"/>
                  </a:cubicBezTo>
                  <a:cubicBezTo>
                    <a:pt x="10164" y="2350"/>
                    <a:pt x="10421" y="2372"/>
                    <a:pt x="10676" y="2372"/>
                  </a:cubicBezTo>
                  <a:cubicBezTo>
                    <a:pt x="11564" y="2372"/>
                    <a:pt x="12432" y="2117"/>
                    <a:pt x="13297" y="1857"/>
                  </a:cubicBezTo>
                  <a:cubicBezTo>
                    <a:pt x="13627" y="1759"/>
                    <a:pt x="14016" y="1673"/>
                    <a:pt x="14372" y="1673"/>
                  </a:cubicBezTo>
                  <a:cubicBezTo>
                    <a:pt x="14575" y="1673"/>
                    <a:pt x="14768" y="1701"/>
                    <a:pt x="14933" y="1771"/>
                  </a:cubicBezTo>
                  <a:cubicBezTo>
                    <a:pt x="15679" y="2091"/>
                    <a:pt x="16399" y="2256"/>
                    <a:pt x="17101" y="2256"/>
                  </a:cubicBezTo>
                  <a:cubicBezTo>
                    <a:pt x="18037" y="2256"/>
                    <a:pt x="18939" y="1962"/>
                    <a:pt x="19828" y="1349"/>
                  </a:cubicBezTo>
                  <a:cubicBezTo>
                    <a:pt x="20126" y="1145"/>
                    <a:pt x="20424" y="1037"/>
                    <a:pt x="20726" y="1037"/>
                  </a:cubicBezTo>
                  <a:cubicBezTo>
                    <a:pt x="21013" y="1037"/>
                    <a:pt x="21304" y="1134"/>
                    <a:pt x="21606" y="1339"/>
                  </a:cubicBezTo>
                  <a:cubicBezTo>
                    <a:pt x="22247" y="1772"/>
                    <a:pt x="22925" y="1956"/>
                    <a:pt x="23624" y="1956"/>
                  </a:cubicBezTo>
                  <a:cubicBezTo>
                    <a:pt x="24105" y="1956"/>
                    <a:pt x="24595" y="1869"/>
                    <a:pt x="25089" y="1716"/>
                  </a:cubicBezTo>
                  <a:cubicBezTo>
                    <a:pt x="25594" y="1556"/>
                    <a:pt x="26098" y="1377"/>
                    <a:pt x="26584" y="1175"/>
                  </a:cubicBezTo>
                  <a:cubicBezTo>
                    <a:pt x="26865" y="1055"/>
                    <a:pt x="27138" y="974"/>
                    <a:pt x="27415" y="974"/>
                  </a:cubicBezTo>
                  <a:cubicBezTo>
                    <a:pt x="27625" y="974"/>
                    <a:pt x="27838" y="1021"/>
                    <a:pt x="28059" y="1133"/>
                  </a:cubicBezTo>
                  <a:cubicBezTo>
                    <a:pt x="28095" y="1152"/>
                    <a:pt x="28138" y="1160"/>
                    <a:pt x="28184" y="1160"/>
                  </a:cubicBezTo>
                  <a:cubicBezTo>
                    <a:pt x="28314" y="1160"/>
                    <a:pt x="28475" y="1101"/>
                    <a:pt x="28610" y="1087"/>
                  </a:cubicBezTo>
                  <a:cubicBezTo>
                    <a:pt x="28568" y="887"/>
                    <a:pt x="28587" y="633"/>
                    <a:pt x="28473" y="496"/>
                  </a:cubicBezTo>
                  <a:cubicBezTo>
                    <a:pt x="28184" y="159"/>
                    <a:pt x="27824" y="0"/>
                    <a:pt x="274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2483300" y="2487200"/>
              <a:ext cx="437850" cy="56200"/>
            </a:xfrm>
            <a:custGeom>
              <a:rect b="b" l="l" r="r" t="t"/>
              <a:pathLst>
                <a:path extrusionOk="0" h="2248" w="17514">
                  <a:moveTo>
                    <a:pt x="2342" y="0"/>
                  </a:moveTo>
                  <a:cubicBezTo>
                    <a:pt x="1986" y="0"/>
                    <a:pt x="1637" y="115"/>
                    <a:pt x="1297" y="353"/>
                  </a:cubicBezTo>
                  <a:cubicBezTo>
                    <a:pt x="1027" y="546"/>
                    <a:pt x="761" y="822"/>
                    <a:pt x="464" y="867"/>
                  </a:cubicBezTo>
                  <a:cubicBezTo>
                    <a:pt x="1" y="936"/>
                    <a:pt x="111" y="1270"/>
                    <a:pt x="180" y="1440"/>
                  </a:cubicBezTo>
                  <a:cubicBezTo>
                    <a:pt x="234" y="1577"/>
                    <a:pt x="542" y="1673"/>
                    <a:pt x="738" y="1673"/>
                  </a:cubicBezTo>
                  <a:cubicBezTo>
                    <a:pt x="894" y="1673"/>
                    <a:pt x="1072" y="1530"/>
                    <a:pt x="1206" y="1407"/>
                  </a:cubicBezTo>
                  <a:cubicBezTo>
                    <a:pt x="1580" y="1069"/>
                    <a:pt x="1955" y="898"/>
                    <a:pt x="2334" y="898"/>
                  </a:cubicBezTo>
                  <a:cubicBezTo>
                    <a:pt x="2688" y="898"/>
                    <a:pt x="3047" y="1048"/>
                    <a:pt x="3411" y="1352"/>
                  </a:cubicBezTo>
                  <a:cubicBezTo>
                    <a:pt x="3451" y="1384"/>
                    <a:pt x="3506" y="1407"/>
                    <a:pt x="3557" y="1435"/>
                  </a:cubicBezTo>
                  <a:cubicBezTo>
                    <a:pt x="3994" y="1690"/>
                    <a:pt x="4443" y="1825"/>
                    <a:pt x="4886" y="1825"/>
                  </a:cubicBezTo>
                  <a:cubicBezTo>
                    <a:pt x="5319" y="1825"/>
                    <a:pt x="5748" y="1695"/>
                    <a:pt x="6156" y="1420"/>
                  </a:cubicBezTo>
                  <a:cubicBezTo>
                    <a:pt x="6462" y="1215"/>
                    <a:pt x="6734" y="1116"/>
                    <a:pt x="6994" y="1116"/>
                  </a:cubicBezTo>
                  <a:cubicBezTo>
                    <a:pt x="7307" y="1116"/>
                    <a:pt x="7603" y="1259"/>
                    <a:pt x="7921" y="1527"/>
                  </a:cubicBezTo>
                  <a:cubicBezTo>
                    <a:pt x="8513" y="2026"/>
                    <a:pt x="9141" y="2247"/>
                    <a:pt x="9792" y="2247"/>
                  </a:cubicBezTo>
                  <a:cubicBezTo>
                    <a:pt x="10290" y="2247"/>
                    <a:pt x="10801" y="2118"/>
                    <a:pt x="11321" y="1883"/>
                  </a:cubicBezTo>
                  <a:cubicBezTo>
                    <a:pt x="11606" y="1755"/>
                    <a:pt x="11885" y="1618"/>
                    <a:pt x="12143" y="1443"/>
                  </a:cubicBezTo>
                  <a:cubicBezTo>
                    <a:pt x="12465" y="1229"/>
                    <a:pt x="12799" y="1143"/>
                    <a:pt x="13149" y="1143"/>
                  </a:cubicBezTo>
                  <a:cubicBezTo>
                    <a:pt x="13336" y="1143"/>
                    <a:pt x="13527" y="1167"/>
                    <a:pt x="13723" y="1210"/>
                  </a:cubicBezTo>
                  <a:cubicBezTo>
                    <a:pt x="14242" y="1329"/>
                    <a:pt x="14764" y="1412"/>
                    <a:pt x="15336" y="1517"/>
                  </a:cubicBezTo>
                  <a:cubicBezTo>
                    <a:pt x="15915" y="1407"/>
                    <a:pt x="16529" y="1302"/>
                    <a:pt x="17129" y="1159"/>
                  </a:cubicBezTo>
                  <a:cubicBezTo>
                    <a:pt x="17276" y="1123"/>
                    <a:pt x="17385" y="949"/>
                    <a:pt x="17514" y="839"/>
                  </a:cubicBezTo>
                  <a:cubicBezTo>
                    <a:pt x="17377" y="728"/>
                    <a:pt x="17257" y="550"/>
                    <a:pt x="17106" y="522"/>
                  </a:cubicBezTo>
                  <a:cubicBezTo>
                    <a:pt x="16767" y="459"/>
                    <a:pt x="16418" y="472"/>
                    <a:pt x="16070" y="454"/>
                  </a:cubicBezTo>
                  <a:cubicBezTo>
                    <a:pt x="15974" y="449"/>
                    <a:pt x="15877" y="448"/>
                    <a:pt x="15779" y="448"/>
                  </a:cubicBezTo>
                  <a:cubicBezTo>
                    <a:pt x="15608" y="448"/>
                    <a:pt x="15436" y="453"/>
                    <a:pt x="15265" y="453"/>
                  </a:cubicBezTo>
                  <a:cubicBezTo>
                    <a:pt x="14960" y="453"/>
                    <a:pt x="14659" y="438"/>
                    <a:pt x="14379" y="358"/>
                  </a:cubicBezTo>
                  <a:cubicBezTo>
                    <a:pt x="13988" y="243"/>
                    <a:pt x="13613" y="187"/>
                    <a:pt x="13250" y="187"/>
                  </a:cubicBezTo>
                  <a:cubicBezTo>
                    <a:pt x="12535" y="187"/>
                    <a:pt x="11861" y="403"/>
                    <a:pt x="11184" y="816"/>
                  </a:cubicBezTo>
                  <a:cubicBezTo>
                    <a:pt x="10737" y="1088"/>
                    <a:pt x="10279" y="1243"/>
                    <a:pt x="9823" y="1243"/>
                  </a:cubicBezTo>
                  <a:cubicBezTo>
                    <a:pt x="9335" y="1243"/>
                    <a:pt x="8850" y="1066"/>
                    <a:pt x="8384" y="666"/>
                  </a:cubicBezTo>
                  <a:cubicBezTo>
                    <a:pt x="7935" y="280"/>
                    <a:pt x="7473" y="83"/>
                    <a:pt x="7000" y="83"/>
                  </a:cubicBezTo>
                  <a:cubicBezTo>
                    <a:pt x="6583" y="83"/>
                    <a:pt x="6158" y="235"/>
                    <a:pt x="5725" y="546"/>
                  </a:cubicBezTo>
                  <a:cubicBezTo>
                    <a:pt x="5447" y="747"/>
                    <a:pt x="5155" y="838"/>
                    <a:pt x="4858" y="838"/>
                  </a:cubicBezTo>
                  <a:cubicBezTo>
                    <a:pt x="4577" y="838"/>
                    <a:pt x="4291" y="757"/>
                    <a:pt x="4006" y="610"/>
                  </a:cubicBezTo>
                  <a:cubicBezTo>
                    <a:pt x="3745" y="473"/>
                    <a:pt x="3484" y="349"/>
                    <a:pt x="3218" y="221"/>
                  </a:cubicBezTo>
                  <a:cubicBezTo>
                    <a:pt x="2921" y="75"/>
                    <a:pt x="2629" y="0"/>
                    <a:pt x="2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2236725" y="1355500"/>
              <a:ext cx="667475" cy="845350"/>
            </a:xfrm>
            <a:custGeom>
              <a:rect b="b" l="l" r="r" t="t"/>
              <a:pathLst>
                <a:path extrusionOk="0" h="33814" w="26699">
                  <a:moveTo>
                    <a:pt x="22903" y="13523"/>
                  </a:moveTo>
                  <a:cubicBezTo>
                    <a:pt x="23247" y="13523"/>
                    <a:pt x="23591" y="13627"/>
                    <a:pt x="23756" y="13848"/>
                  </a:cubicBezTo>
                  <a:cubicBezTo>
                    <a:pt x="24026" y="14214"/>
                    <a:pt x="24160" y="14681"/>
                    <a:pt x="24255" y="14893"/>
                  </a:cubicBezTo>
                  <a:cubicBezTo>
                    <a:pt x="24210" y="15865"/>
                    <a:pt x="23907" y="16456"/>
                    <a:pt x="23357" y="16904"/>
                  </a:cubicBezTo>
                  <a:cubicBezTo>
                    <a:pt x="23112" y="17103"/>
                    <a:pt x="22855" y="17197"/>
                    <a:pt x="22614" y="17197"/>
                  </a:cubicBezTo>
                  <a:cubicBezTo>
                    <a:pt x="22182" y="17197"/>
                    <a:pt x="21804" y="16896"/>
                    <a:pt x="21648" y="16355"/>
                  </a:cubicBezTo>
                  <a:cubicBezTo>
                    <a:pt x="21405" y="15488"/>
                    <a:pt x="21629" y="14681"/>
                    <a:pt x="21996" y="13916"/>
                  </a:cubicBezTo>
                  <a:cubicBezTo>
                    <a:pt x="22118" y="13659"/>
                    <a:pt x="22510" y="13523"/>
                    <a:pt x="22903" y="13523"/>
                  </a:cubicBezTo>
                  <a:close/>
                  <a:moveTo>
                    <a:pt x="20419" y="18374"/>
                  </a:moveTo>
                  <a:cubicBezTo>
                    <a:pt x="20657" y="18374"/>
                    <a:pt x="20888" y="18477"/>
                    <a:pt x="21107" y="18675"/>
                  </a:cubicBezTo>
                  <a:cubicBezTo>
                    <a:pt x="21611" y="19119"/>
                    <a:pt x="22059" y="19609"/>
                    <a:pt x="21867" y="20375"/>
                  </a:cubicBezTo>
                  <a:cubicBezTo>
                    <a:pt x="21638" y="21293"/>
                    <a:pt x="20750" y="21993"/>
                    <a:pt x="19814" y="21993"/>
                  </a:cubicBezTo>
                  <a:cubicBezTo>
                    <a:pt x="19811" y="21993"/>
                    <a:pt x="19808" y="21993"/>
                    <a:pt x="19804" y="21993"/>
                  </a:cubicBezTo>
                  <a:cubicBezTo>
                    <a:pt x="18869" y="21993"/>
                    <a:pt x="18117" y="21375"/>
                    <a:pt x="18035" y="20535"/>
                  </a:cubicBezTo>
                  <a:cubicBezTo>
                    <a:pt x="17939" y="19540"/>
                    <a:pt x="18466" y="18890"/>
                    <a:pt x="19507" y="18711"/>
                  </a:cubicBezTo>
                  <a:cubicBezTo>
                    <a:pt x="19594" y="18698"/>
                    <a:pt x="19699" y="18688"/>
                    <a:pt x="19764" y="18637"/>
                  </a:cubicBezTo>
                  <a:cubicBezTo>
                    <a:pt x="19984" y="18459"/>
                    <a:pt x="20204" y="18374"/>
                    <a:pt x="20419" y="18374"/>
                  </a:cubicBezTo>
                  <a:close/>
                  <a:moveTo>
                    <a:pt x="23364" y="23036"/>
                  </a:moveTo>
                  <a:cubicBezTo>
                    <a:pt x="23614" y="23036"/>
                    <a:pt x="23882" y="23173"/>
                    <a:pt x="24210" y="23395"/>
                  </a:cubicBezTo>
                  <a:cubicBezTo>
                    <a:pt x="24787" y="23790"/>
                    <a:pt x="25163" y="24230"/>
                    <a:pt x="25168" y="24638"/>
                  </a:cubicBezTo>
                  <a:cubicBezTo>
                    <a:pt x="25172" y="25810"/>
                    <a:pt x="24640" y="26366"/>
                    <a:pt x="23789" y="26366"/>
                  </a:cubicBezTo>
                  <a:cubicBezTo>
                    <a:pt x="23786" y="26366"/>
                    <a:pt x="23782" y="26366"/>
                    <a:pt x="23779" y="26366"/>
                  </a:cubicBezTo>
                  <a:cubicBezTo>
                    <a:pt x="22734" y="26361"/>
                    <a:pt x="21964" y="25743"/>
                    <a:pt x="22074" y="24876"/>
                  </a:cubicBezTo>
                  <a:cubicBezTo>
                    <a:pt x="22134" y="24381"/>
                    <a:pt x="22349" y="23835"/>
                    <a:pt x="22660" y="23455"/>
                  </a:cubicBezTo>
                  <a:cubicBezTo>
                    <a:pt x="22902" y="23161"/>
                    <a:pt x="23125" y="23036"/>
                    <a:pt x="23364" y="23036"/>
                  </a:cubicBezTo>
                  <a:close/>
                  <a:moveTo>
                    <a:pt x="15463" y="0"/>
                  </a:moveTo>
                  <a:cubicBezTo>
                    <a:pt x="14882" y="0"/>
                    <a:pt x="14302" y="3"/>
                    <a:pt x="13721" y="10"/>
                  </a:cubicBezTo>
                  <a:cubicBezTo>
                    <a:pt x="9432" y="65"/>
                    <a:pt x="5137" y="331"/>
                    <a:pt x="841" y="505"/>
                  </a:cubicBezTo>
                  <a:cubicBezTo>
                    <a:pt x="319" y="3567"/>
                    <a:pt x="787" y="6496"/>
                    <a:pt x="736" y="9443"/>
                  </a:cubicBezTo>
                  <a:cubicBezTo>
                    <a:pt x="3698" y="8856"/>
                    <a:pt x="6434" y="7835"/>
                    <a:pt x="9070" y="6533"/>
                  </a:cubicBezTo>
                  <a:cubicBezTo>
                    <a:pt x="9194" y="6473"/>
                    <a:pt x="9303" y="6363"/>
                    <a:pt x="9386" y="6253"/>
                  </a:cubicBezTo>
                  <a:cubicBezTo>
                    <a:pt x="10114" y="5286"/>
                    <a:pt x="10820" y="4304"/>
                    <a:pt x="11567" y="3360"/>
                  </a:cubicBezTo>
                  <a:cubicBezTo>
                    <a:pt x="11788" y="3080"/>
                    <a:pt x="12095" y="2838"/>
                    <a:pt x="12411" y="2673"/>
                  </a:cubicBezTo>
                  <a:cubicBezTo>
                    <a:pt x="12559" y="2597"/>
                    <a:pt x="12700" y="2561"/>
                    <a:pt x="12830" y="2561"/>
                  </a:cubicBezTo>
                  <a:cubicBezTo>
                    <a:pt x="13191" y="2561"/>
                    <a:pt x="13458" y="2839"/>
                    <a:pt x="13502" y="3301"/>
                  </a:cubicBezTo>
                  <a:cubicBezTo>
                    <a:pt x="13525" y="3580"/>
                    <a:pt x="13506" y="3860"/>
                    <a:pt x="13506" y="4094"/>
                  </a:cubicBezTo>
                  <a:cubicBezTo>
                    <a:pt x="14451" y="3763"/>
                    <a:pt x="15326" y="3397"/>
                    <a:pt x="16237" y="3154"/>
                  </a:cubicBezTo>
                  <a:cubicBezTo>
                    <a:pt x="16449" y="3097"/>
                    <a:pt x="16672" y="3070"/>
                    <a:pt x="16898" y="3070"/>
                  </a:cubicBezTo>
                  <a:cubicBezTo>
                    <a:pt x="17972" y="3070"/>
                    <a:pt x="19124" y="3681"/>
                    <a:pt x="19575" y="4639"/>
                  </a:cubicBezTo>
                  <a:lnTo>
                    <a:pt x="20078" y="4754"/>
                  </a:lnTo>
                  <a:cubicBezTo>
                    <a:pt x="19964" y="3975"/>
                    <a:pt x="20312" y="3310"/>
                    <a:pt x="21010" y="3094"/>
                  </a:cubicBezTo>
                  <a:cubicBezTo>
                    <a:pt x="21670" y="2894"/>
                    <a:pt x="22362" y="2778"/>
                    <a:pt x="23044" y="2682"/>
                  </a:cubicBezTo>
                  <a:cubicBezTo>
                    <a:pt x="23167" y="2664"/>
                    <a:pt x="23276" y="2655"/>
                    <a:pt x="23373" y="2655"/>
                  </a:cubicBezTo>
                  <a:cubicBezTo>
                    <a:pt x="23920" y="2655"/>
                    <a:pt x="24062" y="2952"/>
                    <a:pt x="24039" y="3672"/>
                  </a:cubicBezTo>
                  <a:cubicBezTo>
                    <a:pt x="24016" y="4415"/>
                    <a:pt x="23989" y="5185"/>
                    <a:pt x="24149" y="5904"/>
                  </a:cubicBezTo>
                  <a:cubicBezTo>
                    <a:pt x="24649" y="8197"/>
                    <a:pt x="24176" y="10223"/>
                    <a:pt x="22558" y="11900"/>
                  </a:cubicBezTo>
                  <a:cubicBezTo>
                    <a:pt x="21944" y="12541"/>
                    <a:pt x="21096" y="12958"/>
                    <a:pt x="20312" y="13504"/>
                  </a:cubicBezTo>
                  <a:cubicBezTo>
                    <a:pt x="20479" y="14214"/>
                    <a:pt x="19675" y="15046"/>
                    <a:pt x="18833" y="15046"/>
                  </a:cubicBezTo>
                  <a:cubicBezTo>
                    <a:pt x="18724" y="15046"/>
                    <a:pt x="18615" y="15032"/>
                    <a:pt x="18507" y="15003"/>
                  </a:cubicBezTo>
                  <a:cubicBezTo>
                    <a:pt x="18429" y="15227"/>
                    <a:pt x="18383" y="15466"/>
                    <a:pt x="18273" y="15672"/>
                  </a:cubicBezTo>
                  <a:cubicBezTo>
                    <a:pt x="17431" y="17211"/>
                    <a:pt x="16642" y="18789"/>
                    <a:pt x="15707" y="20274"/>
                  </a:cubicBezTo>
                  <a:cubicBezTo>
                    <a:pt x="14684" y="21896"/>
                    <a:pt x="13521" y="23432"/>
                    <a:pt x="12434" y="25018"/>
                  </a:cubicBezTo>
                  <a:cubicBezTo>
                    <a:pt x="11234" y="26768"/>
                    <a:pt x="9771" y="28276"/>
                    <a:pt x="8085" y="29551"/>
                  </a:cubicBezTo>
                  <a:cubicBezTo>
                    <a:pt x="7704" y="29839"/>
                    <a:pt x="7154" y="29977"/>
                    <a:pt x="6668" y="30022"/>
                  </a:cubicBezTo>
                  <a:cubicBezTo>
                    <a:pt x="6611" y="30028"/>
                    <a:pt x="6556" y="30031"/>
                    <a:pt x="6503" y="30031"/>
                  </a:cubicBezTo>
                  <a:cubicBezTo>
                    <a:pt x="5826" y="30031"/>
                    <a:pt x="5414" y="29581"/>
                    <a:pt x="5367" y="28863"/>
                  </a:cubicBezTo>
                  <a:cubicBezTo>
                    <a:pt x="5334" y="28391"/>
                    <a:pt x="5344" y="27905"/>
                    <a:pt x="5426" y="27443"/>
                  </a:cubicBezTo>
                  <a:cubicBezTo>
                    <a:pt x="5774" y="25503"/>
                    <a:pt x="6636" y="23770"/>
                    <a:pt x="7608" y="22075"/>
                  </a:cubicBezTo>
                  <a:cubicBezTo>
                    <a:pt x="8956" y="19719"/>
                    <a:pt x="10326" y="17382"/>
                    <a:pt x="12155" y="15356"/>
                  </a:cubicBezTo>
                  <a:cubicBezTo>
                    <a:pt x="12837" y="14594"/>
                    <a:pt x="13580" y="13884"/>
                    <a:pt x="14309" y="13141"/>
                  </a:cubicBezTo>
                  <a:cubicBezTo>
                    <a:pt x="14015" y="12354"/>
                    <a:pt x="14103" y="12019"/>
                    <a:pt x="14758" y="11460"/>
                  </a:cubicBezTo>
                  <a:cubicBezTo>
                    <a:pt x="14837" y="11391"/>
                    <a:pt x="14932" y="11304"/>
                    <a:pt x="14946" y="11213"/>
                  </a:cubicBezTo>
                  <a:cubicBezTo>
                    <a:pt x="15024" y="10681"/>
                    <a:pt x="15079" y="10149"/>
                    <a:pt x="15134" y="9682"/>
                  </a:cubicBezTo>
                  <a:cubicBezTo>
                    <a:pt x="14515" y="9682"/>
                    <a:pt x="13892" y="9681"/>
                    <a:pt x="13266" y="9681"/>
                  </a:cubicBezTo>
                  <a:cubicBezTo>
                    <a:pt x="12641" y="9681"/>
                    <a:pt x="12012" y="9682"/>
                    <a:pt x="11384" y="9686"/>
                  </a:cubicBezTo>
                  <a:cubicBezTo>
                    <a:pt x="11306" y="9686"/>
                    <a:pt x="11201" y="9732"/>
                    <a:pt x="11156" y="9792"/>
                  </a:cubicBezTo>
                  <a:cubicBezTo>
                    <a:pt x="10363" y="10814"/>
                    <a:pt x="9225" y="11359"/>
                    <a:pt x="8117" y="11901"/>
                  </a:cubicBezTo>
                  <a:cubicBezTo>
                    <a:pt x="6509" y="12694"/>
                    <a:pt x="4881" y="13458"/>
                    <a:pt x="3208" y="14100"/>
                  </a:cubicBezTo>
                  <a:cubicBezTo>
                    <a:pt x="2154" y="14503"/>
                    <a:pt x="1082" y="14861"/>
                    <a:pt x="0" y="15200"/>
                  </a:cubicBezTo>
                  <a:lnTo>
                    <a:pt x="68" y="15416"/>
                  </a:lnTo>
                  <a:cubicBezTo>
                    <a:pt x="188" y="15613"/>
                    <a:pt x="408" y="15801"/>
                    <a:pt x="417" y="15998"/>
                  </a:cubicBezTo>
                  <a:cubicBezTo>
                    <a:pt x="476" y="17465"/>
                    <a:pt x="527" y="18927"/>
                    <a:pt x="513" y="20393"/>
                  </a:cubicBezTo>
                  <a:cubicBezTo>
                    <a:pt x="486" y="24165"/>
                    <a:pt x="421" y="27943"/>
                    <a:pt x="371" y="31715"/>
                  </a:cubicBezTo>
                  <a:cubicBezTo>
                    <a:pt x="362" y="32278"/>
                    <a:pt x="371" y="32847"/>
                    <a:pt x="371" y="33534"/>
                  </a:cubicBezTo>
                  <a:cubicBezTo>
                    <a:pt x="1782" y="33564"/>
                    <a:pt x="3181" y="33632"/>
                    <a:pt x="4579" y="33632"/>
                  </a:cubicBezTo>
                  <a:cubicBezTo>
                    <a:pt x="4661" y="33632"/>
                    <a:pt x="4744" y="33631"/>
                    <a:pt x="4826" y="33631"/>
                  </a:cubicBezTo>
                  <a:cubicBezTo>
                    <a:pt x="11660" y="33585"/>
                    <a:pt x="18494" y="33516"/>
                    <a:pt x="25328" y="33475"/>
                  </a:cubicBezTo>
                  <a:cubicBezTo>
                    <a:pt x="25599" y="33475"/>
                    <a:pt x="26112" y="33709"/>
                    <a:pt x="26112" y="33814"/>
                  </a:cubicBezTo>
                  <a:lnTo>
                    <a:pt x="26699" y="33804"/>
                  </a:lnTo>
                  <a:cubicBezTo>
                    <a:pt x="26580" y="33612"/>
                    <a:pt x="26432" y="33429"/>
                    <a:pt x="26345" y="33223"/>
                  </a:cubicBezTo>
                  <a:cubicBezTo>
                    <a:pt x="26294" y="33099"/>
                    <a:pt x="26345" y="32933"/>
                    <a:pt x="26349" y="32787"/>
                  </a:cubicBezTo>
                  <a:cubicBezTo>
                    <a:pt x="26376" y="31687"/>
                    <a:pt x="26454" y="30592"/>
                    <a:pt x="26427" y="29491"/>
                  </a:cubicBezTo>
                  <a:cubicBezTo>
                    <a:pt x="26326" y="25646"/>
                    <a:pt x="26138" y="21801"/>
                    <a:pt x="26079" y="17955"/>
                  </a:cubicBezTo>
                  <a:cubicBezTo>
                    <a:pt x="26047" y="15576"/>
                    <a:pt x="26193" y="13193"/>
                    <a:pt x="26252" y="10809"/>
                  </a:cubicBezTo>
                  <a:cubicBezTo>
                    <a:pt x="26326" y="8077"/>
                    <a:pt x="26391" y="5351"/>
                    <a:pt x="26473" y="2618"/>
                  </a:cubicBezTo>
                  <a:cubicBezTo>
                    <a:pt x="26496" y="1802"/>
                    <a:pt x="26569" y="986"/>
                    <a:pt x="26620" y="180"/>
                  </a:cubicBezTo>
                  <a:cubicBezTo>
                    <a:pt x="22871" y="124"/>
                    <a:pt x="19164" y="0"/>
                    <a:pt x="15463"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2221700" y="1740900"/>
              <a:ext cx="667850" cy="472800"/>
            </a:xfrm>
            <a:custGeom>
              <a:rect b="b" l="l" r="r" t="t"/>
              <a:pathLst>
                <a:path extrusionOk="0" h="18912" w="26714">
                  <a:moveTo>
                    <a:pt x="669" y="0"/>
                  </a:moveTo>
                  <a:cubicBezTo>
                    <a:pt x="535" y="188"/>
                    <a:pt x="389" y="371"/>
                    <a:pt x="270" y="568"/>
                  </a:cubicBezTo>
                  <a:cubicBezTo>
                    <a:pt x="228" y="636"/>
                    <a:pt x="256" y="747"/>
                    <a:pt x="251" y="838"/>
                  </a:cubicBezTo>
                  <a:cubicBezTo>
                    <a:pt x="174" y="6389"/>
                    <a:pt x="97" y="11940"/>
                    <a:pt x="19" y="17490"/>
                  </a:cubicBezTo>
                  <a:cubicBezTo>
                    <a:pt x="19" y="17742"/>
                    <a:pt x="0" y="18022"/>
                    <a:pt x="97" y="18247"/>
                  </a:cubicBezTo>
                  <a:cubicBezTo>
                    <a:pt x="179" y="18440"/>
                    <a:pt x="394" y="18678"/>
                    <a:pt x="583" y="18701"/>
                  </a:cubicBezTo>
                  <a:cubicBezTo>
                    <a:pt x="1376" y="18815"/>
                    <a:pt x="2182" y="18911"/>
                    <a:pt x="2989" y="18911"/>
                  </a:cubicBezTo>
                  <a:cubicBezTo>
                    <a:pt x="5587" y="18901"/>
                    <a:pt x="8187" y="18829"/>
                    <a:pt x="10789" y="18819"/>
                  </a:cubicBezTo>
                  <a:cubicBezTo>
                    <a:pt x="15827" y="18802"/>
                    <a:pt x="20869" y="18810"/>
                    <a:pt x="25906" y="18802"/>
                  </a:cubicBezTo>
                  <a:cubicBezTo>
                    <a:pt x="25986" y="18802"/>
                    <a:pt x="26074" y="18806"/>
                    <a:pt x="26161" y="18806"/>
                  </a:cubicBezTo>
                  <a:cubicBezTo>
                    <a:pt x="26429" y="18806"/>
                    <a:pt x="26692" y="18762"/>
                    <a:pt x="26713" y="18402"/>
                  </a:cubicBezTo>
                  <a:lnTo>
                    <a:pt x="26713" y="18398"/>
                  </a:lnTo>
                  <a:cubicBezTo>
                    <a:pt x="26713" y="18293"/>
                    <a:pt x="26200" y="18059"/>
                    <a:pt x="25928" y="18058"/>
                  </a:cubicBezTo>
                  <a:cubicBezTo>
                    <a:pt x="19095" y="18100"/>
                    <a:pt x="12260" y="18169"/>
                    <a:pt x="5426" y="18214"/>
                  </a:cubicBezTo>
                  <a:cubicBezTo>
                    <a:pt x="5334" y="18214"/>
                    <a:pt x="5242" y="18215"/>
                    <a:pt x="5150" y="18215"/>
                  </a:cubicBezTo>
                  <a:cubicBezTo>
                    <a:pt x="3762" y="18215"/>
                    <a:pt x="2373" y="18148"/>
                    <a:pt x="971" y="18118"/>
                  </a:cubicBezTo>
                  <a:cubicBezTo>
                    <a:pt x="971" y="17431"/>
                    <a:pt x="962" y="16862"/>
                    <a:pt x="971" y="16299"/>
                  </a:cubicBezTo>
                  <a:cubicBezTo>
                    <a:pt x="1021" y="12527"/>
                    <a:pt x="1086" y="8749"/>
                    <a:pt x="1113" y="4977"/>
                  </a:cubicBezTo>
                  <a:cubicBezTo>
                    <a:pt x="1127" y="3511"/>
                    <a:pt x="1077" y="2049"/>
                    <a:pt x="1017" y="581"/>
                  </a:cubicBezTo>
                  <a:cubicBezTo>
                    <a:pt x="1008" y="385"/>
                    <a:pt x="788" y="196"/>
                    <a:pt x="6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2785800" y="1931375"/>
              <a:ext cx="80250" cy="83275"/>
            </a:xfrm>
            <a:custGeom>
              <a:rect b="b" l="l" r="r" t="t"/>
              <a:pathLst>
                <a:path extrusionOk="0" h="3331" w="3210">
                  <a:moveTo>
                    <a:pt x="1362" y="663"/>
                  </a:moveTo>
                  <a:cubicBezTo>
                    <a:pt x="1431" y="677"/>
                    <a:pt x="1505" y="690"/>
                    <a:pt x="1577" y="705"/>
                  </a:cubicBezTo>
                  <a:cubicBezTo>
                    <a:pt x="1783" y="952"/>
                    <a:pt x="2059" y="1176"/>
                    <a:pt x="2174" y="1460"/>
                  </a:cubicBezTo>
                  <a:cubicBezTo>
                    <a:pt x="2273" y="1694"/>
                    <a:pt x="2269" y="2194"/>
                    <a:pt x="2164" y="2245"/>
                  </a:cubicBezTo>
                  <a:cubicBezTo>
                    <a:pt x="2006" y="2315"/>
                    <a:pt x="1811" y="2351"/>
                    <a:pt x="1618" y="2351"/>
                  </a:cubicBezTo>
                  <a:cubicBezTo>
                    <a:pt x="1475" y="2351"/>
                    <a:pt x="1334" y="2331"/>
                    <a:pt x="1211" y="2291"/>
                  </a:cubicBezTo>
                  <a:cubicBezTo>
                    <a:pt x="1045" y="2235"/>
                    <a:pt x="872" y="1850"/>
                    <a:pt x="908" y="1648"/>
                  </a:cubicBezTo>
                  <a:cubicBezTo>
                    <a:pt x="973" y="1305"/>
                    <a:pt x="1202" y="993"/>
                    <a:pt x="1362" y="663"/>
                  </a:cubicBezTo>
                  <a:close/>
                  <a:moveTo>
                    <a:pt x="1401" y="1"/>
                  </a:moveTo>
                  <a:cubicBezTo>
                    <a:pt x="1162" y="1"/>
                    <a:pt x="939" y="126"/>
                    <a:pt x="697" y="420"/>
                  </a:cubicBezTo>
                  <a:cubicBezTo>
                    <a:pt x="386" y="800"/>
                    <a:pt x="171" y="1345"/>
                    <a:pt x="111" y="1840"/>
                  </a:cubicBezTo>
                  <a:cubicBezTo>
                    <a:pt x="1" y="2706"/>
                    <a:pt x="771" y="3325"/>
                    <a:pt x="1816" y="3331"/>
                  </a:cubicBezTo>
                  <a:cubicBezTo>
                    <a:pt x="1819" y="3331"/>
                    <a:pt x="1823" y="3331"/>
                    <a:pt x="1826" y="3331"/>
                  </a:cubicBezTo>
                  <a:cubicBezTo>
                    <a:pt x="2677" y="3331"/>
                    <a:pt x="3209" y="2776"/>
                    <a:pt x="3205" y="1603"/>
                  </a:cubicBezTo>
                  <a:cubicBezTo>
                    <a:pt x="3200" y="1195"/>
                    <a:pt x="2824" y="755"/>
                    <a:pt x="2247" y="359"/>
                  </a:cubicBezTo>
                  <a:cubicBezTo>
                    <a:pt x="1919" y="137"/>
                    <a:pt x="1651" y="1"/>
                    <a:pt x="14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2771825" y="1693575"/>
              <a:ext cx="71300" cy="91875"/>
            </a:xfrm>
            <a:custGeom>
              <a:rect b="b" l="l" r="r" t="t"/>
              <a:pathLst>
                <a:path extrusionOk="0" h="3675" w="2852">
                  <a:moveTo>
                    <a:pt x="1137" y="334"/>
                  </a:moveTo>
                  <a:cubicBezTo>
                    <a:pt x="2090" y="939"/>
                    <a:pt x="2195" y="1970"/>
                    <a:pt x="1517" y="2617"/>
                  </a:cubicBezTo>
                  <a:cubicBezTo>
                    <a:pt x="1404" y="2724"/>
                    <a:pt x="1288" y="2786"/>
                    <a:pt x="1193" y="2786"/>
                  </a:cubicBezTo>
                  <a:cubicBezTo>
                    <a:pt x="1079" y="2786"/>
                    <a:pt x="998" y="2695"/>
                    <a:pt x="995" y="2483"/>
                  </a:cubicBezTo>
                  <a:cubicBezTo>
                    <a:pt x="990" y="1796"/>
                    <a:pt x="1082" y="1104"/>
                    <a:pt x="1137" y="334"/>
                  </a:cubicBezTo>
                  <a:close/>
                  <a:moveTo>
                    <a:pt x="1499" y="0"/>
                  </a:moveTo>
                  <a:cubicBezTo>
                    <a:pt x="1106" y="0"/>
                    <a:pt x="714" y="137"/>
                    <a:pt x="592" y="394"/>
                  </a:cubicBezTo>
                  <a:cubicBezTo>
                    <a:pt x="225" y="1159"/>
                    <a:pt x="1" y="1965"/>
                    <a:pt x="243" y="2832"/>
                  </a:cubicBezTo>
                  <a:cubicBezTo>
                    <a:pt x="398" y="3373"/>
                    <a:pt x="777" y="3674"/>
                    <a:pt x="1209" y="3674"/>
                  </a:cubicBezTo>
                  <a:cubicBezTo>
                    <a:pt x="1450" y="3674"/>
                    <a:pt x="1708" y="3580"/>
                    <a:pt x="1953" y="3381"/>
                  </a:cubicBezTo>
                  <a:cubicBezTo>
                    <a:pt x="2502" y="2933"/>
                    <a:pt x="2805" y="2342"/>
                    <a:pt x="2851" y="1370"/>
                  </a:cubicBezTo>
                  <a:cubicBezTo>
                    <a:pt x="2755" y="1159"/>
                    <a:pt x="2622" y="691"/>
                    <a:pt x="2352" y="325"/>
                  </a:cubicBezTo>
                  <a:cubicBezTo>
                    <a:pt x="2187" y="105"/>
                    <a:pt x="1843" y="0"/>
                    <a:pt x="14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2278850" y="2649250"/>
              <a:ext cx="556950" cy="60275"/>
            </a:xfrm>
            <a:custGeom>
              <a:rect b="b" l="l" r="r" t="t"/>
              <a:pathLst>
                <a:path extrusionOk="0" h="2411" w="22278">
                  <a:moveTo>
                    <a:pt x="16611" y="0"/>
                  </a:moveTo>
                  <a:cubicBezTo>
                    <a:pt x="16099" y="0"/>
                    <a:pt x="15586" y="113"/>
                    <a:pt x="15053" y="335"/>
                  </a:cubicBezTo>
                  <a:cubicBezTo>
                    <a:pt x="14748" y="460"/>
                    <a:pt x="14374" y="543"/>
                    <a:pt x="14022" y="543"/>
                  </a:cubicBezTo>
                  <a:cubicBezTo>
                    <a:pt x="13825" y="543"/>
                    <a:pt x="13634" y="517"/>
                    <a:pt x="13468" y="458"/>
                  </a:cubicBezTo>
                  <a:cubicBezTo>
                    <a:pt x="13007" y="297"/>
                    <a:pt x="12563" y="215"/>
                    <a:pt x="12132" y="215"/>
                  </a:cubicBezTo>
                  <a:cubicBezTo>
                    <a:pt x="11504" y="215"/>
                    <a:pt x="10902" y="390"/>
                    <a:pt x="10309" y="752"/>
                  </a:cubicBezTo>
                  <a:cubicBezTo>
                    <a:pt x="9709" y="1118"/>
                    <a:pt x="9132" y="1331"/>
                    <a:pt x="8563" y="1331"/>
                  </a:cubicBezTo>
                  <a:cubicBezTo>
                    <a:pt x="7959" y="1331"/>
                    <a:pt x="7366" y="1090"/>
                    <a:pt x="6766" y="535"/>
                  </a:cubicBezTo>
                  <a:cubicBezTo>
                    <a:pt x="6399" y="194"/>
                    <a:pt x="5977" y="42"/>
                    <a:pt x="5534" y="42"/>
                  </a:cubicBezTo>
                  <a:cubicBezTo>
                    <a:pt x="5163" y="42"/>
                    <a:pt x="4779" y="148"/>
                    <a:pt x="4401" y="338"/>
                  </a:cubicBezTo>
                  <a:cubicBezTo>
                    <a:pt x="3956" y="563"/>
                    <a:pt x="3516" y="779"/>
                    <a:pt x="3076" y="1008"/>
                  </a:cubicBezTo>
                  <a:cubicBezTo>
                    <a:pt x="2648" y="1229"/>
                    <a:pt x="2229" y="1375"/>
                    <a:pt x="1818" y="1375"/>
                  </a:cubicBezTo>
                  <a:cubicBezTo>
                    <a:pt x="1402" y="1375"/>
                    <a:pt x="993" y="1225"/>
                    <a:pt x="592" y="851"/>
                  </a:cubicBezTo>
                  <a:cubicBezTo>
                    <a:pt x="545" y="806"/>
                    <a:pt x="469" y="794"/>
                    <a:pt x="380" y="794"/>
                  </a:cubicBezTo>
                  <a:cubicBezTo>
                    <a:pt x="275" y="794"/>
                    <a:pt x="153" y="812"/>
                    <a:pt x="46" y="812"/>
                  </a:cubicBezTo>
                  <a:cubicBezTo>
                    <a:pt x="34" y="812"/>
                    <a:pt x="22" y="811"/>
                    <a:pt x="10" y="811"/>
                  </a:cubicBezTo>
                  <a:lnTo>
                    <a:pt x="10" y="811"/>
                  </a:lnTo>
                  <a:cubicBezTo>
                    <a:pt x="33" y="994"/>
                    <a:pt x="1" y="1214"/>
                    <a:pt x="88" y="1360"/>
                  </a:cubicBezTo>
                  <a:cubicBezTo>
                    <a:pt x="450" y="1956"/>
                    <a:pt x="1153" y="2317"/>
                    <a:pt x="1888" y="2317"/>
                  </a:cubicBezTo>
                  <a:cubicBezTo>
                    <a:pt x="2091" y="2317"/>
                    <a:pt x="2297" y="2289"/>
                    <a:pt x="2498" y="2231"/>
                  </a:cubicBezTo>
                  <a:cubicBezTo>
                    <a:pt x="2971" y="2098"/>
                    <a:pt x="3471" y="1947"/>
                    <a:pt x="3869" y="1677"/>
                  </a:cubicBezTo>
                  <a:cubicBezTo>
                    <a:pt x="4404" y="1311"/>
                    <a:pt x="4909" y="1115"/>
                    <a:pt x="5405" y="1115"/>
                  </a:cubicBezTo>
                  <a:cubicBezTo>
                    <a:pt x="5947" y="1115"/>
                    <a:pt x="6477" y="1350"/>
                    <a:pt x="7018" y="1855"/>
                  </a:cubicBezTo>
                  <a:cubicBezTo>
                    <a:pt x="7437" y="2244"/>
                    <a:pt x="7919" y="2410"/>
                    <a:pt x="8423" y="2410"/>
                  </a:cubicBezTo>
                  <a:cubicBezTo>
                    <a:pt x="8791" y="2410"/>
                    <a:pt x="9171" y="2322"/>
                    <a:pt x="9549" y="2166"/>
                  </a:cubicBezTo>
                  <a:cubicBezTo>
                    <a:pt x="10177" y="1910"/>
                    <a:pt x="10768" y="1562"/>
                    <a:pt x="11400" y="1337"/>
                  </a:cubicBezTo>
                  <a:cubicBezTo>
                    <a:pt x="11646" y="1250"/>
                    <a:pt x="11944" y="1172"/>
                    <a:pt x="12211" y="1172"/>
                  </a:cubicBezTo>
                  <a:cubicBezTo>
                    <a:pt x="12338" y="1172"/>
                    <a:pt x="12457" y="1189"/>
                    <a:pt x="12561" y="1232"/>
                  </a:cubicBezTo>
                  <a:cubicBezTo>
                    <a:pt x="13040" y="1430"/>
                    <a:pt x="13504" y="1512"/>
                    <a:pt x="13961" y="1512"/>
                  </a:cubicBezTo>
                  <a:cubicBezTo>
                    <a:pt x="14636" y="1512"/>
                    <a:pt x="15298" y="1333"/>
                    <a:pt x="15975" y="1085"/>
                  </a:cubicBezTo>
                  <a:cubicBezTo>
                    <a:pt x="16170" y="1012"/>
                    <a:pt x="16405" y="974"/>
                    <a:pt x="16639" y="974"/>
                  </a:cubicBezTo>
                  <a:cubicBezTo>
                    <a:pt x="16890" y="974"/>
                    <a:pt x="17141" y="1018"/>
                    <a:pt x="17341" y="1108"/>
                  </a:cubicBezTo>
                  <a:cubicBezTo>
                    <a:pt x="18181" y="1492"/>
                    <a:pt x="19034" y="1600"/>
                    <a:pt x="19896" y="1600"/>
                  </a:cubicBezTo>
                  <a:cubicBezTo>
                    <a:pt x="20446" y="1600"/>
                    <a:pt x="20998" y="1556"/>
                    <a:pt x="21553" y="1512"/>
                  </a:cubicBezTo>
                  <a:cubicBezTo>
                    <a:pt x="21755" y="1497"/>
                    <a:pt x="21947" y="1369"/>
                    <a:pt x="22277" y="1241"/>
                  </a:cubicBezTo>
                  <a:cubicBezTo>
                    <a:pt x="22029" y="1081"/>
                    <a:pt x="21937" y="975"/>
                    <a:pt x="21828" y="952"/>
                  </a:cubicBezTo>
                  <a:cubicBezTo>
                    <a:pt x="21186" y="834"/>
                    <a:pt x="20540" y="727"/>
                    <a:pt x="19893" y="628"/>
                  </a:cubicBezTo>
                  <a:cubicBezTo>
                    <a:pt x="19339" y="545"/>
                    <a:pt x="18725" y="596"/>
                    <a:pt x="18229" y="371"/>
                  </a:cubicBezTo>
                  <a:cubicBezTo>
                    <a:pt x="17677" y="123"/>
                    <a:pt x="17144" y="0"/>
                    <a:pt x="16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2722350" y="1442150"/>
              <a:ext cx="100025" cy="151650"/>
            </a:xfrm>
            <a:custGeom>
              <a:rect b="b" l="l" r="r" t="t"/>
              <a:pathLst>
                <a:path extrusionOk="0" h="6066" w="4001">
                  <a:moveTo>
                    <a:pt x="3653" y="0"/>
                  </a:moveTo>
                  <a:cubicBezTo>
                    <a:pt x="2586" y="147"/>
                    <a:pt x="1412" y="152"/>
                    <a:pt x="656" y="1289"/>
                  </a:cubicBezTo>
                  <a:lnTo>
                    <a:pt x="152" y="1174"/>
                  </a:lnTo>
                  <a:lnTo>
                    <a:pt x="152" y="1174"/>
                  </a:lnTo>
                  <a:cubicBezTo>
                    <a:pt x="260" y="1399"/>
                    <a:pt x="324" y="1641"/>
                    <a:pt x="344" y="1889"/>
                  </a:cubicBezTo>
                  <a:cubicBezTo>
                    <a:pt x="390" y="2461"/>
                    <a:pt x="1" y="2934"/>
                    <a:pt x="248" y="3589"/>
                  </a:cubicBezTo>
                  <a:cubicBezTo>
                    <a:pt x="500" y="4249"/>
                    <a:pt x="510" y="4525"/>
                    <a:pt x="1251" y="4579"/>
                  </a:cubicBezTo>
                  <a:cubicBezTo>
                    <a:pt x="1994" y="4634"/>
                    <a:pt x="2599" y="4905"/>
                    <a:pt x="2951" y="5602"/>
                  </a:cubicBezTo>
                  <a:cubicBezTo>
                    <a:pt x="2994" y="5683"/>
                    <a:pt x="3045" y="5760"/>
                    <a:pt x="3103" y="5831"/>
                  </a:cubicBezTo>
                  <a:cubicBezTo>
                    <a:pt x="3231" y="5986"/>
                    <a:pt x="3356" y="6066"/>
                    <a:pt x="3467" y="6066"/>
                  </a:cubicBezTo>
                  <a:cubicBezTo>
                    <a:pt x="3597" y="6066"/>
                    <a:pt x="3707" y="5955"/>
                    <a:pt x="3776" y="5730"/>
                  </a:cubicBezTo>
                  <a:cubicBezTo>
                    <a:pt x="3891" y="5354"/>
                    <a:pt x="4001" y="4941"/>
                    <a:pt x="3978" y="4552"/>
                  </a:cubicBezTo>
                  <a:cubicBezTo>
                    <a:pt x="3900" y="3044"/>
                    <a:pt x="3767" y="1536"/>
                    <a:pt x="3653"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2685200" y="1814825"/>
              <a:ext cx="103050" cy="90500"/>
            </a:xfrm>
            <a:custGeom>
              <a:rect b="b" l="l" r="r" t="t"/>
              <a:pathLst>
                <a:path extrusionOk="0" h="3620" w="4122">
                  <a:moveTo>
                    <a:pt x="2120" y="701"/>
                  </a:moveTo>
                  <a:cubicBezTo>
                    <a:pt x="2151" y="701"/>
                    <a:pt x="2181" y="705"/>
                    <a:pt x="2209" y="714"/>
                  </a:cubicBezTo>
                  <a:cubicBezTo>
                    <a:pt x="2576" y="828"/>
                    <a:pt x="2951" y="1301"/>
                    <a:pt x="3079" y="1695"/>
                  </a:cubicBezTo>
                  <a:cubicBezTo>
                    <a:pt x="3226" y="2157"/>
                    <a:pt x="2456" y="2759"/>
                    <a:pt x="1852" y="2767"/>
                  </a:cubicBezTo>
                  <a:cubicBezTo>
                    <a:pt x="1844" y="2767"/>
                    <a:pt x="1836" y="2767"/>
                    <a:pt x="1828" y="2767"/>
                  </a:cubicBezTo>
                  <a:cubicBezTo>
                    <a:pt x="1227" y="2767"/>
                    <a:pt x="813" y="2440"/>
                    <a:pt x="857" y="1938"/>
                  </a:cubicBezTo>
                  <a:cubicBezTo>
                    <a:pt x="880" y="1699"/>
                    <a:pt x="971" y="1397"/>
                    <a:pt x="1141" y="1264"/>
                  </a:cubicBezTo>
                  <a:cubicBezTo>
                    <a:pt x="1430" y="1033"/>
                    <a:pt x="1838" y="701"/>
                    <a:pt x="2120" y="701"/>
                  </a:cubicBezTo>
                  <a:close/>
                  <a:moveTo>
                    <a:pt x="2480" y="1"/>
                  </a:moveTo>
                  <a:cubicBezTo>
                    <a:pt x="2265" y="1"/>
                    <a:pt x="2045" y="86"/>
                    <a:pt x="1825" y="264"/>
                  </a:cubicBezTo>
                  <a:cubicBezTo>
                    <a:pt x="1760" y="315"/>
                    <a:pt x="1655" y="324"/>
                    <a:pt x="1568" y="338"/>
                  </a:cubicBezTo>
                  <a:cubicBezTo>
                    <a:pt x="527" y="517"/>
                    <a:pt x="1" y="1167"/>
                    <a:pt x="97" y="2162"/>
                  </a:cubicBezTo>
                  <a:cubicBezTo>
                    <a:pt x="179" y="3002"/>
                    <a:pt x="930" y="3620"/>
                    <a:pt x="1865" y="3620"/>
                  </a:cubicBezTo>
                  <a:cubicBezTo>
                    <a:pt x="1869" y="3620"/>
                    <a:pt x="1872" y="3620"/>
                    <a:pt x="1875" y="3620"/>
                  </a:cubicBezTo>
                  <a:cubicBezTo>
                    <a:pt x="2811" y="3620"/>
                    <a:pt x="3699" y="2919"/>
                    <a:pt x="3928" y="2002"/>
                  </a:cubicBezTo>
                  <a:cubicBezTo>
                    <a:pt x="4121" y="1236"/>
                    <a:pt x="3672" y="746"/>
                    <a:pt x="3168" y="302"/>
                  </a:cubicBezTo>
                  <a:cubicBezTo>
                    <a:pt x="2949" y="104"/>
                    <a:pt x="2718" y="1"/>
                    <a:pt x="24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2108725" y="1201400"/>
              <a:ext cx="82050" cy="78625"/>
            </a:xfrm>
            <a:custGeom>
              <a:rect b="b" l="l" r="r" t="t"/>
              <a:pathLst>
                <a:path extrusionOk="0" h="3145" w="3282">
                  <a:moveTo>
                    <a:pt x="1771" y="0"/>
                  </a:moveTo>
                  <a:cubicBezTo>
                    <a:pt x="1769" y="0"/>
                    <a:pt x="1767" y="0"/>
                    <a:pt x="1765" y="0"/>
                  </a:cubicBezTo>
                  <a:cubicBezTo>
                    <a:pt x="899" y="0"/>
                    <a:pt x="0" y="885"/>
                    <a:pt x="22" y="1716"/>
                  </a:cubicBezTo>
                  <a:cubicBezTo>
                    <a:pt x="41" y="2516"/>
                    <a:pt x="840" y="3145"/>
                    <a:pt x="1837" y="3145"/>
                  </a:cubicBezTo>
                  <a:cubicBezTo>
                    <a:pt x="1845" y="3145"/>
                    <a:pt x="1853" y="3145"/>
                    <a:pt x="1860" y="3145"/>
                  </a:cubicBezTo>
                  <a:cubicBezTo>
                    <a:pt x="2672" y="3136"/>
                    <a:pt x="3263" y="2558"/>
                    <a:pt x="3273" y="1774"/>
                  </a:cubicBezTo>
                  <a:cubicBezTo>
                    <a:pt x="3282" y="846"/>
                    <a:pt x="2570" y="0"/>
                    <a:pt x="177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2175750" y="1694925"/>
              <a:ext cx="44025" cy="21625"/>
            </a:xfrm>
            <a:custGeom>
              <a:rect b="b" l="l" r="r" t="t"/>
              <a:pathLst>
                <a:path extrusionOk="0" h="865" w="1761">
                  <a:moveTo>
                    <a:pt x="1760" y="1"/>
                  </a:moveTo>
                  <a:lnTo>
                    <a:pt x="1760" y="1"/>
                  </a:lnTo>
                  <a:cubicBezTo>
                    <a:pt x="1182" y="97"/>
                    <a:pt x="729" y="156"/>
                    <a:pt x="284" y="262"/>
                  </a:cubicBezTo>
                  <a:cubicBezTo>
                    <a:pt x="174" y="289"/>
                    <a:pt x="73" y="450"/>
                    <a:pt x="23" y="573"/>
                  </a:cubicBezTo>
                  <a:cubicBezTo>
                    <a:pt x="1" y="624"/>
                    <a:pt x="101" y="771"/>
                    <a:pt x="179" y="811"/>
                  </a:cubicBezTo>
                  <a:cubicBezTo>
                    <a:pt x="245" y="847"/>
                    <a:pt x="330" y="864"/>
                    <a:pt x="425" y="864"/>
                  </a:cubicBezTo>
                  <a:cubicBezTo>
                    <a:pt x="867" y="864"/>
                    <a:pt x="1546" y="505"/>
                    <a:pt x="17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2138625" y="1677825"/>
              <a:ext cx="35425" cy="20550"/>
            </a:xfrm>
            <a:custGeom>
              <a:rect b="b" l="l" r="r" t="t"/>
              <a:pathLst>
                <a:path extrusionOk="0" h="822" w="1417">
                  <a:moveTo>
                    <a:pt x="1113" y="0"/>
                  </a:moveTo>
                  <a:cubicBezTo>
                    <a:pt x="1108" y="0"/>
                    <a:pt x="1102" y="1"/>
                    <a:pt x="1097" y="1"/>
                  </a:cubicBezTo>
                  <a:cubicBezTo>
                    <a:pt x="798" y="61"/>
                    <a:pt x="496" y="144"/>
                    <a:pt x="211" y="262"/>
                  </a:cubicBezTo>
                  <a:cubicBezTo>
                    <a:pt x="111" y="304"/>
                    <a:pt x="1" y="492"/>
                    <a:pt x="14" y="593"/>
                  </a:cubicBezTo>
                  <a:cubicBezTo>
                    <a:pt x="24" y="680"/>
                    <a:pt x="216" y="740"/>
                    <a:pt x="335" y="822"/>
                  </a:cubicBezTo>
                  <a:cubicBezTo>
                    <a:pt x="661" y="708"/>
                    <a:pt x="963" y="630"/>
                    <a:pt x="1238" y="496"/>
                  </a:cubicBezTo>
                  <a:cubicBezTo>
                    <a:pt x="1329" y="451"/>
                    <a:pt x="1362" y="267"/>
                    <a:pt x="1417" y="144"/>
                  </a:cubicBezTo>
                  <a:cubicBezTo>
                    <a:pt x="1317" y="96"/>
                    <a:pt x="1206" y="0"/>
                    <a:pt x="11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1569900" y="836375"/>
              <a:ext cx="596025" cy="670725"/>
            </a:xfrm>
            <a:custGeom>
              <a:rect b="b" l="l" r="r" t="t"/>
              <a:pathLst>
                <a:path extrusionOk="0" h="26829" w="23841">
                  <a:moveTo>
                    <a:pt x="19404" y="620"/>
                  </a:moveTo>
                  <a:cubicBezTo>
                    <a:pt x="19900" y="620"/>
                    <a:pt x="20410" y="751"/>
                    <a:pt x="20925" y="964"/>
                  </a:cubicBezTo>
                  <a:cubicBezTo>
                    <a:pt x="21392" y="1157"/>
                    <a:pt x="21873" y="1561"/>
                    <a:pt x="22107" y="1997"/>
                  </a:cubicBezTo>
                  <a:cubicBezTo>
                    <a:pt x="22314" y="2382"/>
                    <a:pt x="21562" y="3340"/>
                    <a:pt x="20984" y="3545"/>
                  </a:cubicBezTo>
                  <a:cubicBezTo>
                    <a:pt x="19999" y="3903"/>
                    <a:pt x="18992" y="4206"/>
                    <a:pt x="17958" y="4206"/>
                  </a:cubicBezTo>
                  <a:cubicBezTo>
                    <a:pt x="17626" y="4206"/>
                    <a:pt x="17292" y="4175"/>
                    <a:pt x="16955" y="4105"/>
                  </a:cubicBezTo>
                  <a:cubicBezTo>
                    <a:pt x="16571" y="4025"/>
                    <a:pt x="16205" y="3985"/>
                    <a:pt x="15856" y="3985"/>
                  </a:cubicBezTo>
                  <a:cubicBezTo>
                    <a:pt x="14455" y="3985"/>
                    <a:pt x="13335" y="4625"/>
                    <a:pt x="12413" y="5887"/>
                  </a:cubicBezTo>
                  <a:cubicBezTo>
                    <a:pt x="11591" y="7015"/>
                    <a:pt x="10446" y="7588"/>
                    <a:pt x="9041" y="7588"/>
                  </a:cubicBezTo>
                  <a:cubicBezTo>
                    <a:pt x="9013" y="7588"/>
                    <a:pt x="8985" y="7587"/>
                    <a:pt x="8957" y="7587"/>
                  </a:cubicBezTo>
                  <a:cubicBezTo>
                    <a:pt x="8774" y="7583"/>
                    <a:pt x="8591" y="7583"/>
                    <a:pt x="8407" y="7583"/>
                  </a:cubicBezTo>
                  <a:cubicBezTo>
                    <a:pt x="6542" y="7583"/>
                    <a:pt x="5258" y="8935"/>
                    <a:pt x="5547" y="10782"/>
                  </a:cubicBezTo>
                  <a:cubicBezTo>
                    <a:pt x="5708" y="11813"/>
                    <a:pt x="5451" y="12482"/>
                    <a:pt x="4662" y="13111"/>
                  </a:cubicBezTo>
                  <a:cubicBezTo>
                    <a:pt x="4351" y="13358"/>
                    <a:pt x="4140" y="13876"/>
                    <a:pt x="4103" y="14293"/>
                  </a:cubicBezTo>
                  <a:cubicBezTo>
                    <a:pt x="4021" y="15223"/>
                    <a:pt x="4309" y="16094"/>
                    <a:pt x="4887" y="16809"/>
                  </a:cubicBezTo>
                  <a:cubicBezTo>
                    <a:pt x="4406" y="16970"/>
                    <a:pt x="3966" y="17116"/>
                    <a:pt x="3522" y="17263"/>
                  </a:cubicBezTo>
                  <a:cubicBezTo>
                    <a:pt x="3464" y="17279"/>
                    <a:pt x="3401" y="17319"/>
                    <a:pt x="3349" y="17319"/>
                  </a:cubicBezTo>
                  <a:cubicBezTo>
                    <a:pt x="3339" y="17319"/>
                    <a:pt x="3329" y="17317"/>
                    <a:pt x="3320" y="17314"/>
                  </a:cubicBezTo>
                  <a:cubicBezTo>
                    <a:pt x="2426" y="16960"/>
                    <a:pt x="1473" y="16695"/>
                    <a:pt x="954" y="15755"/>
                  </a:cubicBezTo>
                  <a:cubicBezTo>
                    <a:pt x="583" y="15082"/>
                    <a:pt x="606" y="14600"/>
                    <a:pt x="1170" y="14082"/>
                  </a:cubicBezTo>
                  <a:cubicBezTo>
                    <a:pt x="1546" y="13739"/>
                    <a:pt x="1982" y="13454"/>
                    <a:pt x="2417" y="13194"/>
                  </a:cubicBezTo>
                  <a:cubicBezTo>
                    <a:pt x="3251" y="12698"/>
                    <a:pt x="3448" y="12244"/>
                    <a:pt x="3141" y="11323"/>
                  </a:cubicBezTo>
                  <a:cubicBezTo>
                    <a:pt x="3039" y="11030"/>
                    <a:pt x="2922" y="10743"/>
                    <a:pt x="2788" y="10462"/>
                  </a:cubicBezTo>
                  <a:cubicBezTo>
                    <a:pt x="2403" y="9656"/>
                    <a:pt x="2605" y="8977"/>
                    <a:pt x="3177" y="8348"/>
                  </a:cubicBezTo>
                  <a:cubicBezTo>
                    <a:pt x="3915" y="7538"/>
                    <a:pt x="4860" y="7138"/>
                    <a:pt x="5901" y="6905"/>
                  </a:cubicBezTo>
                  <a:cubicBezTo>
                    <a:pt x="6345" y="6804"/>
                    <a:pt x="6793" y="6713"/>
                    <a:pt x="7234" y="6593"/>
                  </a:cubicBezTo>
                  <a:cubicBezTo>
                    <a:pt x="8242" y="6314"/>
                    <a:pt x="8985" y="5741"/>
                    <a:pt x="9388" y="4732"/>
                  </a:cubicBezTo>
                  <a:cubicBezTo>
                    <a:pt x="9810" y="3688"/>
                    <a:pt x="10607" y="3110"/>
                    <a:pt x="11758" y="3068"/>
                  </a:cubicBezTo>
                  <a:cubicBezTo>
                    <a:pt x="12027" y="3056"/>
                    <a:pt x="12296" y="3042"/>
                    <a:pt x="12563" y="3042"/>
                  </a:cubicBezTo>
                  <a:cubicBezTo>
                    <a:pt x="12697" y="3042"/>
                    <a:pt x="12830" y="3046"/>
                    <a:pt x="12963" y="3055"/>
                  </a:cubicBezTo>
                  <a:cubicBezTo>
                    <a:pt x="13139" y="3067"/>
                    <a:pt x="13314" y="3073"/>
                    <a:pt x="13486" y="3073"/>
                  </a:cubicBezTo>
                  <a:cubicBezTo>
                    <a:pt x="15011" y="3073"/>
                    <a:pt x="16370" y="2593"/>
                    <a:pt x="17483" y="1469"/>
                  </a:cubicBezTo>
                  <a:cubicBezTo>
                    <a:pt x="18082" y="862"/>
                    <a:pt x="18730" y="620"/>
                    <a:pt x="19404" y="620"/>
                  </a:cubicBezTo>
                  <a:close/>
                  <a:moveTo>
                    <a:pt x="22776" y="2735"/>
                  </a:moveTo>
                  <a:cubicBezTo>
                    <a:pt x="23161" y="3418"/>
                    <a:pt x="23020" y="4283"/>
                    <a:pt x="22336" y="5063"/>
                  </a:cubicBezTo>
                  <a:cubicBezTo>
                    <a:pt x="21392" y="6149"/>
                    <a:pt x="20187" y="6824"/>
                    <a:pt x="18821" y="7204"/>
                  </a:cubicBezTo>
                  <a:cubicBezTo>
                    <a:pt x="16263" y="7914"/>
                    <a:pt x="13688" y="8547"/>
                    <a:pt x="11135" y="9285"/>
                  </a:cubicBezTo>
                  <a:cubicBezTo>
                    <a:pt x="10268" y="9537"/>
                    <a:pt x="9443" y="9964"/>
                    <a:pt x="8623" y="10362"/>
                  </a:cubicBezTo>
                  <a:cubicBezTo>
                    <a:pt x="7454" y="10926"/>
                    <a:pt x="6808" y="11957"/>
                    <a:pt x="6675" y="13181"/>
                  </a:cubicBezTo>
                  <a:cubicBezTo>
                    <a:pt x="6555" y="14272"/>
                    <a:pt x="6712" y="15390"/>
                    <a:pt x="6767" y="16500"/>
                  </a:cubicBezTo>
                  <a:cubicBezTo>
                    <a:pt x="6803" y="17255"/>
                    <a:pt x="6890" y="18012"/>
                    <a:pt x="6913" y="18773"/>
                  </a:cubicBezTo>
                  <a:cubicBezTo>
                    <a:pt x="6917" y="18906"/>
                    <a:pt x="6725" y="19043"/>
                    <a:pt x="6620" y="19176"/>
                  </a:cubicBezTo>
                  <a:cubicBezTo>
                    <a:pt x="6505" y="19075"/>
                    <a:pt x="6331" y="18993"/>
                    <a:pt x="6276" y="18864"/>
                  </a:cubicBezTo>
                  <a:cubicBezTo>
                    <a:pt x="5749" y="17627"/>
                    <a:pt x="5199" y="16399"/>
                    <a:pt x="4740" y="15134"/>
                  </a:cubicBezTo>
                  <a:cubicBezTo>
                    <a:pt x="4483" y="14428"/>
                    <a:pt x="4589" y="13759"/>
                    <a:pt x="5300" y="13245"/>
                  </a:cubicBezTo>
                  <a:cubicBezTo>
                    <a:pt x="6046" y="12705"/>
                    <a:pt x="6359" y="11967"/>
                    <a:pt x="6175" y="10986"/>
                  </a:cubicBezTo>
                  <a:cubicBezTo>
                    <a:pt x="6079" y="10463"/>
                    <a:pt x="6189" y="9849"/>
                    <a:pt x="6377" y="9335"/>
                  </a:cubicBezTo>
                  <a:cubicBezTo>
                    <a:pt x="6651" y="8597"/>
                    <a:pt x="7279" y="8208"/>
                    <a:pt x="8091" y="8180"/>
                  </a:cubicBezTo>
                  <a:cubicBezTo>
                    <a:pt x="8265" y="8174"/>
                    <a:pt x="8439" y="8173"/>
                    <a:pt x="8613" y="8173"/>
                  </a:cubicBezTo>
                  <a:cubicBezTo>
                    <a:pt x="8699" y="8173"/>
                    <a:pt x="8786" y="8173"/>
                    <a:pt x="8873" y="8173"/>
                  </a:cubicBezTo>
                  <a:cubicBezTo>
                    <a:pt x="8959" y="8173"/>
                    <a:pt x="9046" y="8173"/>
                    <a:pt x="9132" y="8172"/>
                  </a:cubicBezTo>
                  <a:cubicBezTo>
                    <a:pt x="10677" y="8153"/>
                    <a:pt x="11932" y="7539"/>
                    <a:pt x="12894" y="6329"/>
                  </a:cubicBezTo>
                  <a:cubicBezTo>
                    <a:pt x="13119" y="6045"/>
                    <a:pt x="13362" y="5765"/>
                    <a:pt x="13609" y="5499"/>
                  </a:cubicBezTo>
                  <a:cubicBezTo>
                    <a:pt x="14244" y="4822"/>
                    <a:pt x="14984" y="4613"/>
                    <a:pt x="15770" y="4613"/>
                  </a:cubicBezTo>
                  <a:cubicBezTo>
                    <a:pt x="16181" y="4613"/>
                    <a:pt x="16605" y="4670"/>
                    <a:pt x="17033" y="4747"/>
                  </a:cubicBezTo>
                  <a:cubicBezTo>
                    <a:pt x="17378" y="4808"/>
                    <a:pt x="17718" y="4836"/>
                    <a:pt x="18054" y="4836"/>
                  </a:cubicBezTo>
                  <a:cubicBezTo>
                    <a:pt x="19188" y="4836"/>
                    <a:pt x="20276" y="4520"/>
                    <a:pt x="21314" y="4078"/>
                  </a:cubicBezTo>
                  <a:cubicBezTo>
                    <a:pt x="21882" y="3839"/>
                    <a:pt x="22286" y="3202"/>
                    <a:pt x="22776" y="2735"/>
                  </a:cubicBezTo>
                  <a:close/>
                  <a:moveTo>
                    <a:pt x="19434" y="0"/>
                  </a:moveTo>
                  <a:cubicBezTo>
                    <a:pt x="18618" y="0"/>
                    <a:pt x="17847" y="271"/>
                    <a:pt x="17294" y="865"/>
                  </a:cubicBezTo>
                  <a:cubicBezTo>
                    <a:pt x="16228" y="2016"/>
                    <a:pt x="14878" y="2468"/>
                    <a:pt x="13382" y="2468"/>
                  </a:cubicBezTo>
                  <a:cubicBezTo>
                    <a:pt x="13186" y="2468"/>
                    <a:pt x="12989" y="2460"/>
                    <a:pt x="12789" y="2445"/>
                  </a:cubicBezTo>
                  <a:cubicBezTo>
                    <a:pt x="12732" y="2441"/>
                    <a:pt x="12674" y="2440"/>
                    <a:pt x="12617" y="2440"/>
                  </a:cubicBezTo>
                  <a:cubicBezTo>
                    <a:pt x="12519" y="2440"/>
                    <a:pt x="12420" y="2444"/>
                    <a:pt x="12322" y="2444"/>
                  </a:cubicBezTo>
                  <a:cubicBezTo>
                    <a:pt x="12276" y="2444"/>
                    <a:pt x="12230" y="2443"/>
                    <a:pt x="12184" y="2441"/>
                  </a:cubicBezTo>
                  <a:cubicBezTo>
                    <a:pt x="12110" y="2437"/>
                    <a:pt x="12036" y="2436"/>
                    <a:pt x="11963" y="2436"/>
                  </a:cubicBezTo>
                  <a:cubicBezTo>
                    <a:pt x="10444" y="2436"/>
                    <a:pt x="9371" y="3168"/>
                    <a:pt x="8737" y="4577"/>
                  </a:cubicBezTo>
                  <a:cubicBezTo>
                    <a:pt x="8448" y="5232"/>
                    <a:pt x="7944" y="5622"/>
                    <a:pt x="7294" y="5833"/>
                  </a:cubicBezTo>
                  <a:cubicBezTo>
                    <a:pt x="6894" y="5962"/>
                    <a:pt x="6482" y="6057"/>
                    <a:pt x="6069" y="6145"/>
                  </a:cubicBezTo>
                  <a:cubicBezTo>
                    <a:pt x="4814" y="6415"/>
                    <a:pt x="3644" y="6837"/>
                    <a:pt x="2727" y="7803"/>
                  </a:cubicBezTo>
                  <a:cubicBezTo>
                    <a:pt x="1890" y="8679"/>
                    <a:pt x="1683" y="9605"/>
                    <a:pt x="2146" y="10718"/>
                  </a:cubicBezTo>
                  <a:cubicBezTo>
                    <a:pt x="2256" y="10971"/>
                    <a:pt x="2375" y="11223"/>
                    <a:pt x="2466" y="11480"/>
                  </a:cubicBezTo>
                  <a:cubicBezTo>
                    <a:pt x="2687" y="12103"/>
                    <a:pt x="2613" y="12268"/>
                    <a:pt x="2050" y="12598"/>
                  </a:cubicBezTo>
                  <a:cubicBezTo>
                    <a:pt x="1688" y="12809"/>
                    <a:pt x="1316" y="13015"/>
                    <a:pt x="996" y="13281"/>
                  </a:cubicBezTo>
                  <a:cubicBezTo>
                    <a:pt x="66" y="14051"/>
                    <a:pt x="1" y="15811"/>
                    <a:pt x="817" y="16709"/>
                  </a:cubicBezTo>
                  <a:cubicBezTo>
                    <a:pt x="1390" y="17337"/>
                    <a:pt x="2091" y="17718"/>
                    <a:pt x="2770" y="17801"/>
                  </a:cubicBezTo>
                  <a:cubicBezTo>
                    <a:pt x="2742" y="18533"/>
                    <a:pt x="2586" y="19208"/>
                    <a:pt x="2720" y="19812"/>
                  </a:cubicBezTo>
                  <a:cubicBezTo>
                    <a:pt x="3067" y="21389"/>
                    <a:pt x="4300" y="22288"/>
                    <a:pt x="5978" y="22301"/>
                  </a:cubicBezTo>
                  <a:cubicBezTo>
                    <a:pt x="6332" y="22305"/>
                    <a:pt x="6515" y="22402"/>
                    <a:pt x="6597" y="22742"/>
                  </a:cubicBezTo>
                  <a:cubicBezTo>
                    <a:pt x="6895" y="23928"/>
                    <a:pt x="7235" y="25106"/>
                    <a:pt x="7482" y="26307"/>
                  </a:cubicBezTo>
                  <a:cubicBezTo>
                    <a:pt x="7555" y="26651"/>
                    <a:pt x="7670" y="26793"/>
                    <a:pt x="7931" y="26825"/>
                  </a:cubicBezTo>
                  <a:cubicBezTo>
                    <a:pt x="7967" y="26827"/>
                    <a:pt x="8003" y="26828"/>
                    <a:pt x="8039" y="26828"/>
                  </a:cubicBezTo>
                  <a:cubicBezTo>
                    <a:pt x="8075" y="26828"/>
                    <a:pt x="8111" y="26827"/>
                    <a:pt x="8147" y="26825"/>
                  </a:cubicBezTo>
                  <a:cubicBezTo>
                    <a:pt x="8206" y="25203"/>
                    <a:pt x="7944" y="23686"/>
                    <a:pt x="7160" y="22279"/>
                  </a:cubicBezTo>
                  <a:cubicBezTo>
                    <a:pt x="7073" y="22128"/>
                    <a:pt x="6930" y="21967"/>
                    <a:pt x="6775" y="21907"/>
                  </a:cubicBezTo>
                  <a:cubicBezTo>
                    <a:pt x="6193" y="21673"/>
                    <a:pt x="5607" y="21458"/>
                    <a:pt x="5007" y="21284"/>
                  </a:cubicBezTo>
                  <a:cubicBezTo>
                    <a:pt x="3993" y="20991"/>
                    <a:pt x="3512" y="20266"/>
                    <a:pt x="3356" y="19294"/>
                  </a:cubicBezTo>
                  <a:cubicBezTo>
                    <a:pt x="3219" y="18447"/>
                    <a:pt x="3760" y="17663"/>
                    <a:pt x="4498" y="17544"/>
                  </a:cubicBezTo>
                  <a:cubicBezTo>
                    <a:pt x="4558" y="17534"/>
                    <a:pt x="4613" y="17529"/>
                    <a:pt x="4665" y="17529"/>
                  </a:cubicBezTo>
                  <a:cubicBezTo>
                    <a:pt x="4881" y="17529"/>
                    <a:pt x="5026" y="17624"/>
                    <a:pt x="5125" y="17901"/>
                  </a:cubicBezTo>
                  <a:cubicBezTo>
                    <a:pt x="5300" y="18402"/>
                    <a:pt x="5529" y="18883"/>
                    <a:pt x="5771" y="19355"/>
                  </a:cubicBezTo>
                  <a:cubicBezTo>
                    <a:pt x="5958" y="19711"/>
                    <a:pt x="6267" y="19918"/>
                    <a:pt x="6668" y="19918"/>
                  </a:cubicBezTo>
                  <a:cubicBezTo>
                    <a:pt x="6700" y="19918"/>
                    <a:pt x="6733" y="19917"/>
                    <a:pt x="6766" y="19914"/>
                  </a:cubicBezTo>
                  <a:cubicBezTo>
                    <a:pt x="7239" y="19872"/>
                    <a:pt x="7458" y="19538"/>
                    <a:pt x="7605" y="19144"/>
                  </a:cubicBezTo>
                  <a:cubicBezTo>
                    <a:pt x="7664" y="18970"/>
                    <a:pt x="7742" y="18782"/>
                    <a:pt x="7725" y="18612"/>
                  </a:cubicBezTo>
                  <a:cubicBezTo>
                    <a:pt x="7632" y="17746"/>
                    <a:pt x="7632" y="16847"/>
                    <a:pt x="7380" y="16027"/>
                  </a:cubicBezTo>
                  <a:cubicBezTo>
                    <a:pt x="7079" y="15032"/>
                    <a:pt x="7069" y="14074"/>
                    <a:pt x="7298" y="13107"/>
                  </a:cubicBezTo>
                  <a:cubicBezTo>
                    <a:pt x="7481" y="12314"/>
                    <a:pt x="7794" y="11534"/>
                    <a:pt x="8564" y="11122"/>
                  </a:cubicBezTo>
                  <a:cubicBezTo>
                    <a:pt x="9398" y="10673"/>
                    <a:pt x="10241" y="10205"/>
                    <a:pt x="11139" y="9917"/>
                  </a:cubicBezTo>
                  <a:cubicBezTo>
                    <a:pt x="12546" y="9463"/>
                    <a:pt x="14008" y="9165"/>
                    <a:pt x="15438" y="8770"/>
                  </a:cubicBezTo>
                  <a:cubicBezTo>
                    <a:pt x="17395" y="8240"/>
                    <a:pt x="19412" y="7882"/>
                    <a:pt x="21181" y="6805"/>
                  </a:cubicBezTo>
                  <a:cubicBezTo>
                    <a:pt x="21539" y="6589"/>
                    <a:pt x="21888" y="6365"/>
                    <a:pt x="22241" y="6149"/>
                  </a:cubicBezTo>
                  <a:lnTo>
                    <a:pt x="22250" y="6140"/>
                  </a:lnTo>
                  <a:cubicBezTo>
                    <a:pt x="22433" y="5907"/>
                    <a:pt x="22626" y="5677"/>
                    <a:pt x="22813" y="5448"/>
                  </a:cubicBezTo>
                  <a:cubicBezTo>
                    <a:pt x="23478" y="4655"/>
                    <a:pt x="23840" y="3738"/>
                    <a:pt x="23464" y="2743"/>
                  </a:cubicBezTo>
                  <a:cubicBezTo>
                    <a:pt x="22826" y="1050"/>
                    <a:pt x="21042" y="0"/>
                    <a:pt x="194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2085225" y="1712475"/>
              <a:ext cx="62600" cy="23725"/>
            </a:xfrm>
            <a:custGeom>
              <a:rect b="b" l="l" r="r" t="t"/>
              <a:pathLst>
                <a:path extrusionOk="0" h="949" w="2504">
                  <a:moveTo>
                    <a:pt x="2118" y="0"/>
                  </a:moveTo>
                  <a:cubicBezTo>
                    <a:pt x="2114" y="0"/>
                    <a:pt x="2109" y="0"/>
                    <a:pt x="2105" y="1"/>
                  </a:cubicBezTo>
                  <a:cubicBezTo>
                    <a:pt x="1504" y="41"/>
                    <a:pt x="904" y="110"/>
                    <a:pt x="307" y="203"/>
                  </a:cubicBezTo>
                  <a:cubicBezTo>
                    <a:pt x="193" y="220"/>
                    <a:pt x="29" y="358"/>
                    <a:pt x="15" y="459"/>
                  </a:cubicBezTo>
                  <a:cubicBezTo>
                    <a:pt x="0" y="564"/>
                    <a:pt x="114" y="733"/>
                    <a:pt x="221" y="798"/>
                  </a:cubicBezTo>
                  <a:cubicBezTo>
                    <a:pt x="348" y="885"/>
                    <a:pt x="528" y="889"/>
                    <a:pt x="757" y="948"/>
                  </a:cubicBezTo>
                  <a:cubicBezTo>
                    <a:pt x="1214" y="839"/>
                    <a:pt x="1733" y="738"/>
                    <a:pt x="2232" y="582"/>
                  </a:cubicBezTo>
                  <a:cubicBezTo>
                    <a:pt x="2352" y="545"/>
                    <a:pt x="2415" y="334"/>
                    <a:pt x="2503" y="206"/>
                  </a:cubicBezTo>
                  <a:cubicBezTo>
                    <a:pt x="2375" y="135"/>
                    <a:pt x="2242" y="0"/>
                    <a:pt x="21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1837250" y="2914175"/>
              <a:ext cx="298300" cy="72725"/>
            </a:xfrm>
            <a:custGeom>
              <a:rect b="b" l="l" r="r" t="t"/>
              <a:pathLst>
                <a:path extrusionOk="0" h="2909" w="11932">
                  <a:moveTo>
                    <a:pt x="3345" y="1"/>
                  </a:moveTo>
                  <a:cubicBezTo>
                    <a:pt x="3232" y="1"/>
                    <a:pt x="3115" y="9"/>
                    <a:pt x="2990" y="27"/>
                  </a:cubicBezTo>
                  <a:cubicBezTo>
                    <a:pt x="2004" y="164"/>
                    <a:pt x="1009" y="229"/>
                    <a:pt x="1" y="324"/>
                  </a:cubicBezTo>
                  <a:cubicBezTo>
                    <a:pt x="28" y="682"/>
                    <a:pt x="74" y="1062"/>
                    <a:pt x="92" y="1447"/>
                  </a:cubicBezTo>
                  <a:cubicBezTo>
                    <a:pt x="138" y="2625"/>
                    <a:pt x="298" y="2795"/>
                    <a:pt x="1499" y="2892"/>
                  </a:cubicBezTo>
                  <a:cubicBezTo>
                    <a:pt x="1619" y="2903"/>
                    <a:pt x="1739" y="2909"/>
                    <a:pt x="1859" y="2909"/>
                  </a:cubicBezTo>
                  <a:cubicBezTo>
                    <a:pt x="1941" y="2909"/>
                    <a:pt x="2023" y="2906"/>
                    <a:pt x="2104" y="2901"/>
                  </a:cubicBezTo>
                  <a:cubicBezTo>
                    <a:pt x="4057" y="2772"/>
                    <a:pt x="6009" y="2653"/>
                    <a:pt x="7961" y="2506"/>
                  </a:cubicBezTo>
                  <a:cubicBezTo>
                    <a:pt x="9286" y="2406"/>
                    <a:pt x="10607" y="2259"/>
                    <a:pt x="11926" y="2131"/>
                  </a:cubicBezTo>
                  <a:cubicBezTo>
                    <a:pt x="11926" y="2076"/>
                    <a:pt x="11932" y="2025"/>
                    <a:pt x="11932" y="1971"/>
                  </a:cubicBezTo>
                  <a:cubicBezTo>
                    <a:pt x="11762" y="1924"/>
                    <a:pt x="11592" y="1860"/>
                    <a:pt x="11419" y="1828"/>
                  </a:cubicBezTo>
                  <a:cubicBezTo>
                    <a:pt x="10104" y="1594"/>
                    <a:pt x="8783" y="1401"/>
                    <a:pt x="7477" y="1131"/>
                  </a:cubicBezTo>
                  <a:cubicBezTo>
                    <a:pt x="6459" y="921"/>
                    <a:pt x="5396" y="755"/>
                    <a:pt x="4483" y="307"/>
                  </a:cubicBezTo>
                  <a:cubicBezTo>
                    <a:pt x="4072" y="104"/>
                    <a:pt x="3734" y="1"/>
                    <a:pt x="3345"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2125675" y="989875"/>
              <a:ext cx="700" cy="600"/>
            </a:xfrm>
            <a:custGeom>
              <a:rect b="b" l="l" r="r" t="t"/>
              <a:pathLst>
                <a:path extrusionOk="0" h="24" w="28">
                  <a:moveTo>
                    <a:pt x="19" y="0"/>
                  </a:moveTo>
                  <a:lnTo>
                    <a:pt x="10" y="9"/>
                  </a:lnTo>
                  <a:lnTo>
                    <a:pt x="0" y="19"/>
                  </a:lnTo>
                  <a:cubicBezTo>
                    <a:pt x="2" y="19"/>
                    <a:pt x="5" y="19"/>
                    <a:pt x="7" y="19"/>
                  </a:cubicBezTo>
                  <a:cubicBezTo>
                    <a:pt x="14" y="19"/>
                    <a:pt x="21" y="20"/>
                    <a:pt x="27" y="23"/>
                  </a:cubicBezTo>
                  <a:cubicBezTo>
                    <a:pt x="23" y="16"/>
                    <a:pt x="20" y="8"/>
                    <a:pt x="19"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1917675" y="1282700"/>
              <a:ext cx="175100" cy="109500"/>
            </a:xfrm>
            <a:custGeom>
              <a:rect b="b" l="l" r="r" t="t"/>
              <a:pathLst>
                <a:path extrusionOk="0" h="4380" w="7004">
                  <a:moveTo>
                    <a:pt x="5618" y="820"/>
                  </a:moveTo>
                  <a:cubicBezTo>
                    <a:pt x="5743" y="820"/>
                    <a:pt x="5864" y="841"/>
                    <a:pt x="5951" y="896"/>
                  </a:cubicBezTo>
                  <a:cubicBezTo>
                    <a:pt x="6042" y="957"/>
                    <a:pt x="6010" y="1305"/>
                    <a:pt x="5951" y="1497"/>
                  </a:cubicBezTo>
                  <a:cubicBezTo>
                    <a:pt x="5575" y="2707"/>
                    <a:pt x="4388" y="3458"/>
                    <a:pt x="2870" y="3523"/>
                  </a:cubicBezTo>
                  <a:cubicBezTo>
                    <a:pt x="2472" y="3418"/>
                    <a:pt x="2045" y="3358"/>
                    <a:pt x="1674" y="3184"/>
                  </a:cubicBezTo>
                  <a:cubicBezTo>
                    <a:pt x="1435" y="3073"/>
                    <a:pt x="1124" y="2808"/>
                    <a:pt x="1115" y="2597"/>
                  </a:cubicBezTo>
                  <a:cubicBezTo>
                    <a:pt x="1106" y="2396"/>
                    <a:pt x="1408" y="2125"/>
                    <a:pt x="1637" y="1988"/>
                  </a:cubicBezTo>
                  <a:cubicBezTo>
                    <a:pt x="1927" y="1809"/>
                    <a:pt x="2274" y="1708"/>
                    <a:pt x="2605" y="1611"/>
                  </a:cubicBezTo>
                  <a:cubicBezTo>
                    <a:pt x="3500" y="1350"/>
                    <a:pt x="4392" y="1094"/>
                    <a:pt x="5295" y="860"/>
                  </a:cubicBezTo>
                  <a:cubicBezTo>
                    <a:pt x="5392" y="836"/>
                    <a:pt x="5507" y="820"/>
                    <a:pt x="5618" y="820"/>
                  </a:cubicBezTo>
                  <a:close/>
                  <a:moveTo>
                    <a:pt x="5778" y="0"/>
                  </a:moveTo>
                  <a:cubicBezTo>
                    <a:pt x="5705" y="0"/>
                    <a:pt x="5630" y="6"/>
                    <a:pt x="5552" y="17"/>
                  </a:cubicBezTo>
                  <a:cubicBezTo>
                    <a:pt x="5392" y="40"/>
                    <a:pt x="5231" y="90"/>
                    <a:pt x="5070" y="131"/>
                  </a:cubicBezTo>
                  <a:cubicBezTo>
                    <a:pt x="4227" y="351"/>
                    <a:pt x="3370" y="539"/>
                    <a:pt x="2535" y="805"/>
                  </a:cubicBezTo>
                  <a:cubicBezTo>
                    <a:pt x="1949" y="993"/>
                    <a:pt x="1344" y="1203"/>
                    <a:pt x="840" y="1542"/>
                  </a:cubicBezTo>
                  <a:cubicBezTo>
                    <a:pt x="1" y="2106"/>
                    <a:pt x="19" y="3156"/>
                    <a:pt x="890" y="3665"/>
                  </a:cubicBezTo>
                  <a:cubicBezTo>
                    <a:pt x="1486" y="4018"/>
                    <a:pt x="2192" y="4182"/>
                    <a:pt x="2710" y="4380"/>
                  </a:cubicBezTo>
                  <a:cubicBezTo>
                    <a:pt x="3429" y="4233"/>
                    <a:pt x="3961" y="4178"/>
                    <a:pt x="4461" y="4013"/>
                  </a:cubicBezTo>
                  <a:cubicBezTo>
                    <a:pt x="5749" y="3591"/>
                    <a:pt x="6555" y="2703"/>
                    <a:pt x="6835" y="1369"/>
                  </a:cubicBezTo>
                  <a:cubicBezTo>
                    <a:pt x="7003" y="570"/>
                    <a:pt x="6533" y="0"/>
                    <a:pt x="5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1982425" y="1069100"/>
              <a:ext cx="84250" cy="42025"/>
            </a:xfrm>
            <a:custGeom>
              <a:rect b="b" l="l" r="r" t="t"/>
              <a:pathLst>
                <a:path extrusionOk="0" h="1681" w="3370">
                  <a:moveTo>
                    <a:pt x="2160" y="1"/>
                  </a:moveTo>
                  <a:cubicBezTo>
                    <a:pt x="2150" y="1"/>
                    <a:pt x="2141" y="1"/>
                    <a:pt x="2133" y="2"/>
                  </a:cubicBezTo>
                  <a:cubicBezTo>
                    <a:pt x="1426" y="38"/>
                    <a:pt x="858" y="396"/>
                    <a:pt x="381" y="860"/>
                  </a:cubicBezTo>
                  <a:cubicBezTo>
                    <a:pt x="0" y="1226"/>
                    <a:pt x="189" y="1680"/>
                    <a:pt x="721" y="1680"/>
                  </a:cubicBezTo>
                  <a:cubicBezTo>
                    <a:pt x="736" y="1680"/>
                    <a:pt x="751" y="1681"/>
                    <a:pt x="765" y="1681"/>
                  </a:cubicBezTo>
                  <a:cubicBezTo>
                    <a:pt x="1305" y="1681"/>
                    <a:pt x="1863" y="1603"/>
                    <a:pt x="2389" y="1474"/>
                  </a:cubicBezTo>
                  <a:cubicBezTo>
                    <a:pt x="2815" y="1373"/>
                    <a:pt x="3370" y="1236"/>
                    <a:pt x="3269" y="626"/>
                  </a:cubicBezTo>
                  <a:cubicBezTo>
                    <a:pt x="3177" y="64"/>
                    <a:pt x="2646" y="44"/>
                    <a:pt x="2187" y="2"/>
                  </a:cubicBezTo>
                  <a:cubicBezTo>
                    <a:pt x="2178" y="1"/>
                    <a:pt x="2169" y="1"/>
                    <a:pt x="2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2016475" y="1117875"/>
              <a:ext cx="48575" cy="57900"/>
            </a:xfrm>
            <a:custGeom>
              <a:rect b="b" l="l" r="r" t="t"/>
              <a:pathLst>
                <a:path extrusionOk="0" h="2316" w="1943">
                  <a:moveTo>
                    <a:pt x="655" y="0"/>
                  </a:moveTo>
                  <a:cubicBezTo>
                    <a:pt x="274" y="0"/>
                    <a:pt x="0" y="292"/>
                    <a:pt x="69" y="743"/>
                  </a:cubicBezTo>
                  <a:cubicBezTo>
                    <a:pt x="123" y="1095"/>
                    <a:pt x="280" y="1439"/>
                    <a:pt x="435" y="1765"/>
                  </a:cubicBezTo>
                  <a:cubicBezTo>
                    <a:pt x="562" y="2026"/>
                    <a:pt x="746" y="2315"/>
                    <a:pt x="1018" y="2315"/>
                  </a:cubicBezTo>
                  <a:cubicBezTo>
                    <a:pt x="1082" y="2315"/>
                    <a:pt x="1150" y="2300"/>
                    <a:pt x="1223" y="2264"/>
                  </a:cubicBezTo>
                  <a:cubicBezTo>
                    <a:pt x="1517" y="2123"/>
                    <a:pt x="1710" y="1755"/>
                    <a:pt x="1943" y="1490"/>
                  </a:cubicBezTo>
                  <a:cubicBezTo>
                    <a:pt x="1838" y="861"/>
                    <a:pt x="1458" y="260"/>
                    <a:pt x="985" y="68"/>
                  </a:cubicBezTo>
                  <a:cubicBezTo>
                    <a:pt x="871" y="22"/>
                    <a:pt x="759" y="0"/>
                    <a:pt x="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1616900" y="1993400"/>
              <a:ext cx="427550" cy="104675"/>
            </a:xfrm>
            <a:custGeom>
              <a:rect b="b" l="l" r="r" t="t"/>
              <a:pathLst>
                <a:path extrusionOk="0" h="4187" w="17102">
                  <a:moveTo>
                    <a:pt x="556" y="1"/>
                  </a:moveTo>
                  <a:cubicBezTo>
                    <a:pt x="400" y="501"/>
                    <a:pt x="188" y="1106"/>
                    <a:pt x="38" y="1725"/>
                  </a:cubicBezTo>
                  <a:cubicBezTo>
                    <a:pt x="1" y="1885"/>
                    <a:pt x="110" y="2188"/>
                    <a:pt x="243" y="2256"/>
                  </a:cubicBezTo>
                  <a:cubicBezTo>
                    <a:pt x="775" y="2531"/>
                    <a:pt x="1325" y="2797"/>
                    <a:pt x="1898" y="2966"/>
                  </a:cubicBezTo>
                  <a:cubicBezTo>
                    <a:pt x="4195" y="3641"/>
                    <a:pt x="6555" y="3948"/>
                    <a:pt x="8939" y="4071"/>
                  </a:cubicBezTo>
                  <a:cubicBezTo>
                    <a:pt x="10671" y="4163"/>
                    <a:pt x="12412" y="4186"/>
                    <a:pt x="14150" y="4186"/>
                  </a:cubicBezTo>
                  <a:cubicBezTo>
                    <a:pt x="15117" y="4186"/>
                    <a:pt x="16079" y="4072"/>
                    <a:pt x="17101" y="4007"/>
                  </a:cubicBezTo>
                  <a:lnTo>
                    <a:pt x="17101" y="946"/>
                  </a:lnTo>
                  <a:cubicBezTo>
                    <a:pt x="15720" y="1120"/>
                    <a:pt x="14347" y="1192"/>
                    <a:pt x="12978" y="1192"/>
                  </a:cubicBezTo>
                  <a:cubicBezTo>
                    <a:pt x="8823" y="1192"/>
                    <a:pt x="4710" y="525"/>
                    <a:pt x="556"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1374000" y="2078100"/>
              <a:ext cx="668375" cy="754250"/>
            </a:xfrm>
            <a:custGeom>
              <a:rect b="b" l="l" r="r" t="t"/>
              <a:pathLst>
                <a:path extrusionOk="0" h="30170" w="26735">
                  <a:moveTo>
                    <a:pt x="10217" y="1"/>
                  </a:moveTo>
                  <a:cubicBezTo>
                    <a:pt x="6843" y="9159"/>
                    <a:pt x="3437" y="18399"/>
                    <a:pt x="0" y="27722"/>
                  </a:cubicBezTo>
                  <a:cubicBezTo>
                    <a:pt x="1911" y="29116"/>
                    <a:pt x="4313" y="29303"/>
                    <a:pt x="6605" y="30170"/>
                  </a:cubicBezTo>
                  <a:cubicBezTo>
                    <a:pt x="8236" y="26796"/>
                    <a:pt x="9831" y="23501"/>
                    <a:pt x="11431" y="20191"/>
                  </a:cubicBezTo>
                  <a:cubicBezTo>
                    <a:pt x="10142" y="19797"/>
                    <a:pt x="9740" y="19261"/>
                    <a:pt x="9790" y="17982"/>
                  </a:cubicBezTo>
                  <a:cubicBezTo>
                    <a:pt x="9845" y="16648"/>
                    <a:pt x="10262" y="15437"/>
                    <a:pt x="11087" y="14370"/>
                  </a:cubicBezTo>
                  <a:cubicBezTo>
                    <a:pt x="11553" y="13765"/>
                    <a:pt x="12132" y="13436"/>
                    <a:pt x="12832" y="13436"/>
                  </a:cubicBezTo>
                  <a:cubicBezTo>
                    <a:pt x="12966" y="13436"/>
                    <a:pt x="13103" y="13448"/>
                    <a:pt x="13245" y="13472"/>
                  </a:cubicBezTo>
                  <a:cubicBezTo>
                    <a:pt x="13613" y="13535"/>
                    <a:pt x="13960" y="13710"/>
                    <a:pt x="14351" y="13847"/>
                  </a:cubicBezTo>
                  <a:cubicBezTo>
                    <a:pt x="14414" y="13710"/>
                    <a:pt x="14484" y="13544"/>
                    <a:pt x="14561" y="13380"/>
                  </a:cubicBezTo>
                  <a:cubicBezTo>
                    <a:pt x="15153" y="12119"/>
                    <a:pt x="15739" y="10859"/>
                    <a:pt x="16335" y="9603"/>
                  </a:cubicBezTo>
                  <a:cubicBezTo>
                    <a:pt x="16812" y="8594"/>
                    <a:pt x="17298" y="7591"/>
                    <a:pt x="17778" y="6587"/>
                  </a:cubicBezTo>
                  <a:cubicBezTo>
                    <a:pt x="18095" y="5927"/>
                    <a:pt x="18361" y="5239"/>
                    <a:pt x="18737" y="4616"/>
                  </a:cubicBezTo>
                  <a:cubicBezTo>
                    <a:pt x="18901" y="4341"/>
                    <a:pt x="19259" y="4080"/>
                    <a:pt x="19571" y="4015"/>
                  </a:cubicBezTo>
                  <a:cubicBezTo>
                    <a:pt x="20268" y="3878"/>
                    <a:pt x="20988" y="3856"/>
                    <a:pt x="21697" y="3810"/>
                  </a:cubicBezTo>
                  <a:cubicBezTo>
                    <a:pt x="22140" y="3779"/>
                    <a:pt x="22609" y="3685"/>
                    <a:pt x="23048" y="3685"/>
                  </a:cubicBezTo>
                  <a:cubicBezTo>
                    <a:pt x="23259" y="3685"/>
                    <a:pt x="23464" y="3707"/>
                    <a:pt x="23655" y="3768"/>
                  </a:cubicBezTo>
                  <a:cubicBezTo>
                    <a:pt x="23982" y="3874"/>
                    <a:pt x="24297" y="3915"/>
                    <a:pt x="24604" y="3915"/>
                  </a:cubicBezTo>
                  <a:cubicBezTo>
                    <a:pt x="25232" y="3915"/>
                    <a:pt x="25830" y="3744"/>
                    <a:pt x="26442" y="3599"/>
                  </a:cubicBezTo>
                  <a:cubicBezTo>
                    <a:pt x="26552" y="3572"/>
                    <a:pt x="26708" y="3425"/>
                    <a:pt x="26712" y="3324"/>
                  </a:cubicBezTo>
                  <a:cubicBezTo>
                    <a:pt x="26735" y="2714"/>
                    <a:pt x="26726" y="2104"/>
                    <a:pt x="26726" y="1504"/>
                  </a:cubicBezTo>
                  <a:lnTo>
                    <a:pt x="26726" y="1504"/>
                  </a:lnTo>
                  <a:cubicBezTo>
                    <a:pt x="25078" y="1633"/>
                    <a:pt x="23437" y="1709"/>
                    <a:pt x="21809" y="1709"/>
                  </a:cubicBezTo>
                  <a:cubicBezTo>
                    <a:pt x="17850" y="1709"/>
                    <a:pt x="13964" y="1257"/>
                    <a:pt x="10217"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1636600" y="1891675"/>
              <a:ext cx="407050" cy="107575"/>
            </a:xfrm>
            <a:custGeom>
              <a:rect b="b" l="l" r="r" t="t"/>
              <a:pathLst>
                <a:path extrusionOk="0" h="4303" w="16282">
                  <a:moveTo>
                    <a:pt x="908" y="0"/>
                  </a:moveTo>
                  <a:cubicBezTo>
                    <a:pt x="610" y="1077"/>
                    <a:pt x="335" y="2077"/>
                    <a:pt x="0" y="3273"/>
                  </a:cubicBezTo>
                  <a:cubicBezTo>
                    <a:pt x="4105" y="3595"/>
                    <a:pt x="8111" y="4302"/>
                    <a:pt x="12153" y="4302"/>
                  </a:cubicBezTo>
                  <a:cubicBezTo>
                    <a:pt x="13523" y="4302"/>
                    <a:pt x="14898" y="4221"/>
                    <a:pt x="16281" y="4016"/>
                  </a:cubicBezTo>
                  <a:cubicBezTo>
                    <a:pt x="16240" y="3580"/>
                    <a:pt x="16204" y="3145"/>
                    <a:pt x="16157" y="2714"/>
                  </a:cubicBezTo>
                  <a:cubicBezTo>
                    <a:pt x="16107" y="2264"/>
                    <a:pt x="16057" y="1816"/>
                    <a:pt x="16006" y="1399"/>
                  </a:cubicBezTo>
                  <a:cubicBezTo>
                    <a:pt x="15440" y="1403"/>
                    <a:pt x="14875" y="1406"/>
                    <a:pt x="14311" y="1406"/>
                  </a:cubicBezTo>
                  <a:cubicBezTo>
                    <a:pt x="9787" y="1406"/>
                    <a:pt x="5313" y="1223"/>
                    <a:pt x="908"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1981625" y="1215525"/>
              <a:ext cx="60875" cy="48925"/>
            </a:xfrm>
            <a:custGeom>
              <a:rect b="b" l="l" r="r" t="t"/>
              <a:pathLst>
                <a:path extrusionOk="0" h="1957" w="2435">
                  <a:moveTo>
                    <a:pt x="1140" y="1"/>
                  </a:moveTo>
                  <a:cubicBezTo>
                    <a:pt x="885" y="1"/>
                    <a:pt x="630" y="13"/>
                    <a:pt x="377" y="31"/>
                  </a:cubicBezTo>
                  <a:cubicBezTo>
                    <a:pt x="248" y="41"/>
                    <a:pt x="124" y="192"/>
                    <a:pt x="0" y="279"/>
                  </a:cubicBezTo>
                  <a:cubicBezTo>
                    <a:pt x="120" y="366"/>
                    <a:pt x="234" y="503"/>
                    <a:pt x="362" y="522"/>
                  </a:cubicBezTo>
                  <a:cubicBezTo>
                    <a:pt x="702" y="573"/>
                    <a:pt x="1046" y="567"/>
                    <a:pt x="1481" y="586"/>
                  </a:cubicBezTo>
                  <a:cubicBezTo>
                    <a:pt x="1243" y="920"/>
                    <a:pt x="1031" y="1154"/>
                    <a:pt x="903" y="1429"/>
                  </a:cubicBezTo>
                  <a:cubicBezTo>
                    <a:pt x="845" y="1566"/>
                    <a:pt x="945" y="1778"/>
                    <a:pt x="968" y="1957"/>
                  </a:cubicBezTo>
                  <a:cubicBezTo>
                    <a:pt x="1132" y="1919"/>
                    <a:pt x="1357" y="1942"/>
                    <a:pt x="1454" y="1842"/>
                  </a:cubicBezTo>
                  <a:cubicBezTo>
                    <a:pt x="1722" y="1547"/>
                    <a:pt x="1962" y="1225"/>
                    <a:pt x="2169" y="884"/>
                  </a:cubicBezTo>
                  <a:cubicBezTo>
                    <a:pt x="2434" y="439"/>
                    <a:pt x="2256" y="77"/>
                    <a:pt x="1742" y="26"/>
                  </a:cubicBezTo>
                  <a:cubicBezTo>
                    <a:pt x="1542" y="8"/>
                    <a:pt x="1341" y="1"/>
                    <a:pt x="1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1665250" y="1805275"/>
              <a:ext cx="368550" cy="99825"/>
            </a:xfrm>
            <a:custGeom>
              <a:rect b="b" l="l" r="r" t="t"/>
              <a:pathLst>
                <a:path extrusionOk="0" h="3993" w="14742">
                  <a:moveTo>
                    <a:pt x="1027" y="0"/>
                  </a:moveTo>
                  <a:cubicBezTo>
                    <a:pt x="675" y="953"/>
                    <a:pt x="335" y="1870"/>
                    <a:pt x="0" y="2779"/>
                  </a:cubicBezTo>
                  <a:cubicBezTo>
                    <a:pt x="4295" y="3746"/>
                    <a:pt x="8567" y="3992"/>
                    <a:pt x="12893" y="3992"/>
                  </a:cubicBezTo>
                  <a:cubicBezTo>
                    <a:pt x="13508" y="3992"/>
                    <a:pt x="14124" y="3987"/>
                    <a:pt x="14742" y="3978"/>
                  </a:cubicBezTo>
                  <a:cubicBezTo>
                    <a:pt x="14673" y="3177"/>
                    <a:pt x="14613" y="2493"/>
                    <a:pt x="14549" y="1761"/>
                  </a:cubicBezTo>
                  <a:cubicBezTo>
                    <a:pt x="13918" y="1761"/>
                    <a:pt x="13303" y="1792"/>
                    <a:pt x="12698" y="1792"/>
                  </a:cubicBezTo>
                  <a:cubicBezTo>
                    <a:pt x="12328" y="1792"/>
                    <a:pt x="11961" y="1780"/>
                    <a:pt x="11597" y="1742"/>
                  </a:cubicBezTo>
                  <a:cubicBezTo>
                    <a:pt x="9306" y="1504"/>
                    <a:pt x="7028" y="1170"/>
                    <a:pt x="4740" y="890"/>
                  </a:cubicBezTo>
                  <a:cubicBezTo>
                    <a:pt x="3480" y="738"/>
                    <a:pt x="2192" y="729"/>
                    <a:pt x="1027"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1696650" y="1734125"/>
              <a:ext cx="330950" cy="94650"/>
            </a:xfrm>
            <a:custGeom>
              <a:rect b="b" l="l" r="r" t="t"/>
              <a:pathLst>
                <a:path extrusionOk="0" h="3786" w="13238">
                  <a:moveTo>
                    <a:pt x="546" y="0"/>
                  </a:moveTo>
                  <a:cubicBezTo>
                    <a:pt x="385" y="683"/>
                    <a:pt x="198" y="1462"/>
                    <a:pt x="0" y="2269"/>
                  </a:cubicBezTo>
                  <a:cubicBezTo>
                    <a:pt x="1686" y="2926"/>
                    <a:pt x="8994" y="3786"/>
                    <a:pt x="12043" y="3786"/>
                  </a:cubicBezTo>
                  <a:cubicBezTo>
                    <a:pt x="12609" y="3786"/>
                    <a:pt x="13029" y="3756"/>
                    <a:pt x="13238" y="3690"/>
                  </a:cubicBezTo>
                  <a:lnTo>
                    <a:pt x="13238" y="2141"/>
                  </a:lnTo>
                  <a:lnTo>
                    <a:pt x="12674" y="2140"/>
                  </a:lnTo>
                  <a:cubicBezTo>
                    <a:pt x="10593" y="2108"/>
                    <a:pt x="8507" y="2081"/>
                    <a:pt x="6427" y="2039"/>
                  </a:cubicBezTo>
                  <a:cubicBezTo>
                    <a:pt x="6174" y="2035"/>
                    <a:pt x="5840" y="2026"/>
                    <a:pt x="5693" y="1875"/>
                  </a:cubicBezTo>
                  <a:cubicBezTo>
                    <a:pt x="5111" y="1283"/>
                    <a:pt x="4323" y="1490"/>
                    <a:pt x="3667" y="1247"/>
                  </a:cubicBezTo>
                  <a:cubicBezTo>
                    <a:pt x="2613" y="867"/>
                    <a:pt x="1586" y="417"/>
                    <a:pt x="54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1824425" y="2190850"/>
              <a:ext cx="217050" cy="708000"/>
            </a:xfrm>
            <a:custGeom>
              <a:rect b="b" l="l" r="r" t="t"/>
              <a:pathLst>
                <a:path extrusionOk="0" h="28320" w="8682">
                  <a:moveTo>
                    <a:pt x="8682" y="1"/>
                  </a:moveTo>
                  <a:lnTo>
                    <a:pt x="8682" y="1"/>
                  </a:lnTo>
                  <a:cubicBezTo>
                    <a:pt x="7650" y="56"/>
                    <a:pt x="6706" y="120"/>
                    <a:pt x="5761" y="148"/>
                  </a:cubicBezTo>
                  <a:cubicBezTo>
                    <a:pt x="5721" y="149"/>
                    <a:pt x="5681" y="149"/>
                    <a:pt x="5641" y="149"/>
                  </a:cubicBezTo>
                  <a:cubicBezTo>
                    <a:pt x="5194" y="149"/>
                    <a:pt x="4747" y="87"/>
                    <a:pt x="4302" y="87"/>
                  </a:cubicBezTo>
                  <a:cubicBezTo>
                    <a:pt x="4263" y="87"/>
                    <a:pt x="4223" y="87"/>
                    <a:pt x="4184" y="89"/>
                  </a:cubicBezTo>
                  <a:cubicBezTo>
                    <a:pt x="3782" y="96"/>
                    <a:pt x="3369" y="233"/>
                    <a:pt x="2980" y="233"/>
                  </a:cubicBezTo>
                  <a:cubicBezTo>
                    <a:pt x="2890" y="233"/>
                    <a:pt x="2800" y="225"/>
                    <a:pt x="2713" y="207"/>
                  </a:cubicBezTo>
                  <a:cubicBezTo>
                    <a:pt x="2574" y="179"/>
                    <a:pt x="2448" y="166"/>
                    <a:pt x="2333" y="166"/>
                  </a:cubicBezTo>
                  <a:cubicBezTo>
                    <a:pt x="1538" y="166"/>
                    <a:pt x="1266" y="791"/>
                    <a:pt x="1022" y="1467"/>
                  </a:cubicBezTo>
                  <a:cubicBezTo>
                    <a:pt x="912" y="1770"/>
                    <a:pt x="876" y="2110"/>
                    <a:pt x="857" y="2435"/>
                  </a:cubicBezTo>
                  <a:cubicBezTo>
                    <a:pt x="701" y="5236"/>
                    <a:pt x="577" y="8036"/>
                    <a:pt x="407" y="10832"/>
                  </a:cubicBezTo>
                  <a:cubicBezTo>
                    <a:pt x="60" y="16488"/>
                    <a:pt x="0" y="22153"/>
                    <a:pt x="119" y="27814"/>
                  </a:cubicBezTo>
                  <a:cubicBezTo>
                    <a:pt x="127" y="28147"/>
                    <a:pt x="219" y="28320"/>
                    <a:pt x="538" y="28320"/>
                  </a:cubicBezTo>
                  <a:cubicBezTo>
                    <a:pt x="554" y="28320"/>
                    <a:pt x="570" y="28319"/>
                    <a:pt x="586" y="28318"/>
                  </a:cubicBezTo>
                  <a:cubicBezTo>
                    <a:pt x="2132" y="28231"/>
                    <a:pt x="3671" y="28148"/>
                    <a:pt x="5111" y="28070"/>
                  </a:cubicBezTo>
                  <a:cubicBezTo>
                    <a:pt x="5661" y="24724"/>
                    <a:pt x="6188" y="21493"/>
                    <a:pt x="6715" y="18262"/>
                  </a:cubicBezTo>
                  <a:cubicBezTo>
                    <a:pt x="5198" y="17698"/>
                    <a:pt x="4368" y="16456"/>
                    <a:pt x="4456" y="14847"/>
                  </a:cubicBezTo>
                  <a:cubicBezTo>
                    <a:pt x="4580" y="12565"/>
                    <a:pt x="5684" y="11158"/>
                    <a:pt x="7828" y="10621"/>
                  </a:cubicBezTo>
                  <a:cubicBezTo>
                    <a:pt x="8112" y="7087"/>
                    <a:pt x="8398" y="3530"/>
                    <a:pt x="8682"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1889850" y="1564300"/>
              <a:ext cx="119075" cy="53200"/>
            </a:xfrm>
            <a:custGeom>
              <a:rect b="b" l="l" r="r" t="t"/>
              <a:pathLst>
                <a:path extrusionOk="0" h="2128" w="4763">
                  <a:moveTo>
                    <a:pt x="175" y="1"/>
                  </a:moveTo>
                  <a:cubicBezTo>
                    <a:pt x="19" y="1032"/>
                    <a:pt x="0" y="1160"/>
                    <a:pt x="894" y="1403"/>
                  </a:cubicBezTo>
                  <a:cubicBezTo>
                    <a:pt x="2118" y="1732"/>
                    <a:pt x="3387" y="1879"/>
                    <a:pt x="4763" y="2127"/>
                  </a:cubicBezTo>
                  <a:cubicBezTo>
                    <a:pt x="4634" y="1673"/>
                    <a:pt x="4580" y="1408"/>
                    <a:pt x="4479" y="1160"/>
                  </a:cubicBezTo>
                  <a:cubicBezTo>
                    <a:pt x="4418" y="1018"/>
                    <a:pt x="4290" y="834"/>
                    <a:pt x="4162" y="807"/>
                  </a:cubicBezTo>
                  <a:cubicBezTo>
                    <a:pt x="2851" y="523"/>
                    <a:pt x="1532" y="270"/>
                    <a:pt x="175"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1842525" y="1184300"/>
              <a:ext cx="45300" cy="61975"/>
            </a:xfrm>
            <a:custGeom>
              <a:rect b="b" l="l" r="r" t="t"/>
              <a:pathLst>
                <a:path extrusionOk="0" h="2479" w="1812">
                  <a:moveTo>
                    <a:pt x="630" y="0"/>
                  </a:moveTo>
                  <a:cubicBezTo>
                    <a:pt x="505" y="0"/>
                    <a:pt x="388" y="23"/>
                    <a:pt x="307" y="74"/>
                  </a:cubicBezTo>
                  <a:cubicBezTo>
                    <a:pt x="133" y="189"/>
                    <a:pt x="0" y="551"/>
                    <a:pt x="37" y="771"/>
                  </a:cubicBezTo>
                  <a:cubicBezTo>
                    <a:pt x="101" y="1170"/>
                    <a:pt x="276" y="1564"/>
                    <a:pt x="468" y="1931"/>
                  </a:cubicBezTo>
                  <a:cubicBezTo>
                    <a:pt x="603" y="2190"/>
                    <a:pt x="808" y="2479"/>
                    <a:pt x="1087" y="2479"/>
                  </a:cubicBezTo>
                  <a:cubicBezTo>
                    <a:pt x="1159" y="2479"/>
                    <a:pt x="1235" y="2460"/>
                    <a:pt x="1315" y="2417"/>
                  </a:cubicBezTo>
                  <a:cubicBezTo>
                    <a:pt x="1582" y="2275"/>
                    <a:pt x="1715" y="1881"/>
                    <a:pt x="1811" y="1738"/>
                  </a:cubicBezTo>
                  <a:cubicBezTo>
                    <a:pt x="1765" y="936"/>
                    <a:pt x="1618" y="381"/>
                    <a:pt x="1059" y="93"/>
                  </a:cubicBezTo>
                  <a:cubicBezTo>
                    <a:pt x="945" y="35"/>
                    <a:pt x="782" y="0"/>
                    <a:pt x="6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1788350" y="1298350"/>
              <a:ext cx="82025" cy="80100"/>
            </a:xfrm>
            <a:custGeom>
              <a:rect b="b" l="l" r="r" t="t"/>
              <a:pathLst>
                <a:path extrusionOk="0" h="3204" w="3281">
                  <a:moveTo>
                    <a:pt x="1551" y="0"/>
                  </a:moveTo>
                  <a:cubicBezTo>
                    <a:pt x="1542" y="0"/>
                    <a:pt x="1534" y="0"/>
                    <a:pt x="1526" y="0"/>
                  </a:cubicBezTo>
                  <a:cubicBezTo>
                    <a:pt x="646" y="5"/>
                    <a:pt x="22" y="756"/>
                    <a:pt x="9" y="1819"/>
                  </a:cubicBezTo>
                  <a:cubicBezTo>
                    <a:pt x="0" y="2616"/>
                    <a:pt x="646" y="3203"/>
                    <a:pt x="1536" y="3203"/>
                  </a:cubicBezTo>
                  <a:cubicBezTo>
                    <a:pt x="2548" y="3199"/>
                    <a:pt x="3272" y="2512"/>
                    <a:pt x="3276" y="1545"/>
                  </a:cubicBezTo>
                  <a:cubicBezTo>
                    <a:pt x="3281" y="612"/>
                    <a:pt x="2595" y="0"/>
                    <a:pt x="155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1787875" y="1139275"/>
              <a:ext cx="69350" cy="65075"/>
            </a:xfrm>
            <a:custGeom>
              <a:rect b="b" l="l" r="r" t="t"/>
              <a:pathLst>
                <a:path extrusionOk="0" h="2603" w="2774">
                  <a:moveTo>
                    <a:pt x="1902" y="1"/>
                  </a:moveTo>
                  <a:cubicBezTo>
                    <a:pt x="1040" y="1"/>
                    <a:pt x="0" y="1317"/>
                    <a:pt x="207" y="2137"/>
                  </a:cubicBezTo>
                  <a:cubicBezTo>
                    <a:pt x="276" y="2408"/>
                    <a:pt x="491" y="2603"/>
                    <a:pt x="705" y="2603"/>
                  </a:cubicBezTo>
                  <a:cubicBezTo>
                    <a:pt x="788" y="2603"/>
                    <a:pt x="870" y="2573"/>
                    <a:pt x="945" y="2508"/>
                  </a:cubicBezTo>
                  <a:cubicBezTo>
                    <a:pt x="1490" y="2037"/>
                    <a:pt x="2035" y="1536"/>
                    <a:pt x="2457" y="954"/>
                  </a:cubicBezTo>
                  <a:cubicBezTo>
                    <a:pt x="2773" y="519"/>
                    <a:pt x="2420" y="1"/>
                    <a:pt x="19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1688050" y="1526225"/>
              <a:ext cx="195400" cy="233475"/>
            </a:xfrm>
            <a:custGeom>
              <a:rect b="b" l="l" r="r" t="t"/>
              <a:pathLst>
                <a:path extrusionOk="0" h="9339" w="7816">
                  <a:moveTo>
                    <a:pt x="2907" y="1"/>
                  </a:moveTo>
                  <a:cubicBezTo>
                    <a:pt x="2600" y="1"/>
                    <a:pt x="2311" y="123"/>
                    <a:pt x="2054" y="376"/>
                  </a:cubicBezTo>
                  <a:cubicBezTo>
                    <a:pt x="982" y="1422"/>
                    <a:pt x="454" y="2737"/>
                    <a:pt x="266" y="4177"/>
                  </a:cubicBezTo>
                  <a:cubicBezTo>
                    <a:pt x="1" y="6226"/>
                    <a:pt x="482" y="6922"/>
                    <a:pt x="2210" y="7940"/>
                  </a:cubicBezTo>
                  <a:cubicBezTo>
                    <a:pt x="3205" y="8527"/>
                    <a:pt x="4351" y="8861"/>
                    <a:pt x="5496" y="9338"/>
                  </a:cubicBezTo>
                  <a:cubicBezTo>
                    <a:pt x="6289" y="6730"/>
                    <a:pt x="7050" y="4200"/>
                    <a:pt x="7816" y="1684"/>
                  </a:cubicBezTo>
                  <a:cubicBezTo>
                    <a:pt x="7064" y="1363"/>
                    <a:pt x="6505" y="1092"/>
                    <a:pt x="5923" y="886"/>
                  </a:cubicBezTo>
                  <a:cubicBezTo>
                    <a:pt x="5043" y="579"/>
                    <a:pt x="4158" y="299"/>
                    <a:pt x="3260" y="52"/>
                  </a:cubicBezTo>
                  <a:cubicBezTo>
                    <a:pt x="3140" y="18"/>
                    <a:pt x="3022" y="1"/>
                    <a:pt x="2907"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1363200" y="2803350"/>
              <a:ext cx="237325" cy="176700"/>
            </a:xfrm>
            <a:custGeom>
              <a:rect b="b" l="l" r="r" t="t"/>
              <a:pathLst>
                <a:path extrusionOk="0" h="7068" w="9493">
                  <a:moveTo>
                    <a:pt x="729" y="0"/>
                  </a:moveTo>
                  <a:cubicBezTo>
                    <a:pt x="542" y="701"/>
                    <a:pt x="349" y="1513"/>
                    <a:pt x="106" y="2310"/>
                  </a:cubicBezTo>
                  <a:cubicBezTo>
                    <a:pt x="1" y="2668"/>
                    <a:pt x="37" y="2915"/>
                    <a:pt x="372" y="3089"/>
                  </a:cubicBezTo>
                  <a:cubicBezTo>
                    <a:pt x="1499" y="3690"/>
                    <a:pt x="2604" y="4327"/>
                    <a:pt x="3754" y="4872"/>
                  </a:cubicBezTo>
                  <a:cubicBezTo>
                    <a:pt x="4763" y="5348"/>
                    <a:pt x="5817" y="5725"/>
                    <a:pt x="6857" y="6128"/>
                  </a:cubicBezTo>
                  <a:cubicBezTo>
                    <a:pt x="7697" y="6454"/>
                    <a:pt x="8550" y="6756"/>
                    <a:pt x="9397" y="7067"/>
                  </a:cubicBezTo>
                  <a:cubicBezTo>
                    <a:pt x="9429" y="7008"/>
                    <a:pt x="9461" y="6953"/>
                    <a:pt x="9493" y="6894"/>
                  </a:cubicBezTo>
                  <a:cubicBezTo>
                    <a:pt x="8558" y="5968"/>
                    <a:pt x="7618" y="5051"/>
                    <a:pt x="6697" y="4116"/>
                  </a:cubicBezTo>
                  <a:cubicBezTo>
                    <a:pt x="5918" y="3328"/>
                    <a:pt x="5061" y="2594"/>
                    <a:pt x="4621" y="1526"/>
                  </a:cubicBezTo>
                  <a:cubicBezTo>
                    <a:pt x="4580" y="1425"/>
                    <a:pt x="4451" y="1334"/>
                    <a:pt x="4341" y="1297"/>
                  </a:cubicBezTo>
                  <a:cubicBezTo>
                    <a:pt x="3117" y="848"/>
                    <a:pt x="1884" y="413"/>
                    <a:pt x="729"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23"/>
          <p:cNvSpPr txBox="1"/>
          <p:nvPr>
            <p:ph type="ctrTitle"/>
          </p:nvPr>
        </p:nvSpPr>
        <p:spPr>
          <a:xfrm>
            <a:off x="926850" y="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24"/>
          <p:cNvSpPr/>
          <p:nvPr/>
        </p:nvSpPr>
        <p:spPr>
          <a:xfrm>
            <a:off x="1719775" y="943575"/>
            <a:ext cx="5753100" cy="2567700"/>
          </a:xfrm>
          <a:prstGeom prst="roundRect">
            <a:avLst>
              <a:gd fmla="val 13942" name="adj"/>
            </a:avLst>
          </a:pr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-Benjamin Franklin</a:t>
            </a:r>
            <a:endParaRPr/>
          </a:p>
        </p:txBody>
      </p:sp>
      <p:sp>
        <p:nvSpPr>
          <p:cNvPr id="650" name="Google Shape;650;p24"/>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 a man empties his purse into his head, no man can take it away from him. An investment in knowledge always pays the best interest.”</a:t>
            </a:r>
            <a:endParaRPr/>
          </a:p>
        </p:txBody>
      </p:sp>
      <p:sp>
        <p:nvSpPr>
          <p:cNvPr id="651" name="Google Shape;651;p24"/>
          <p:cNvSpPr/>
          <p:nvPr/>
        </p:nvSpPr>
        <p:spPr>
          <a:xfrm>
            <a:off x="3433113" y="3797975"/>
            <a:ext cx="2326437" cy="792596"/>
          </a:xfrm>
          <a:custGeom>
            <a:rect b="b" l="l" r="r" t="t"/>
            <a:pathLst>
              <a:path extrusionOk="0" h="25868" w="72132">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rot="5400000">
            <a:off x="3231160" y="-725757"/>
            <a:ext cx="2719813" cy="5876268"/>
          </a:xfrm>
          <a:custGeom>
            <a:rect b="b" l="l" r="r" t="t"/>
            <a:pathLst>
              <a:path extrusionOk="0" h="92137" w="65863">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4"/>
          <p:cNvGrpSpPr/>
          <p:nvPr/>
        </p:nvGrpSpPr>
        <p:grpSpPr>
          <a:xfrm>
            <a:off x="7529212" y="3511287"/>
            <a:ext cx="1862374" cy="2056521"/>
            <a:chOff x="7281641" y="1136546"/>
            <a:chExt cx="892968" cy="986057"/>
          </a:xfrm>
        </p:grpSpPr>
        <p:sp>
          <p:nvSpPr>
            <p:cNvPr id="654" name="Google Shape;654;p24"/>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4"/>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24"/>
          <p:cNvGrpSpPr/>
          <p:nvPr/>
        </p:nvGrpSpPr>
        <p:grpSpPr>
          <a:xfrm>
            <a:off x="-469390" y="245003"/>
            <a:ext cx="1490486" cy="960916"/>
            <a:chOff x="-75881" y="2283499"/>
            <a:chExt cx="772313" cy="497910"/>
          </a:xfrm>
        </p:grpSpPr>
        <p:sp>
          <p:nvSpPr>
            <p:cNvPr id="659" name="Google Shape;659;p24"/>
            <p:cNvSpPr/>
            <p:nvPr/>
          </p:nvSpPr>
          <p:spPr>
            <a:xfrm>
              <a:off x="36336" y="2283499"/>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a:off x="-75881" y="22836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2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666" name="Google Shape;666;p25"/>
          <p:cNvSpPr txBox="1"/>
          <p:nvPr>
            <p:ph idx="1" type="subTitle"/>
          </p:nvPr>
        </p:nvSpPr>
        <p:spPr>
          <a:xfrm>
            <a:off x="2457325" y="1732400"/>
            <a:ext cx="4541100" cy="286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Substandard teaching and lack of interest on the part of students leads to a poor learning experience in Rural Schools. The quality enforcement mechanisms i.e. audits and inspections are also inconclusive because of corruption. Due to these issues, the rural education scenario is dismal and there is a dire need of uplifting the standards.</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A technology aided solution is needed which can quantify the teaching-learning experience in a course subject in a rural setting.</a:t>
            </a:r>
            <a:endParaRPr sz="1400"/>
          </a:p>
        </p:txBody>
      </p:sp>
      <p:grpSp>
        <p:nvGrpSpPr>
          <p:cNvPr id="667" name="Google Shape;667;p25"/>
          <p:cNvGrpSpPr/>
          <p:nvPr/>
        </p:nvGrpSpPr>
        <p:grpSpPr>
          <a:xfrm>
            <a:off x="7135199" y="2113937"/>
            <a:ext cx="1819110" cy="2485557"/>
            <a:chOff x="797124" y="1924250"/>
            <a:chExt cx="1819110" cy="2485557"/>
          </a:xfrm>
        </p:grpSpPr>
        <p:sp>
          <p:nvSpPr>
            <p:cNvPr id="668" name="Google Shape;668;p25"/>
            <p:cNvSpPr/>
            <p:nvPr/>
          </p:nvSpPr>
          <p:spPr>
            <a:xfrm>
              <a:off x="811371" y="2195228"/>
              <a:ext cx="266810" cy="112091"/>
            </a:xfrm>
            <a:custGeom>
              <a:rect b="b" l="l" r="r" t="t"/>
              <a:pathLst>
                <a:path extrusionOk="0" h="3989" w="9495">
                  <a:moveTo>
                    <a:pt x="6791" y="0"/>
                  </a:moveTo>
                  <a:cubicBezTo>
                    <a:pt x="4540" y="0"/>
                    <a:pt x="1474" y="668"/>
                    <a:pt x="1" y="3950"/>
                  </a:cubicBezTo>
                  <a:cubicBezTo>
                    <a:pt x="1" y="3950"/>
                    <a:pt x="375" y="3988"/>
                    <a:pt x="983" y="3988"/>
                  </a:cubicBezTo>
                  <a:cubicBezTo>
                    <a:pt x="2940" y="3988"/>
                    <a:pt x="7324" y="3599"/>
                    <a:pt x="9495" y="315"/>
                  </a:cubicBezTo>
                  <a:cubicBezTo>
                    <a:pt x="9495" y="315"/>
                    <a:pt x="8335" y="0"/>
                    <a:pt x="6791"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1138131" y="2589626"/>
              <a:ext cx="201533" cy="587178"/>
            </a:xfrm>
            <a:custGeom>
              <a:rect b="b" l="l" r="r" t="t"/>
              <a:pathLst>
                <a:path extrusionOk="0" h="20896" w="7172">
                  <a:moveTo>
                    <a:pt x="2250" y="1"/>
                  </a:moveTo>
                  <a:cubicBezTo>
                    <a:pt x="1406" y="311"/>
                    <a:pt x="665" y="589"/>
                    <a:pt x="0" y="831"/>
                  </a:cubicBezTo>
                  <a:cubicBezTo>
                    <a:pt x="293" y="1862"/>
                    <a:pt x="573" y="2803"/>
                    <a:pt x="823" y="3753"/>
                  </a:cubicBezTo>
                  <a:cubicBezTo>
                    <a:pt x="1051" y="4606"/>
                    <a:pt x="1212" y="5479"/>
                    <a:pt x="1462" y="6330"/>
                  </a:cubicBezTo>
                  <a:cubicBezTo>
                    <a:pt x="2001" y="8176"/>
                    <a:pt x="2674" y="9986"/>
                    <a:pt x="3111" y="11856"/>
                  </a:cubicBezTo>
                  <a:cubicBezTo>
                    <a:pt x="3695" y="14353"/>
                    <a:pt x="4098" y="16895"/>
                    <a:pt x="4586" y="19418"/>
                  </a:cubicBezTo>
                  <a:cubicBezTo>
                    <a:pt x="4671" y="19877"/>
                    <a:pt x="4768" y="20338"/>
                    <a:pt x="4882" y="20895"/>
                  </a:cubicBezTo>
                  <a:lnTo>
                    <a:pt x="6870" y="20171"/>
                  </a:lnTo>
                  <a:cubicBezTo>
                    <a:pt x="7133" y="20078"/>
                    <a:pt x="7171" y="19916"/>
                    <a:pt x="7099" y="19656"/>
                  </a:cubicBezTo>
                  <a:cubicBezTo>
                    <a:pt x="6353" y="16878"/>
                    <a:pt x="5684" y="14079"/>
                    <a:pt x="4852" y="11328"/>
                  </a:cubicBezTo>
                  <a:cubicBezTo>
                    <a:pt x="4110" y="8865"/>
                    <a:pt x="3394" y="6403"/>
                    <a:pt x="2970" y="3860"/>
                  </a:cubicBezTo>
                  <a:cubicBezTo>
                    <a:pt x="2754" y="2590"/>
                    <a:pt x="2496" y="1326"/>
                    <a:pt x="2250"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1322475" y="3304376"/>
              <a:ext cx="116137" cy="180795"/>
            </a:xfrm>
            <a:custGeom>
              <a:rect b="b" l="l" r="r" t="t"/>
              <a:pathLst>
                <a:path extrusionOk="0" h="6434" w="4133">
                  <a:moveTo>
                    <a:pt x="2349" y="1"/>
                  </a:moveTo>
                  <a:cubicBezTo>
                    <a:pt x="1721" y="116"/>
                    <a:pt x="1158" y="202"/>
                    <a:pt x="598" y="329"/>
                  </a:cubicBezTo>
                  <a:cubicBezTo>
                    <a:pt x="166" y="428"/>
                    <a:pt x="0" y="760"/>
                    <a:pt x="107" y="1211"/>
                  </a:cubicBezTo>
                  <a:cubicBezTo>
                    <a:pt x="339" y="2169"/>
                    <a:pt x="577" y="3128"/>
                    <a:pt x="805" y="4086"/>
                  </a:cubicBezTo>
                  <a:cubicBezTo>
                    <a:pt x="878" y="4376"/>
                    <a:pt x="940" y="4666"/>
                    <a:pt x="1009" y="4960"/>
                  </a:cubicBezTo>
                  <a:cubicBezTo>
                    <a:pt x="1316" y="4860"/>
                    <a:pt x="1594" y="4814"/>
                    <a:pt x="1848" y="4814"/>
                  </a:cubicBezTo>
                  <a:cubicBezTo>
                    <a:pt x="2881" y="4814"/>
                    <a:pt x="3520" y="5565"/>
                    <a:pt x="4132" y="6434"/>
                  </a:cubicBezTo>
                  <a:cubicBezTo>
                    <a:pt x="3539" y="4299"/>
                    <a:pt x="2950" y="2165"/>
                    <a:pt x="234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1189472" y="3329048"/>
              <a:ext cx="144827" cy="169303"/>
            </a:xfrm>
            <a:custGeom>
              <a:rect b="b" l="l" r="r" t="t"/>
              <a:pathLst>
                <a:path extrusionOk="0" h="6025" w="5154">
                  <a:moveTo>
                    <a:pt x="3958" y="0"/>
                  </a:moveTo>
                  <a:cubicBezTo>
                    <a:pt x="2607" y="265"/>
                    <a:pt x="1318" y="511"/>
                    <a:pt x="1" y="768"/>
                  </a:cubicBezTo>
                  <a:cubicBezTo>
                    <a:pt x="636" y="2509"/>
                    <a:pt x="1276" y="4260"/>
                    <a:pt x="1920" y="6024"/>
                  </a:cubicBezTo>
                  <a:cubicBezTo>
                    <a:pt x="2218" y="5385"/>
                    <a:pt x="2661" y="5010"/>
                    <a:pt x="3233" y="5010"/>
                  </a:cubicBezTo>
                  <a:cubicBezTo>
                    <a:pt x="3736" y="5010"/>
                    <a:pt x="4339" y="5300"/>
                    <a:pt x="5031" y="5956"/>
                  </a:cubicBezTo>
                  <a:cubicBezTo>
                    <a:pt x="5153" y="3808"/>
                    <a:pt x="4408" y="1947"/>
                    <a:pt x="3958"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1073611" y="3315644"/>
              <a:ext cx="156489" cy="231179"/>
            </a:xfrm>
            <a:custGeom>
              <a:rect b="b" l="l" r="r" t="t"/>
              <a:pathLst>
                <a:path extrusionOk="0" h="8227" w="5569">
                  <a:moveTo>
                    <a:pt x="128" y="0"/>
                  </a:moveTo>
                  <a:lnTo>
                    <a:pt x="1" y="77"/>
                  </a:lnTo>
                  <a:cubicBezTo>
                    <a:pt x="619" y="2761"/>
                    <a:pt x="1242" y="5448"/>
                    <a:pt x="1883" y="8226"/>
                  </a:cubicBezTo>
                  <a:cubicBezTo>
                    <a:pt x="1979" y="8046"/>
                    <a:pt x="2027" y="7958"/>
                    <a:pt x="2073" y="7872"/>
                  </a:cubicBezTo>
                  <a:cubicBezTo>
                    <a:pt x="2446" y="7127"/>
                    <a:pt x="2847" y="6767"/>
                    <a:pt x="3371" y="6767"/>
                  </a:cubicBezTo>
                  <a:cubicBezTo>
                    <a:pt x="3691" y="6767"/>
                    <a:pt x="4056" y="6901"/>
                    <a:pt x="4489" y="7165"/>
                  </a:cubicBezTo>
                  <a:cubicBezTo>
                    <a:pt x="4717" y="7306"/>
                    <a:pt x="4924" y="7485"/>
                    <a:pt x="5124" y="7672"/>
                  </a:cubicBezTo>
                  <a:cubicBezTo>
                    <a:pt x="5259" y="7795"/>
                    <a:pt x="5358" y="7962"/>
                    <a:pt x="5467" y="8111"/>
                  </a:cubicBezTo>
                  <a:cubicBezTo>
                    <a:pt x="5564" y="7975"/>
                    <a:pt x="5568" y="7941"/>
                    <a:pt x="5560" y="7910"/>
                  </a:cubicBezTo>
                  <a:cubicBezTo>
                    <a:pt x="4822" y="5743"/>
                    <a:pt x="4094" y="3570"/>
                    <a:pt x="3336" y="1406"/>
                  </a:cubicBezTo>
                  <a:cubicBezTo>
                    <a:pt x="3289" y="1274"/>
                    <a:pt x="3048" y="1158"/>
                    <a:pt x="2878" y="1129"/>
                  </a:cubicBezTo>
                  <a:cubicBezTo>
                    <a:pt x="1883" y="959"/>
                    <a:pt x="844" y="903"/>
                    <a:pt x="128"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5"/>
            <p:cNvSpPr/>
            <p:nvPr/>
          </p:nvSpPr>
          <p:spPr>
            <a:xfrm>
              <a:off x="929873" y="2675250"/>
              <a:ext cx="211172" cy="606314"/>
            </a:xfrm>
            <a:custGeom>
              <a:rect b="b" l="l" r="r" t="t"/>
              <a:pathLst>
                <a:path extrusionOk="0" h="21577" w="7515">
                  <a:moveTo>
                    <a:pt x="2420" y="1"/>
                  </a:moveTo>
                  <a:cubicBezTo>
                    <a:pt x="1591" y="123"/>
                    <a:pt x="805" y="243"/>
                    <a:pt x="13" y="358"/>
                  </a:cubicBezTo>
                  <a:cubicBezTo>
                    <a:pt x="13" y="375"/>
                    <a:pt x="0" y="431"/>
                    <a:pt x="13" y="478"/>
                  </a:cubicBezTo>
                  <a:cubicBezTo>
                    <a:pt x="802" y="3820"/>
                    <a:pt x="1585" y="7165"/>
                    <a:pt x="2365" y="10514"/>
                  </a:cubicBezTo>
                  <a:cubicBezTo>
                    <a:pt x="2408" y="10704"/>
                    <a:pt x="2374" y="10917"/>
                    <a:pt x="2416" y="11109"/>
                  </a:cubicBezTo>
                  <a:cubicBezTo>
                    <a:pt x="2483" y="11425"/>
                    <a:pt x="2535" y="11757"/>
                    <a:pt x="2696" y="12021"/>
                  </a:cubicBezTo>
                  <a:cubicBezTo>
                    <a:pt x="2776" y="12153"/>
                    <a:pt x="3077" y="12162"/>
                    <a:pt x="3281" y="12201"/>
                  </a:cubicBezTo>
                  <a:cubicBezTo>
                    <a:pt x="4485" y="12434"/>
                    <a:pt x="5108" y="13440"/>
                    <a:pt x="4747" y="14650"/>
                  </a:cubicBezTo>
                  <a:cubicBezTo>
                    <a:pt x="4654" y="14960"/>
                    <a:pt x="4705" y="15177"/>
                    <a:pt x="4854" y="15446"/>
                  </a:cubicBezTo>
                  <a:cubicBezTo>
                    <a:pt x="5201" y="16068"/>
                    <a:pt x="5543" y="16699"/>
                    <a:pt x="5820" y="17359"/>
                  </a:cubicBezTo>
                  <a:cubicBezTo>
                    <a:pt x="6150" y="18164"/>
                    <a:pt x="5887" y="19062"/>
                    <a:pt x="5218" y="19612"/>
                  </a:cubicBezTo>
                  <a:cubicBezTo>
                    <a:pt x="5027" y="19765"/>
                    <a:pt x="4794" y="19872"/>
                    <a:pt x="4569" y="20008"/>
                  </a:cubicBezTo>
                  <a:cubicBezTo>
                    <a:pt x="4671" y="20502"/>
                    <a:pt x="4772" y="20984"/>
                    <a:pt x="4895" y="21576"/>
                  </a:cubicBezTo>
                  <a:cubicBezTo>
                    <a:pt x="5514" y="20362"/>
                    <a:pt x="6594" y="20170"/>
                    <a:pt x="7514" y="19928"/>
                  </a:cubicBezTo>
                  <a:cubicBezTo>
                    <a:pt x="7319" y="19424"/>
                    <a:pt x="7112" y="18973"/>
                    <a:pt x="6980" y="18504"/>
                  </a:cubicBezTo>
                  <a:cubicBezTo>
                    <a:pt x="6883" y="18168"/>
                    <a:pt x="6929" y="17793"/>
                    <a:pt x="6840" y="17452"/>
                  </a:cubicBezTo>
                  <a:cubicBezTo>
                    <a:pt x="6323" y="15496"/>
                    <a:pt x="5734" y="13554"/>
                    <a:pt x="5273" y="11586"/>
                  </a:cubicBezTo>
                  <a:cubicBezTo>
                    <a:pt x="4738" y="9299"/>
                    <a:pt x="4302" y="6991"/>
                    <a:pt x="3831" y="4690"/>
                  </a:cubicBezTo>
                  <a:cubicBezTo>
                    <a:pt x="3501" y="3076"/>
                    <a:pt x="3085" y="1491"/>
                    <a:pt x="2420"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1010608" y="2619469"/>
              <a:ext cx="241997" cy="556605"/>
            </a:xfrm>
            <a:custGeom>
              <a:rect b="b" l="l" r="r" t="t"/>
              <a:pathLst>
                <a:path extrusionOk="0" h="19808" w="8612">
                  <a:moveTo>
                    <a:pt x="4005" y="0"/>
                  </a:moveTo>
                  <a:cubicBezTo>
                    <a:pt x="2623" y="627"/>
                    <a:pt x="1306" y="1228"/>
                    <a:pt x="1" y="1819"/>
                  </a:cubicBezTo>
                  <a:cubicBezTo>
                    <a:pt x="183" y="2122"/>
                    <a:pt x="412" y="2390"/>
                    <a:pt x="513" y="2696"/>
                  </a:cubicBezTo>
                  <a:cubicBezTo>
                    <a:pt x="878" y="3775"/>
                    <a:pt x="1276" y="4848"/>
                    <a:pt x="1526" y="5955"/>
                  </a:cubicBezTo>
                  <a:cubicBezTo>
                    <a:pt x="1959" y="7847"/>
                    <a:pt x="2217" y="9776"/>
                    <a:pt x="2670" y="11658"/>
                  </a:cubicBezTo>
                  <a:cubicBezTo>
                    <a:pt x="3268" y="14125"/>
                    <a:pt x="3996" y="16557"/>
                    <a:pt x="4624" y="19012"/>
                  </a:cubicBezTo>
                  <a:cubicBezTo>
                    <a:pt x="4747" y="19499"/>
                    <a:pt x="4903" y="19768"/>
                    <a:pt x="5351" y="19768"/>
                  </a:cubicBezTo>
                  <a:cubicBezTo>
                    <a:pt x="5413" y="19768"/>
                    <a:pt x="5479" y="19763"/>
                    <a:pt x="5552" y="19753"/>
                  </a:cubicBezTo>
                  <a:cubicBezTo>
                    <a:pt x="5623" y="19743"/>
                    <a:pt x="5695" y="19739"/>
                    <a:pt x="5768" y="19739"/>
                  </a:cubicBezTo>
                  <a:cubicBezTo>
                    <a:pt x="6046" y="19739"/>
                    <a:pt x="6333" y="19796"/>
                    <a:pt x="6616" y="19803"/>
                  </a:cubicBezTo>
                  <a:cubicBezTo>
                    <a:pt x="6833" y="19806"/>
                    <a:pt x="7051" y="19807"/>
                    <a:pt x="7271" y="19807"/>
                  </a:cubicBezTo>
                  <a:cubicBezTo>
                    <a:pt x="7710" y="19807"/>
                    <a:pt x="8154" y="19803"/>
                    <a:pt x="8612" y="19803"/>
                  </a:cubicBezTo>
                  <a:cubicBezTo>
                    <a:pt x="8536" y="19394"/>
                    <a:pt x="8458" y="18978"/>
                    <a:pt x="8383" y="18560"/>
                  </a:cubicBezTo>
                  <a:cubicBezTo>
                    <a:pt x="7908" y="16038"/>
                    <a:pt x="7564" y="13478"/>
                    <a:pt x="6925" y="10999"/>
                  </a:cubicBezTo>
                  <a:cubicBezTo>
                    <a:pt x="6086" y="7736"/>
                    <a:pt x="4988" y="4546"/>
                    <a:pt x="4356" y="1228"/>
                  </a:cubicBezTo>
                  <a:cubicBezTo>
                    <a:pt x="4285" y="831"/>
                    <a:pt x="4137" y="452"/>
                    <a:pt x="4005"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5"/>
            <p:cNvSpPr/>
            <p:nvPr/>
          </p:nvSpPr>
          <p:spPr>
            <a:xfrm>
              <a:off x="797124" y="1924250"/>
              <a:ext cx="1819110" cy="2485557"/>
            </a:xfrm>
            <a:custGeom>
              <a:rect b="b" l="l" r="r" t="t"/>
              <a:pathLst>
                <a:path extrusionOk="0" h="88454" w="64737">
                  <a:moveTo>
                    <a:pt x="7332" y="9914"/>
                  </a:moveTo>
                  <a:cubicBezTo>
                    <a:pt x="8073" y="9914"/>
                    <a:pt x="8790" y="10033"/>
                    <a:pt x="9437" y="10279"/>
                  </a:cubicBezTo>
                  <a:cubicBezTo>
                    <a:pt x="6984" y="12417"/>
                    <a:pt x="4059" y="13264"/>
                    <a:pt x="827" y="13470"/>
                  </a:cubicBezTo>
                  <a:cubicBezTo>
                    <a:pt x="2154" y="11212"/>
                    <a:pt x="4877" y="9914"/>
                    <a:pt x="7332" y="9914"/>
                  </a:cubicBezTo>
                  <a:close/>
                  <a:moveTo>
                    <a:pt x="24310" y="1290"/>
                  </a:moveTo>
                  <a:cubicBezTo>
                    <a:pt x="25559" y="1290"/>
                    <a:pt x="26803" y="1506"/>
                    <a:pt x="28036" y="1720"/>
                  </a:cubicBezTo>
                  <a:cubicBezTo>
                    <a:pt x="31040" y="2249"/>
                    <a:pt x="34616" y="4763"/>
                    <a:pt x="35290" y="8712"/>
                  </a:cubicBezTo>
                  <a:cubicBezTo>
                    <a:pt x="35633" y="10709"/>
                    <a:pt x="35493" y="12609"/>
                    <a:pt x="34917" y="14504"/>
                  </a:cubicBezTo>
                  <a:cubicBezTo>
                    <a:pt x="34604" y="15535"/>
                    <a:pt x="33879" y="16319"/>
                    <a:pt x="33089" y="17127"/>
                  </a:cubicBezTo>
                  <a:cubicBezTo>
                    <a:pt x="33323" y="16374"/>
                    <a:pt x="33555" y="15722"/>
                    <a:pt x="33716" y="15049"/>
                  </a:cubicBezTo>
                  <a:cubicBezTo>
                    <a:pt x="33796" y="14712"/>
                    <a:pt x="33796" y="14334"/>
                    <a:pt x="33741" y="13988"/>
                  </a:cubicBezTo>
                  <a:cubicBezTo>
                    <a:pt x="33626" y="13255"/>
                    <a:pt x="33208" y="12844"/>
                    <a:pt x="32638" y="12844"/>
                  </a:cubicBezTo>
                  <a:cubicBezTo>
                    <a:pt x="32417" y="12844"/>
                    <a:pt x="32173" y="12906"/>
                    <a:pt x="31915" y="13034"/>
                  </a:cubicBezTo>
                  <a:cubicBezTo>
                    <a:pt x="31471" y="13256"/>
                    <a:pt x="31094" y="13613"/>
                    <a:pt x="30580" y="13988"/>
                  </a:cubicBezTo>
                  <a:cubicBezTo>
                    <a:pt x="30301" y="13405"/>
                    <a:pt x="29932" y="12813"/>
                    <a:pt x="29741" y="12170"/>
                  </a:cubicBezTo>
                  <a:cubicBezTo>
                    <a:pt x="29491" y="11343"/>
                    <a:pt x="29368" y="10479"/>
                    <a:pt x="29220" y="9622"/>
                  </a:cubicBezTo>
                  <a:cubicBezTo>
                    <a:pt x="29120" y="9049"/>
                    <a:pt x="28976" y="8779"/>
                    <a:pt x="28675" y="8779"/>
                  </a:cubicBezTo>
                  <a:cubicBezTo>
                    <a:pt x="28504" y="8779"/>
                    <a:pt x="28284" y="8866"/>
                    <a:pt x="27992" y="9034"/>
                  </a:cubicBezTo>
                  <a:cubicBezTo>
                    <a:pt x="26962" y="9631"/>
                    <a:pt x="25882" y="9892"/>
                    <a:pt x="24768" y="9892"/>
                  </a:cubicBezTo>
                  <a:cubicBezTo>
                    <a:pt x="24292" y="9892"/>
                    <a:pt x="23809" y="9844"/>
                    <a:pt x="23322" y="9755"/>
                  </a:cubicBezTo>
                  <a:cubicBezTo>
                    <a:pt x="22043" y="9524"/>
                    <a:pt x="21488" y="8889"/>
                    <a:pt x="21293" y="7611"/>
                  </a:cubicBezTo>
                  <a:cubicBezTo>
                    <a:pt x="21204" y="7037"/>
                    <a:pt x="21052" y="6765"/>
                    <a:pt x="20747" y="6765"/>
                  </a:cubicBezTo>
                  <a:cubicBezTo>
                    <a:pt x="20575" y="6765"/>
                    <a:pt x="20354" y="6852"/>
                    <a:pt x="20069" y="7019"/>
                  </a:cubicBezTo>
                  <a:cubicBezTo>
                    <a:pt x="19001" y="7649"/>
                    <a:pt x="17881" y="7929"/>
                    <a:pt x="16722" y="7929"/>
                  </a:cubicBezTo>
                  <a:cubicBezTo>
                    <a:pt x="16242" y="7929"/>
                    <a:pt x="15755" y="7881"/>
                    <a:pt x="15262" y="7790"/>
                  </a:cubicBezTo>
                  <a:cubicBezTo>
                    <a:pt x="13619" y="7484"/>
                    <a:pt x="12551" y="6032"/>
                    <a:pt x="12767" y="4472"/>
                  </a:cubicBezTo>
                  <a:cubicBezTo>
                    <a:pt x="12894" y="3549"/>
                    <a:pt x="13382" y="2918"/>
                    <a:pt x="14263" y="2586"/>
                  </a:cubicBezTo>
                  <a:cubicBezTo>
                    <a:pt x="15508" y="2115"/>
                    <a:pt x="16794" y="2073"/>
                    <a:pt x="18091" y="2073"/>
                  </a:cubicBezTo>
                  <a:cubicBezTo>
                    <a:pt x="18287" y="2073"/>
                    <a:pt x="18483" y="2074"/>
                    <a:pt x="18679" y="2075"/>
                  </a:cubicBezTo>
                  <a:cubicBezTo>
                    <a:pt x="18909" y="2075"/>
                    <a:pt x="19145" y="2079"/>
                    <a:pt x="19381" y="2079"/>
                  </a:cubicBezTo>
                  <a:cubicBezTo>
                    <a:pt x="20041" y="2079"/>
                    <a:pt x="20708" y="2049"/>
                    <a:pt x="21285" y="1824"/>
                  </a:cubicBezTo>
                  <a:cubicBezTo>
                    <a:pt x="22294" y="1430"/>
                    <a:pt x="23304" y="1290"/>
                    <a:pt x="24310" y="1290"/>
                  </a:cubicBezTo>
                  <a:close/>
                  <a:moveTo>
                    <a:pt x="38025" y="669"/>
                  </a:moveTo>
                  <a:cubicBezTo>
                    <a:pt x="38423" y="669"/>
                    <a:pt x="38836" y="710"/>
                    <a:pt x="39261" y="793"/>
                  </a:cubicBezTo>
                  <a:cubicBezTo>
                    <a:pt x="40184" y="971"/>
                    <a:pt x="41078" y="1274"/>
                    <a:pt x="41803" y="1892"/>
                  </a:cubicBezTo>
                  <a:cubicBezTo>
                    <a:pt x="43147" y="3033"/>
                    <a:pt x="44727" y="3488"/>
                    <a:pt x="46435" y="3629"/>
                  </a:cubicBezTo>
                  <a:cubicBezTo>
                    <a:pt x="46837" y="3659"/>
                    <a:pt x="47240" y="3744"/>
                    <a:pt x="47638" y="3808"/>
                  </a:cubicBezTo>
                  <a:cubicBezTo>
                    <a:pt x="48931" y="4025"/>
                    <a:pt x="50231" y="5427"/>
                    <a:pt x="49685" y="7139"/>
                  </a:cubicBezTo>
                  <a:cubicBezTo>
                    <a:pt x="49299" y="8362"/>
                    <a:pt x="48719" y="9461"/>
                    <a:pt x="48015" y="10509"/>
                  </a:cubicBezTo>
                  <a:cubicBezTo>
                    <a:pt x="47130" y="11834"/>
                    <a:pt x="46642" y="13266"/>
                    <a:pt x="46701" y="14876"/>
                  </a:cubicBezTo>
                  <a:cubicBezTo>
                    <a:pt x="46720" y="15366"/>
                    <a:pt x="46669" y="15864"/>
                    <a:pt x="46596" y="16350"/>
                  </a:cubicBezTo>
                  <a:cubicBezTo>
                    <a:pt x="46339" y="18109"/>
                    <a:pt x="45021" y="19247"/>
                    <a:pt x="43475" y="19247"/>
                  </a:cubicBezTo>
                  <a:cubicBezTo>
                    <a:pt x="42986" y="19247"/>
                    <a:pt x="42473" y="19133"/>
                    <a:pt x="41964" y="18888"/>
                  </a:cubicBezTo>
                  <a:cubicBezTo>
                    <a:pt x="40024" y="17956"/>
                    <a:pt x="38362" y="16682"/>
                    <a:pt x="37557" y="14526"/>
                  </a:cubicBezTo>
                  <a:cubicBezTo>
                    <a:pt x="37218" y="13623"/>
                    <a:pt x="36689" y="12797"/>
                    <a:pt x="36295" y="11915"/>
                  </a:cubicBezTo>
                  <a:cubicBezTo>
                    <a:pt x="36171" y="11638"/>
                    <a:pt x="36209" y="11293"/>
                    <a:pt x="36171" y="10978"/>
                  </a:cubicBezTo>
                  <a:cubicBezTo>
                    <a:pt x="36027" y="8767"/>
                    <a:pt x="35727" y="6599"/>
                    <a:pt x="34277" y="4793"/>
                  </a:cubicBezTo>
                  <a:cubicBezTo>
                    <a:pt x="34171" y="4660"/>
                    <a:pt x="34061" y="4533"/>
                    <a:pt x="33947" y="4409"/>
                  </a:cubicBezTo>
                  <a:cubicBezTo>
                    <a:pt x="33340" y="3766"/>
                    <a:pt x="33315" y="3336"/>
                    <a:pt x="33921" y="2637"/>
                  </a:cubicBezTo>
                  <a:cubicBezTo>
                    <a:pt x="35059" y="1322"/>
                    <a:pt x="36436" y="669"/>
                    <a:pt x="38025" y="669"/>
                  </a:cubicBezTo>
                  <a:close/>
                  <a:moveTo>
                    <a:pt x="11305" y="10131"/>
                  </a:moveTo>
                  <a:cubicBezTo>
                    <a:pt x="11961" y="12349"/>
                    <a:pt x="12054" y="14543"/>
                    <a:pt x="12652" y="16587"/>
                  </a:cubicBezTo>
                  <a:lnTo>
                    <a:pt x="12652" y="16587"/>
                  </a:lnTo>
                  <a:cubicBezTo>
                    <a:pt x="10885" y="17418"/>
                    <a:pt x="9221" y="18253"/>
                    <a:pt x="7511" y="18995"/>
                  </a:cubicBezTo>
                  <a:cubicBezTo>
                    <a:pt x="6003" y="19647"/>
                    <a:pt x="4418" y="20073"/>
                    <a:pt x="2774" y="20201"/>
                  </a:cubicBezTo>
                  <a:cubicBezTo>
                    <a:pt x="2181" y="18178"/>
                    <a:pt x="1592" y="16180"/>
                    <a:pt x="1007" y="14182"/>
                  </a:cubicBezTo>
                  <a:cubicBezTo>
                    <a:pt x="1859" y="14067"/>
                    <a:pt x="2698" y="13977"/>
                    <a:pt x="3524" y="13837"/>
                  </a:cubicBezTo>
                  <a:cubicBezTo>
                    <a:pt x="5630" y="13478"/>
                    <a:pt x="7550" y="12695"/>
                    <a:pt x="9262" y="11383"/>
                  </a:cubicBezTo>
                  <a:cubicBezTo>
                    <a:pt x="9855" y="10931"/>
                    <a:pt x="10537" y="10595"/>
                    <a:pt x="11305" y="10131"/>
                  </a:cubicBezTo>
                  <a:close/>
                  <a:moveTo>
                    <a:pt x="12801" y="17372"/>
                  </a:moveTo>
                  <a:cubicBezTo>
                    <a:pt x="13000" y="18215"/>
                    <a:pt x="13186" y="19003"/>
                    <a:pt x="13377" y="19808"/>
                  </a:cubicBezTo>
                  <a:lnTo>
                    <a:pt x="13378" y="19808"/>
                  </a:lnTo>
                  <a:cubicBezTo>
                    <a:pt x="12551" y="20139"/>
                    <a:pt x="11768" y="20451"/>
                    <a:pt x="10987" y="20767"/>
                  </a:cubicBezTo>
                  <a:cubicBezTo>
                    <a:pt x="9433" y="21393"/>
                    <a:pt x="7894" y="22066"/>
                    <a:pt x="6318" y="22632"/>
                  </a:cubicBezTo>
                  <a:cubicBezTo>
                    <a:pt x="5440" y="22952"/>
                    <a:pt x="4499" y="23096"/>
                    <a:pt x="3530" y="23335"/>
                  </a:cubicBezTo>
                  <a:cubicBezTo>
                    <a:pt x="3292" y="22437"/>
                    <a:pt x="3089" y="21653"/>
                    <a:pt x="2868" y="20814"/>
                  </a:cubicBezTo>
                  <a:cubicBezTo>
                    <a:pt x="3178" y="20783"/>
                    <a:pt x="3441" y="20753"/>
                    <a:pt x="3703" y="20728"/>
                  </a:cubicBezTo>
                  <a:cubicBezTo>
                    <a:pt x="5881" y="20511"/>
                    <a:pt x="7851" y="19676"/>
                    <a:pt x="9784" y="18693"/>
                  </a:cubicBezTo>
                  <a:cubicBezTo>
                    <a:pt x="10746" y="18202"/>
                    <a:pt x="11762" y="17824"/>
                    <a:pt x="12801" y="17372"/>
                  </a:cubicBezTo>
                  <a:close/>
                  <a:moveTo>
                    <a:pt x="13563" y="20554"/>
                  </a:moveTo>
                  <a:cubicBezTo>
                    <a:pt x="13791" y="21435"/>
                    <a:pt x="14008" y="22261"/>
                    <a:pt x="14224" y="23083"/>
                  </a:cubicBezTo>
                  <a:lnTo>
                    <a:pt x="14224" y="23083"/>
                  </a:lnTo>
                  <a:cubicBezTo>
                    <a:pt x="12195" y="23556"/>
                    <a:pt x="10386" y="24481"/>
                    <a:pt x="8563" y="25358"/>
                  </a:cubicBezTo>
                  <a:cubicBezTo>
                    <a:pt x="7279" y="25977"/>
                    <a:pt x="5944" y="26330"/>
                    <a:pt x="4495" y="26432"/>
                  </a:cubicBezTo>
                  <a:cubicBezTo>
                    <a:pt x="4228" y="25584"/>
                    <a:pt x="3970" y="24762"/>
                    <a:pt x="3690" y="23872"/>
                  </a:cubicBezTo>
                  <a:cubicBezTo>
                    <a:pt x="4106" y="23833"/>
                    <a:pt x="4483" y="23851"/>
                    <a:pt x="4825" y="23752"/>
                  </a:cubicBezTo>
                  <a:cubicBezTo>
                    <a:pt x="5877" y="23446"/>
                    <a:pt x="6928" y="23126"/>
                    <a:pt x="7956" y="22756"/>
                  </a:cubicBezTo>
                  <a:cubicBezTo>
                    <a:pt x="8881" y="22420"/>
                    <a:pt x="9762" y="21990"/>
                    <a:pt x="10678" y="21632"/>
                  </a:cubicBezTo>
                  <a:cubicBezTo>
                    <a:pt x="11601" y="21266"/>
                    <a:pt x="12542" y="20933"/>
                    <a:pt x="13563" y="20554"/>
                  </a:cubicBezTo>
                  <a:close/>
                  <a:moveTo>
                    <a:pt x="20462" y="7834"/>
                  </a:moveTo>
                  <a:cubicBezTo>
                    <a:pt x="20492" y="7915"/>
                    <a:pt x="20530" y="7992"/>
                    <a:pt x="20544" y="8073"/>
                  </a:cubicBezTo>
                  <a:cubicBezTo>
                    <a:pt x="20789" y="9534"/>
                    <a:pt x="21759" y="10279"/>
                    <a:pt x="23107" y="10556"/>
                  </a:cubicBezTo>
                  <a:cubicBezTo>
                    <a:pt x="23662" y="10670"/>
                    <a:pt x="24212" y="10729"/>
                    <a:pt x="24758" y="10729"/>
                  </a:cubicBezTo>
                  <a:cubicBezTo>
                    <a:pt x="25994" y="10729"/>
                    <a:pt x="27205" y="10425"/>
                    <a:pt x="28396" y="9763"/>
                  </a:cubicBezTo>
                  <a:cubicBezTo>
                    <a:pt x="28785" y="11655"/>
                    <a:pt x="28955" y="13614"/>
                    <a:pt x="30679" y="14957"/>
                  </a:cubicBezTo>
                  <a:cubicBezTo>
                    <a:pt x="30857" y="14794"/>
                    <a:pt x="31086" y="14577"/>
                    <a:pt x="31327" y="14381"/>
                  </a:cubicBezTo>
                  <a:cubicBezTo>
                    <a:pt x="31625" y="14133"/>
                    <a:pt x="31908" y="13852"/>
                    <a:pt x="32248" y="13682"/>
                  </a:cubicBezTo>
                  <a:cubicBezTo>
                    <a:pt x="32381" y="13614"/>
                    <a:pt x="32502" y="13581"/>
                    <a:pt x="32605" y="13581"/>
                  </a:cubicBezTo>
                  <a:cubicBezTo>
                    <a:pt x="32852" y="13581"/>
                    <a:pt x="33003" y="13769"/>
                    <a:pt x="33019" y="14121"/>
                  </a:cubicBezTo>
                  <a:cubicBezTo>
                    <a:pt x="33040" y="14589"/>
                    <a:pt x="33014" y="15087"/>
                    <a:pt x="32874" y="15526"/>
                  </a:cubicBezTo>
                  <a:lnTo>
                    <a:pt x="32875" y="15526"/>
                  </a:lnTo>
                  <a:cubicBezTo>
                    <a:pt x="32553" y="16514"/>
                    <a:pt x="32107" y="17439"/>
                    <a:pt x="31356" y="18211"/>
                  </a:cubicBezTo>
                  <a:cubicBezTo>
                    <a:pt x="30839" y="18749"/>
                    <a:pt x="30412" y="19378"/>
                    <a:pt x="29991" y="20000"/>
                  </a:cubicBezTo>
                  <a:cubicBezTo>
                    <a:pt x="29873" y="20175"/>
                    <a:pt x="29873" y="20486"/>
                    <a:pt x="29925" y="20707"/>
                  </a:cubicBezTo>
                  <a:cubicBezTo>
                    <a:pt x="30141" y="21636"/>
                    <a:pt x="30407" y="22552"/>
                    <a:pt x="30623" y="23480"/>
                  </a:cubicBezTo>
                  <a:cubicBezTo>
                    <a:pt x="30662" y="23638"/>
                    <a:pt x="30623" y="23916"/>
                    <a:pt x="30514" y="24000"/>
                  </a:cubicBezTo>
                  <a:cubicBezTo>
                    <a:pt x="29060" y="25159"/>
                    <a:pt x="27814" y="26594"/>
                    <a:pt x="26086" y="27391"/>
                  </a:cubicBezTo>
                  <a:cubicBezTo>
                    <a:pt x="25922" y="27466"/>
                    <a:pt x="25781" y="27505"/>
                    <a:pt x="25651" y="27505"/>
                  </a:cubicBezTo>
                  <a:cubicBezTo>
                    <a:pt x="25455" y="27505"/>
                    <a:pt x="25285" y="27416"/>
                    <a:pt x="25099" y="27229"/>
                  </a:cubicBezTo>
                  <a:cubicBezTo>
                    <a:pt x="24319" y="26442"/>
                    <a:pt x="23904" y="25461"/>
                    <a:pt x="23823" y="24400"/>
                  </a:cubicBezTo>
                  <a:cubicBezTo>
                    <a:pt x="23746" y="23442"/>
                    <a:pt x="23899" y="22474"/>
                    <a:pt x="23933" y="21508"/>
                  </a:cubicBezTo>
                  <a:cubicBezTo>
                    <a:pt x="23963" y="20554"/>
                    <a:pt x="23692" y="20082"/>
                    <a:pt x="23008" y="20082"/>
                  </a:cubicBezTo>
                  <a:cubicBezTo>
                    <a:pt x="22821" y="20082"/>
                    <a:pt x="22603" y="20117"/>
                    <a:pt x="22352" y="20188"/>
                  </a:cubicBezTo>
                  <a:cubicBezTo>
                    <a:pt x="21970" y="20296"/>
                    <a:pt x="21607" y="20346"/>
                    <a:pt x="21260" y="20346"/>
                  </a:cubicBezTo>
                  <a:cubicBezTo>
                    <a:pt x="20116" y="20346"/>
                    <a:pt x="19148" y="19801"/>
                    <a:pt x="18281" y="18991"/>
                  </a:cubicBezTo>
                  <a:cubicBezTo>
                    <a:pt x="17183" y="17964"/>
                    <a:pt x="16623" y="16609"/>
                    <a:pt x="16403" y="15114"/>
                  </a:cubicBezTo>
                  <a:cubicBezTo>
                    <a:pt x="16119" y="13146"/>
                    <a:pt x="16103" y="11183"/>
                    <a:pt x="16407" y="9214"/>
                  </a:cubicBezTo>
                  <a:cubicBezTo>
                    <a:pt x="16446" y="8951"/>
                    <a:pt x="16480" y="8746"/>
                    <a:pt x="16844" y="8725"/>
                  </a:cubicBezTo>
                  <a:cubicBezTo>
                    <a:pt x="17467" y="8691"/>
                    <a:pt x="18098" y="8644"/>
                    <a:pt x="18704" y="8494"/>
                  </a:cubicBezTo>
                  <a:cubicBezTo>
                    <a:pt x="19289" y="8350"/>
                    <a:pt x="19839" y="8073"/>
                    <a:pt x="20462" y="7834"/>
                  </a:cubicBezTo>
                  <a:close/>
                  <a:moveTo>
                    <a:pt x="20568" y="25005"/>
                  </a:moveTo>
                  <a:cubicBezTo>
                    <a:pt x="19853" y="29090"/>
                    <a:pt x="19144" y="33139"/>
                    <a:pt x="18441" y="37151"/>
                  </a:cubicBezTo>
                  <a:lnTo>
                    <a:pt x="18441" y="37151"/>
                  </a:lnTo>
                  <a:cubicBezTo>
                    <a:pt x="17555" y="33962"/>
                    <a:pt x="16255" y="30809"/>
                    <a:pt x="15881" y="27437"/>
                  </a:cubicBezTo>
                  <a:cubicBezTo>
                    <a:pt x="17386" y="26526"/>
                    <a:pt x="18669" y="25226"/>
                    <a:pt x="20568" y="25005"/>
                  </a:cubicBezTo>
                  <a:close/>
                  <a:moveTo>
                    <a:pt x="11601" y="24742"/>
                  </a:moveTo>
                  <a:cubicBezTo>
                    <a:pt x="11733" y="25192"/>
                    <a:pt x="11881" y="25572"/>
                    <a:pt x="11953" y="25968"/>
                  </a:cubicBezTo>
                  <a:cubicBezTo>
                    <a:pt x="12584" y="29287"/>
                    <a:pt x="13682" y="32476"/>
                    <a:pt x="14521" y="35739"/>
                  </a:cubicBezTo>
                  <a:cubicBezTo>
                    <a:pt x="15160" y="38219"/>
                    <a:pt x="15504" y="40779"/>
                    <a:pt x="15979" y="43301"/>
                  </a:cubicBezTo>
                  <a:cubicBezTo>
                    <a:pt x="16055" y="43718"/>
                    <a:pt x="16131" y="44135"/>
                    <a:pt x="16208" y="44545"/>
                  </a:cubicBezTo>
                  <a:cubicBezTo>
                    <a:pt x="15750" y="44545"/>
                    <a:pt x="15305" y="44548"/>
                    <a:pt x="14867" y="44548"/>
                  </a:cubicBezTo>
                  <a:cubicBezTo>
                    <a:pt x="14647" y="44548"/>
                    <a:pt x="14429" y="44547"/>
                    <a:pt x="14212" y="44545"/>
                  </a:cubicBezTo>
                  <a:lnTo>
                    <a:pt x="14213" y="44543"/>
                  </a:lnTo>
                  <a:cubicBezTo>
                    <a:pt x="13931" y="44536"/>
                    <a:pt x="13643" y="44479"/>
                    <a:pt x="13365" y="44479"/>
                  </a:cubicBezTo>
                  <a:cubicBezTo>
                    <a:pt x="13292" y="44479"/>
                    <a:pt x="13219" y="44483"/>
                    <a:pt x="13148" y="44493"/>
                  </a:cubicBezTo>
                  <a:cubicBezTo>
                    <a:pt x="13075" y="44503"/>
                    <a:pt x="13008" y="44508"/>
                    <a:pt x="12946" y="44508"/>
                  </a:cubicBezTo>
                  <a:cubicBezTo>
                    <a:pt x="12499" y="44508"/>
                    <a:pt x="12343" y="44238"/>
                    <a:pt x="12220" y="43752"/>
                  </a:cubicBezTo>
                  <a:cubicBezTo>
                    <a:pt x="11592" y="41298"/>
                    <a:pt x="10864" y="38866"/>
                    <a:pt x="10266" y="36400"/>
                  </a:cubicBezTo>
                  <a:cubicBezTo>
                    <a:pt x="9813" y="34517"/>
                    <a:pt x="9555" y="32588"/>
                    <a:pt x="9122" y="30696"/>
                  </a:cubicBezTo>
                  <a:cubicBezTo>
                    <a:pt x="8872" y="29588"/>
                    <a:pt x="8474" y="28516"/>
                    <a:pt x="8110" y="27437"/>
                  </a:cubicBezTo>
                  <a:cubicBezTo>
                    <a:pt x="8008" y="27130"/>
                    <a:pt x="7779" y="26863"/>
                    <a:pt x="7597" y="26560"/>
                  </a:cubicBezTo>
                  <a:cubicBezTo>
                    <a:pt x="8902" y="25968"/>
                    <a:pt x="10220" y="25368"/>
                    <a:pt x="11601" y="24742"/>
                  </a:cubicBezTo>
                  <a:close/>
                  <a:moveTo>
                    <a:pt x="14386" y="23681"/>
                  </a:moveTo>
                  <a:cubicBezTo>
                    <a:pt x="14632" y="25005"/>
                    <a:pt x="14891" y="26270"/>
                    <a:pt x="15107" y="27539"/>
                  </a:cubicBezTo>
                  <a:cubicBezTo>
                    <a:pt x="15530" y="30083"/>
                    <a:pt x="16246" y="32545"/>
                    <a:pt x="16988" y="35007"/>
                  </a:cubicBezTo>
                  <a:cubicBezTo>
                    <a:pt x="17819" y="37759"/>
                    <a:pt x="18488" y="40558"/>
                    <a:pt x="19234" y="43335"/>
                  </a:cubicBezTo>
                  <a:cubicBezTo>
                    <a:pt x="19306" y="43595"/>
                    <a:pt x="19268" y="43756"/>
                    <a:pt x="19005" y="43850"/>
                  </a:cubicBezTo>
                  <a:lnTo>
                    <a:pt x="17018" y="44575"/>
                  </a:lnTo>
                  <a:cubicBezTo>
                    <a:pt x="16904" y="44017"/>
                    <a:pt x="16807" y="43557"/>
                    <a:pt x="16722" y="43097"/>
                  </a:cubicBezTo>
                  <a:cubicBezTo>
                    <a:pt x="16234" y="40575"/>
                    <a:pt x="15832" y="38032"/>
                    <a:pt x="15247" y="35536"/>
                  </a:cubicBezTo>
                  <a:cubicBezTo>
                    <a:pt x="14810" y="33665"/>
                    <a:pt x="14137" y="31855"/>
                    <a:pt x="13598" y="30011"/>
                  </a:cubicBezTo>
                  <a:cubicBezTo>
                    <a:pt x="13348" y="29158"/>
                    <a:pt x="13187" y="28285"/>
                    <a:pt x="12959" y="27433"/>
                  </a:cubicBezTo>
                  <a:cubicBezTo>
                    <a:pt x="12708" y="26483"/>
                    <a:pt x="12428" y="25542"/>
                    <a:pt x="12136" y="24511"/>
                  </a:cubicBezTo>
                  <a:cubicBezTo>
                    <a:pt x="12801" y="24269"/>
                    <a:pt x="13543" y="23991"/>
                    <a:pt x="14386" y="23681"/>
                  </a:cubicBezTo>
                  <a:close/>
                  <a:moveTo>
                    <a:pt x="7450" y="39646"/>
                  </a:moveTo>
                  <a:cubicBezTo>
                    <a:pt x="7543" y="39646"/>
                    <a:pt x="7636" y="39653"/>
                    <a:pt x="7725" y="39661"/>
                  </a:cubicBezTo>
                  <a:cubicBezTo>
                    <a:pt x="8305" y="39713"/>
                    <a:pt x="8725" y="40003"/>
                    <a:pt x="8771" y="40454"/>
                  </a:cubicBezTo>
                  <a:cubicBezTo>
                    <a:pt x="8801" y="40761"/>
                    <a:pt x="8767" y="41106"/>
                    <a:pt x="8653" y="41391"/>
                  </a:cubicBezTo>
                  <a:cubicBezTo>
                    <a:pt x="8526" y="41719"/>
                    <a:pt x="8568" y="41954"/>
                    <a:pt x="8737" y="42243"/>
                  </a:cubicBezTo>
                  <a:cubicBezTo>
                    <a:pt x="9131" y="42933"/>
                    <a:pt x="9530" y="43628"/>
                    <a:pt x="9856" y="44351"/>
                  </a:cubicBezTo>
                  <a:cubicBezTo>
                    <a:pt x="10140" y="44995"/>
                    <a:pt x="9881" y="45570"/>
                    <a:pt x="9196" y="45958"/>
                  </a:cubicBezTo>
                  <a:cubicBezTo>
                    <a:pt x="9136" y="45800"/>
                    <a:pt x="9089" y="45676"/>
                    <a:pt x="9047" y="45557"/>
                  </a:cubicBezTo>
                  <a:cubicBezTo>
                    <a:pt x="9014" y="45551"/>
                    <a:pt x="8981" y="45536"/>
                    <a:pt x="8960" y="45536"/>
                  </a:cubicBezTo>
                  <a:cubicBezTo>
                    <a:pt x="8954" y="45536"/>
                    <a:pt x="8949" y="45538"/>
                    <a:pt x="8946" y="45540"/>
                  </a:cubicBezTo>
                  <a:cubicBezTo>
                    <a:pt x="8799" y="45655"/>
                    <a:pt x="8664" y="45704"/>
                    <a:pt x="8536" y="45704"/>
                  </a:cubicBezTo>
                  <a:cubicBezTo>
                    <a:pt x="8335" y="45704"/>
                    <a:pt x="8151" y="45582"/>
                    <a:pt x="7966" y="45400"/>
                  </a:cubicBezTo>
                  <a:cubicBezTo>
                    <a:pt x="7318" y="44761"/>
                    <a:pt x="6657" y="44053"/>
                    <a:pt x="6568" y="43150"/>
                  </a:cubicBezTo>
                  <a:cubicBezTo>
                    <a:pt x="6470" y="42145"/>
                    <a:pt x="6618" y="41102"/>
                    <a:pt x="6763" y="40093"/>
                  </a:cubicBezTo>
                  <a:cubicBezTo>
                    <a:pt x="6813" y="39727"/>
                    <a:pt x="7126" y="39646"/>
                    <a:pt x="7450" y="39646"/>
                  </a:cubicBezTo>
                  <a:close/>
                  <a:moveTo>
                    <a:pt x="7144" y="26727"/>
                  </a:moveTo>
                  <a:cubicBezTo>
                    <a:pt x="7808" y="28217"/>
                    <a:pt x="8224" y="29802"/>
                    <a:pt x="8554" y="31417"/>
                  </a:cubicBezTo>
                  <a:cubicBezTo>
                    <a:pt x="9025" y="33717"/>
                    <a:pt x="9461" y="36026"/>
                    <a:pt x="9995" y="38312"/>
                  </a:cubicBezTo>
                  <a:cubicBezTo>
                    <a:pt x="10457" y="40280"/>
                    <a:pt x="11046" y="42223"/>
                    <a:pt x="11563" y="44178"/>
                  </a:cubicBezTo>
                  <a:cubicBezTo>
                    <a:pt x="11652" y="44519"/>
                    <a:pt x="11606" y="44893"/>
                    <a:pt x="11703" y="45230"/>
                  </a:cubicBezTo>
                  <a:cubicBezTo>
                    <a:pt x="11835" y="45698"/>
                    <a:pt x="12042" y="46150"/>
                    <a:pt x="12237" y="46653"/>
                  </a:cubicBezTo>
                  <a:cubicBezTo>
                    <a:pt x="11318" y="46895"/>
                    <a:pt x="10238" y="47087"/>
                    <a:pt x="9618" y="48302"/>
                  </a:cubicBezTo>
                  <a:cubicBezTo>
                    <a:pt x="9495" y="47710"/>
                    <a:pt x="9394" y="47227"/>
                    <a:pt x="9292" y="46734"/>
                  </a:cubicBezTo>
                  <a:cubicBezTo>
                    <a:pt x="9517" y="46598"/>
                    <a:pt x="9750" y="46491"/>
                    <a:pt x="9941" y="46338"/>
                  </a:cubicBezTo>
                  <a:cubicBezTo>
                    <a:pt x="10611" y="45788"/>
                    <a:pt x="10873" y="44890"/>
                    <a:pt x="10543" y="44085"/>
                  </a:cubicBezTo>
                  <a:cubicBezTo>
                    <a:pt x="10267" y="43425"/>
                    <a:pt x="9924" y="42794"/>
                    <a:pt x="9576" y="42172"/>
                  </a:cubicBezTo>
                  <a:cubicBezTo>
                    <a:pt x="9428" y="41903"/>
                    <a:pt x="9377" y="41686"/>
                    <a:pt x="9470" y="41376"/>
                  </a:cubicBezTo>
                  <a:cubicBezTo>
                    <a:pt x="9830" y="40166"/>
                    <a:pt x="9207" y="39160"/>
                    <a:pt x="8004" y="38927"/>
                  </a:cubicBezTo>
                  <a:cubicBezTo>
                    <a:pt x="7800" y="38888"/>
                    <a:pt x="7499" y="38879"/>
                    <a:pt x="7419" y="38748"/>
                  </a:cubicBezTo>
                  <a:cubicBezTo>
                    <a:pt x="7258" y="38484"/>
                    <a:pt x="7207" y="38151"/>
                    <a:pt x="7139" y="37835"/>
                  </a:cubicBezTo>
                  <a:cubicBezTo>
                    <a:pt x="7097" y="37644"/>
                    <a:pt x="7131" y="37432"/>
                    <a:pt x="7088" y="37240"/>
                  </a:cubicBezTo>
                  <a:cubicBezTo>
                    <a:pt x="6305" y="33892"/>
                    <a:pt x="5520" y="30547"/>
                    <a:pt x="4736" y="27204"/>
                  </a:cubicBezTo>
                  <a:cubicBezTo>
                    <a:pt x="4724" y="27157"/>
                    <a:pt x="4736" y="27101"/>
                    <a:pt x="4736" y="27084"/>
                  </a:cubicBezTo>
                  <a:cubicBezTo>
                    <a:pt x="5529" y="26969"/>
                    <a:pt x="6312" y="26850"/>
                    <a:pt x="7144" y="26727"/>
                  </a:cubicBezTo>
                  <a:close/>
                  <a:moveTo>
                    <a:pt x="35642" y="40691"/>
                  </a:moveTo>
                  <a:cubicBezTo>
                    <a:pt x="35999" y="41743"/>
                    <a:pt x="36333" y="42740"/>
                    <a:pt x="36677" y="43759"/>
                  </a:cubicBezTo>
                  <a:lnTo>
                    <a:pt x="36675" y="43760"/>
                  </a:lnTo>
                  <a:cubicBezTo>
                    <a:pt x="34758" y="46094"/>
                    <a:pt x="28304" y="48724"/>
                    <a:pt x="24139" y="48724"/>
                  </a:cubicBezTo>
                  <a:cubicBezTo>
                    <a:pt x="23775" y="48724"/>
                    <a:pt x="23428" y="48704"/>
                    <a:pt x="23103" y="48662"/>
                  </a:cubicBezTo>
                  <a:cubicBezTo>
                    <a:pt x="28188" y="47448"/>
                    <a:pt x="32515" y="45019"/>
                    <a:pt x="35642" y="40691"/>
                  </a:cubicBezTo>
                  <a:close/>
                  <a:moveTo>
                    <a:pt x="23154" y="24317"/>
                  </a:moveTo>
                  <a:cubicBezTo>
                    <a:pt x="23243" y="24760"/>
                    <a:pt x="23315" y="25160"/>
                    <a:pt x="23404" y="25556"/>
                  </a:cubicBezTo>
                  <a:cubicBezTo>
                    <a:pt x="23624" y="26498"/>
                    <a:pt x="24137" y="27269"/>
                    <a:pt x="24819" y="27933"/>
                  </a:cubicBezTo>
                  <a:cubicBezTo>
                    <a:pt x="25077" y="28180"/>
                    <a:pt x="25362" y="28313"/>
                    <a:pt x="25658" y="28313"/>
                  </a:cubicBezTo>
                  <a:cubicBezTo>
                    <a:pt x="25857" y="28313"/>
                    <a:pt x="26061" y="28252"/>
                    <a:pt x="26264" y="28125"/>
                  </a:cubicBezTo>
                  <a:cubicBezTo>
                    <a:pt x="27154" y="27576"/>
                    <a:pt x="28036" y="27010"/>
                    <a:pt x="28879" y="26391"/>
                  </a:cubicBezTo>
                  <a:cubicBezTo>
                    <a:pt x="29592" y="25872"/>
                    <a:pt x="30235" y="25264"/>
                    <a:pt x="30922" y="24705"/>
                  </a:cubicBezTo>
                  <a:cubicBezTo>
                    <a:pt x="31015" y="24629"/>
                    <a:pt x="31180" y="24620"/>
                    <a:pt x="31315" y="24615"/>
                  </a:cubicBezTo>
                  <a:cubicBezTo>
                    <a:pt x="31409" y="24615"/>
                    <a:pt x="31506" y="24680"/>
                    <a:pt x="31608" y="24697"/>
                  </a:cubicBezTo>
                  <a:cubicBezTo>
                    <a:pt x="34753" y="25259"/>
                    <a:pt x="36316" y="27423"/>
                    <a:pt x="37155" y="30282"/>
                  </a:cubicBezTo>
                  <a:cubicBezTo>
                    <a:pt x="37923" y="32896"/>
                    <a:pt x="37579" y="35427"/>
                    <a:pt x="36465" y="37889"/>
                  </a:cubicBezTo>
                  <a:lnTo>
                    <a:pt x="36464" y="37890"/>
                  </a:lnTo>
                  <a:cubicBezTo>
                    <a:pt x="35447" y="40139"/>
                    <a:pt x="33901" y="41954"/>
                    <a:pt x="32061" y="43557"/>
                  </a:cubicBezTo>
                  <a:cubicBezTo>
                    <a:pt x="29269" y="45995"/>
                    <a:pt x="25939" y="47255"/>
                    <a:pt x="22404" y="48082"/>
                  </a:cubicBezTo>
                  <a:cubicBezTo>
                    <a:pt x="21403" y="48315"/>
                    <a:pt x="20409" y="48550"/>
                    <a:pt x="19374" y="48789"/>
                  </a:cubicBezTo>
                  <a:cubicBezTo>
                    <a:pt x="19230" y="47421"/>
                    <a:pt x="19099" y="46144"/>
                    <a:pt x="18967" y="44891"/>
                  </a:cubicBezTo>
                  <a:cubicBezTo>
                    <a:pt x="19582" y="44542"/>
                    <a:pt x="20261" y="44252"/>
                    <a:pt x="20832" y="43817"/>
                  </a:cubicBezTo>
                  <a:cubicBezTo>
                    <a:pt x="23722" y="41637"/>
                    <a:pt x="26159" y="39017"/>
                    <a:pt x="27981" y="35869"/>
                  </a:cubicBezTo>
                  <a:cubicBezTo>
                    <a:pt x="29032" y="34050"/>
                    <a:pt x="29460" y="32040"/>
                    <a:pt x="29366" y="29935"/>
                  </a:cubicBezTo>
                  <a:cubicBezTo>
                    <a:pt x="29359" y="29686"/>
                    <a:pt x="29116" y="29228"/>
                    <a:pt x="29005" y="29228"/>
                  </a:cubicBezTo>
                  <a:cubicBezTo>
                    <a:pt x="29004" y="29228"/>
                    <a:pt x="29003" y="29228"/>
                    <a:pt x="29002" y="29229"/>
                  </a:cubicBezTo>
                  <a:cubicBezTo>
                    <a:pt x="28574" y="29258"/>
                    <a:pt x="28688" y="29667"/>
                    <a:pt x="28693" y="29952"/>
                  </a:cubicBezTo>
                  <a:cubicBezTo>
                    <a:pt x="28739" y="32760"/>
                    <a:pt x="27811" y="35205"/>
                    <a:pt x="26128" y="37424"/>
                  </a:cubicBezTo>
                  <a:cubicBezTo>
                    <a:pt x="25048" y="38851"/>
                    <a:pt x="23861" y="40176"/>
                    <a:pt x="22629" y="41462"/>
                  </a:cubicBezTo>
                  <a:cubicBezTo>
                    <a:pt x="22501" y="41594"/>
                    <a:pt x="22365" y="41734"/>
                    <a:pt x="22213" y="41833"/>
                  </a:cubicBezTo>
                  <a:cubicBezTo>
                    <a:pt x="21502" y="42284"/>
                    <a:pt x="20782" y="42723"/>
                    <a:pt x="19980" y="43222"/>
                  </a:cubicBezTo>
                  <a:cubicBezTo>
                    <a:pt x="19684" y="41978"/>
                    <a:pt x="19277" y="40802"/>
                    <a:pt x="19154" y="39597"/>
                  </a:cubicBezTo>
                  <a:cubicBezTo>
                    <a:pt x="19052" y="38600"/>
                    <a:pt x="19238" y="37560"/>
                    <a:pt x="19391" y="36555"/>
                  </a:cubicBezTo>
                  <a:cubicBezTo>
                    <a:pt x="19845" y="33561"/>
                    <a:pt x="20348" y="30574"/>
                    <a:pt x="20814" y="27580"/>
                  </a:cubicBezTo>
                  <a:cubicBezTo>
                    <a:pt x="20955" y="26677"/>
                    <a:pt x="21044" y="25765"/>
                    <a:pt x="21162" y="24807"/>
                  </a:cubicBezTo>
                  <a:cubicBezTo>
                    <a:pt x="21794" y="24649"/>
                    <a:pt x="22463" y="24487"/>
                    <a:pt x="23154" y="24317"/>
                  </a:cubicBezTo>
                  <a:close/>
                  <a:moveTo>
                    <a:pt x="12830" y="45162"/>
                  </a:moveTo>
                  <a:cubicBezTo>
                    <a:pt x="12833" y="45162"/>
                    <a:pt x="12836" y="45162"/>
                    <a:pt x="12838" y="45162"/>
                  </a:cubicBezTo>
                  <a:cubicBezTo>
                    <a:pt x="13313" y="45226"/>
                    <a:pt x="13784" y="45341"/>
                    <a:pt x="14259" y="45391"/>
                  </a:cubicBezTo>
                  <a:cubicBezTo>
                    <a:pt x="14662" y="45431"/>
                    <a:pt x="15067" y="45458"/>
                    <a:pt x="15473" y="45458"/>
                  </a:cubicBezTo>
                  <a:cubicBezTo>
                    <a:pt x="15588" y="45458"/>
                    <a:pt x="15703" y="45456"/>
                    <a:pt x="15817" y="45452"/>
                  </a:cubicBezTo>
                  <a:cubicBezTo>
                    <a:pt x="16652" y="45413"/>
                    <a:pt x="17487" y="45319"/>
                    <a:pt x="18369" y="45246"/>
                  </a:cubicBezTo>
                  <a:cubicBezTo>
                    <a:pt x="18449" y="46499"/>
                    <a:pt x="18525" y="47666"/>
                    <a:pt x="18602" y="48846"/>
                  </a:cubicBezTo>
                  <a:cubicBezTo>
                    <a:pt x="18573" y="48864"/>
                    <a:pt x="18534" y="48902"/>
                    <a:pt x="18487" y="48915"/>
                  </a:cubicBezTo>
                  <a:lnTo>
                    <a:pt x="18488" y="48914"/>
                  </a:lnTo>
                  <a:lnTo>
                    <a:pt x="18488" y="48914"/>
                  </a:lnTo>
                  <a:cubicBezTo>
                    <a:pt x="17369" y="49315"/>
                    <a:pt x="16175" y="49485"/>
                    <a:pt x="15064" y="49834"/>
                  </a:cubicBezTo>
                  <a:cubicBezTo>
                    <a:pt x="14675" y="49955"/>
                    <a:pt x="14303" y="49999"/>
                    <a:pt x="13942" y="49999"/>
                  </a:cubicBezTo>
                  <a:cubicBezTo>
                    <a:pt x="13204" y="49999"/>
                    <a:pt x="12506" y="49817"/>
                    <a:pt x="11783" y="49737"/>
                  </a:cubicBezTo>
                  <a:cubicBezTo>
                    <a:pt x="11381" y="49694"/>
                    <a:pt x="10969" y="49421"/>
                    <a:pt x="10630" y="49162"/>
                  </a:cubicBezTo>
                  <a:cubicBezTo>
                    <a:pt x="10178" y="48808"/>
                    <a:pt x="10186" y="48306"/>
                    <a:pt x="10712" y="48050"/>
                  </a:cubicBezTo>
                  <a:cubicBezTo>
                    <a:pt x="11432" y="47700"/>
                    <a:pt x="12229" y="47521"/>
                    <a:pt x="12991" y="47261"/>
                  </a:cubicBezTo>
                  <a:cubicBezTo>
                    <a:pt x="13288" y="47164"/>
                    <a:pt x="13766" y="47100"/>
                    <a:pt x="13830" y="46908"/>
                  </a:cubicBezTo>
                  <a:cubicBezTo>
                    <a:pt x="13978" y="46449"/>
                    <a:pt x="13436" y="46427"/>
                    <a:pt x="13173" y="46227"/>
                  </a:cubicBezTo>
                  <a:cubicBezTo>
                    <a:pt x="12877" y="46005"/>
                    <a:pt x="12343" y="45929"/>
                    <a:pt x="12606" y="45350"/>
                  </a:cubicBezTo>
                  <a:cubicBezTo>
                    <a:pt x="12643" y="45267"/>
                    <a:pt x="12758" y="45162"/>
                    <a:pt x="12830" y="45162"/>
                  </a:cubicBezTo>
                  <a:close/>
                  <a:moveTo>
                    <a:pt x="21044" y="49115"/>
                  </a:moveTo>
                  <a:cubicBezTo>
                    <a:pt x="21645" y="51279"/>
                    <a:pt x="22234" y="53413"/>
                    <a:pt x="22827" y="55547"/>
                  </a:cubicBezTo>
                  <a:cubicBezTo>
                    <a:pt x="22215" y="54678"/>
                    <a:pt x="21576" y="53928"/>
                    <a:pt x="20544" y="53928"/>
                  </a:cubicBezTo>
                  <a:cubicBezTo>
                    <a:pt x="20290" y="53928"/>
                    <a:pt x="20012" y="53973"/>
                    <a:pt x="19704" y="54074"/>
                  </a:cubicBezTo>
                  <a:cubicBezTo>
                    <a:pt x="19636" y="53780"/>
                    <a:pt x="19573" y="53490"/>
                    <a:pt x="19502" y="53201"/>
                  </a:cubicBezTo>
                  <a:cubicBezTo>
                    <a:pt x="19272" y="52242"/>
                    <a:pt x="19035" y="51283"/>
                    <a:pt x="18802" y="50325"/>
                  </a:cubicBezTo>
                  <a:cubicBezTo>
                    <a:pt x="18695" y="49873"/>
                    <a:pt x="18861" y="49541"/>
                    <a:pt x="19293" y="49443"/>
                  </a:cubicBezTo>
                  <a:cubicBezTo>
                    <a:pt x="19853" y="49316"/>
                    <a:pt x="20416" y="49230"/>
                    <a:pt x="21044" y="49115"/>
                  </a:cubicBezTo>
                  <a:close/>
                  <a:moveTo>
                    <a:pt x="37053" y="44445"/>
                  </a:moveTo>
                  <a:cubicBezTo>
                    <a:pt x="37498" y="45535"/>
                    <a:pt x="37909" y="46532"/>
                    <a:pt x="38367" y="47653"/>
                  </a:cubicBezTo>
                  <a:cubicBezTo>
                    <a:pt x="37180" y="48112"/>
                    <a:pt x="36079" y="48641"/>
                    <a:pt x="34922" y="48969"/>
                  </a:cubicBezTo>
                  <a:cubicBezTo>
                    <a:pt x="31824" y="49838"/>
                    <a:pt x="28735" y="50732"/>
                    <a:pt x="25726" y="51882"/>
                  </a:cubicBezTo>
                  <a:cubicBezTo>
                    <a:pt x="25036" y="52147"/>
                    <a:pt x="24286" y="52249"/>
                    <a:pt x="23578" y="52479"/>
                  </a:cubicBezTo>
                  <a:cubicBezTo>
                    <a:pt x="23383" y="52538"/>
                    <a:pt x="23247" y="52782"/>
                    <a:pt x="23086" y="52938"/>
                  </a:cubicBezTo>
                  <a:cubicBezTo>
                    <a:pt x="23271" y="53047"/>
                    <a:pt x="23477" y="53273"/>
                    <a:pt x="23646" y="53273"/>
                  </a:cubicBezTo>
                  <a:cubicBezTo>
                    <a:pt x="23656" y="53273"/>
                    <a:pt x="23666" y="53272"/>
                    <a:pt x="23676" y="53271"/>
                  </a:cubicBezTo>
                  <a:cubicBezTo>
                    <a:pt x="24524" y="53117"/>
                    <a:pt x="25388" y="52977"/>
                    <a:pt x="26189" y="52679"/>
                  </a:cubicBezTo>
                  <a:cubicBezTo>
                    <a:pt x="29061" y="51606"/>
                    <a:pt x="31999" y="50749"/>
                    <a:pt x="34944" y="49906"/>
                  </a:cubicBezTo>
                  <a:cubicBezTo>
                    <a:pt x="36218" y="49544"/>
                    <a:pt x="37443" y="48986"/>
                    <a:pt x="38782" y="48483"/>
                  </a:cubicBezTo>
                  <a:cubicBezTo>
                    <a:pt x="39151" y="48999"/>
                    <a:pt x="39608" y="49637"/>
                    <a:pt x="40088" y="50310"/>
                  </a:cubicBezTo>
                  <a:lnTo>
                    <a:pt x="40087" y="50310"/>
                  </a:lnTo>
                  <a:cubicBezTo>
                    <a:pt x="38710" y="51338"/>
                    <a:pt x="37332" y="52194"/>
                    <a:pt x="35761" y="52666"/>
                  </a:cubicBezTo>
                  <a:cubicBezTo>
                    <a:pt x="34384" y="53076"/>
                    <a:pt x="32977" y="53399"/>
                    <a:pt x="31599" y="53808"/>
                  </a:cubicBezTo>
                  <a:cubicBezTo>
                    <a:pt x="30155" y="54238"/>
                    <a:pt x="28739" y="54757"/>
                    <a:pt x="27286" y="55163"/>
                  </a:cubicBezTo>
                  <a:cubicBezTo>
                    <a:pt x="26430" y="55396"/>
                    <a:pt x="25532" y="55482"/>
                    <a:pt x="24654" y="55643"/>
                  </a:cubicBezTo>
                  <a:cubicBezTo>
                    <a:pt x="24370" y="55695"/>
                    <a:pt x="24091" y="55763"/>
                    <a:pt x="23722" y="55844"/>
                  </a:cubicBezTo>
                  <a:cubicBezTo>
                    <a:pt x="23459" y="54903"/>
                    <a:pt x="23192" y="53944"/>
                    <a:pt x="22926" y="52986"/>
                  </a:cubicBezTo>
                  <a:cubicBezTo>
                    <a:pt x="22582" y="51751"/>
                    <a:pt x="22239" y="50511"/>
                    <a:pt x="21900" y="49293"/>
                  </a:cubicBezTo>
                  <a:lnTo>
                    <a:pt x="21900" y="49293"/>
                  </a:lnTo>
                  <a:cubicBezTo>
                    <a:pt x="22497" y="49320"/>
                    <a:pt x="23096" y="49404"/>
                    <a:pt x="23687" y="49404"/>
                  </a:cubicBezTo>
                  <a:cubicBezTo>
                    <a:pt x="23835" y="49404"/>
                    <a:pt x="23982" y="49399"/>
                    <a:pt x="24129" y="49386"/>
                  </a:cubicBezTo>
                  <a:cubicBezTo>
                    <a:pt x="25760" y="49241"/>
                    <a:pt x="27392" y="49049"/>
                    <a:pt x="29007" y="48777"/>
                  </a:cubicBezTo>
                  <a:cubicBezTo>
                    <a:pt x="29693" y="48662"/>
                    <a:pt x="30349" y="48325"/>
                    <a:pt x="30998" y="48044"/>
                  </a:cubicBezTo>
                  <a:cubicBezTo>
                    <a:pt x="31964" y="47622"/>
                    <a:pt x="32896" y="47142"/>
                    <a:pt x="33862" y="46724"/>
                  </a:cubicBezTo>
                  <a:cubicBezTo>
                    <a:pt x="35058" y="46213"/>
                    <a:pt x="36181" y="45612"/>
                    <a:pt x="37053" y="44445"/>
                  </a:cubicBezTo>
                  <a:close/>
                  <a:moveTo>
                    <a:pt x="17920" y="49992"/>
                  </a:moveTo>
                  <a:cubicBezTo>
                    <a:pt x="18368" y="51939"/>
                    <a:pt x="19114" y="53800"/>
                    <a:pt x="18992" y="55946"/>
                  </a:cubicBezTo>
                  <a:lnTo>
                    <a:pt x="18992" y="55946"/>
                  </a:lnTo>
                  <a:cubicBezTo>
                    <a:pt x="18300" y="55291"/>
                    <a:pt x="17698" y="55001"/>
                    <a:pt x="17195" y="55001"/>
                  </a:cubicBezTo>
                  <a:cubicBezTo>
                    <a:pt x="16622" y="55001"/>
                    <a:pt x="16179" y="55376"/>
                    <a:pt x="15881" y="56016"/>
                  </a:cubicBezTo>
                  <a:cubicBezTo>
                    <a:pt x="15237" y="54254"/>
                    <a:pt x="14598" y="52502"/>
                    <a:pt x="13962" y="50759"/>
                  </a:cubicBezTo>
                  <a:cubicBezTo>
                    <a:pt x="15280" y="50504"/>
                    <a:pt x="16568" y="50257"/>
                    <a:pt x="17920" y="49992"/>
                  </a:cubicBezTo>
                  <a:close/>
                  <a:moveTo>
                    <a:pt x="9966" y="49515"/>
                  </a:moveTo>
                  <a:cubicBezTo>
                    <a:pt x="10682" y="50418"/>
                    <a:pt x="11720" y="50474"/>
                    <a:pt x="12716" y="50644"/>
                  </a:cubicBezTo>
                  <a:cubicBezTo>
                    <a:pt x="12886" y="50675"/>
                    <a:pt x="13127" y="50789"/>
                    <a:pt x="13173" y="50921"/>
                  </a:cubicBezTo>
                  <a:cubicBezTo>
                    <a:pt x="13932" y="53085"/>
                    <a:pt x="14661" y="55257"/>
                    <a:pt x="15398" y="57426"/>
                  </a:cubicBezTo>
                  <a:cubicBezTo>
                    <a:pt x="15406" y="57455"/>
                    <a:pt x="15403" y="57489"/>
                    <a:pt x="15306" y="57625"/>
                  </a:cubicBezTo>
                  <a:lnTo>
                    <a:pt x="15306" y="57625"/>
                  </a:lnTo>
                  <a:cubicBezTo>
                    <a:pt x="15195" y="57476"/>
                    <a:pt x="15098" y="57310"/>
                    <a:pt x="14962" y="57188"/>
                  </a:cubicBezTo>
                  <a:cubicBezTo>
                    <a:pt x="14762" y="57000"/>
                    <a:pt x="14555" y="56821"/>
                    <a:pt x="14326" y="56680"/>
                  </a:cubicBezTo>
                  <a:cubicBezTo>
                    <a:pt x="13893" y="56416"/>
                    <a:pt x="13528" y="56282"/>
                    <a:pt x="13208" y="56282"/>
                  </a:cubicBezTo>
                  <a:cubicBezTo>
                    <a:pt x="12685" y="56282"/>
                    <a:pt x="12284" y="56642"/>
                    <a:pt x="11910" y="57387"/>
                  </a:cubicBezTo>
                  <a:cubicBezTo>
                    <a:pt x="11864" y="57473"/>
                    <a:pt x="11817" y="57562"/>
                    <a:pt x="11720" y="57741"/>
                  </a:cubicBezTo>
                  <a:cubicBezTo>
                    <a:pt x="11080" y="54963"/>
                    <a:pt x="10457" y="52276"/>
                    <a:pt x="9839" y="49592"/>
                  </a:cubicBezTo>
                  <a:lnTo>
                    <a:pt x="9966" y="49515"/>
                  </a:lnTo>
                  <a:close/>
                  <a:moveTo>
                    <a:pt x="40483" y="51146"/>
                  </a:moveTo>
                  <a:cubicBezTo>
                    <a:pt x="40922" y="51811"/>
                    <a:pt x="41359" y="52476"/>
                    <a:pt x="41757" y="53080"/>
                  </a:cubicBezTo>
                  <a:cubicBezTo>
                    <a:pt x="36464" y="56653"/>
                    <a:pt x="30481" y="57984"/>
                    <a:pt x="24133" y="58579"/>
                  </a:cubicBezTo>
                  <a:cubicBezTo>
                    <a:pt x="24302" y="58039"/>
                    <a:pt x="24518" y="57680"/>
                    <a:pt x="24498" y="57336"/>
                  </a:cubicBezTo>
                  <a:cubicBezTo>
                    <a:pt x="24477" y="57020"/>
                    <a:pt x="24201" y="56722"/>
                    <a:pt x="24015" y="56364"/>
                  </a:cubicBezTo>
                  <a:lnTo>
                    <a:pt x="24015" y="56364"/>
                  </a:lnTo>
                  <a:cubicBezTo>
                    <a:pt x="24362" y="56427"/>
                    <a:pt x="24701" y="56455"/>
                    <a:pt x="25035" y="56455"/>
                  </a:cubicBezTo>
                  <a:cubicBezTo>
                    <a:pt x="26280" y="56455"/>
                    <a:pt x="27445" y="56070"/>
                    <a:pt x="28622" y="55704"/>
                  </a:cubicBezTo>
                  <a:cubicBezTo>
                    <a:pt x="30528" y="55117"/>
                    <a:pt x="32452" y="54584"/>
                    <a:pt x="34375" y="54047"/>
                  </a:cubicBezTo>
                  <a:cubicBezTo>
                    <a:pt x="37193" y="53259"/>
                    <a:pt x="38105" y="52838"/>
                    <a:pt x="40483" y="51146"/>
                  </a:cubicBezTo>
                  <a:close/>
                  <a:moveTo>
                    <a:pt x="20436" y="54629"/>
                  </a:moveTo>
                  <a:cubicBezTo>
                    <a:pt x="20553" y="54629"/>
                    <a:pt x="20685" y="54657"/>
                    <a:pt x="20832" y="54716"/>
                  </a:cubicBezTo>
                  <a:cubicBezTo>
                    <a:pt x="21158" y="54848"/>
                    <a:pt x="21497" y="55096"/>
                    <a:pt x="21692" y="55381"/>
                  </a:cubicBezTo>
                  <a:cubicBezTo>
                    <a:pt x="22276" y="56232"/>
                    <a:pt x="22793" y="57132"/>
                    <a:pt x="23332" y="58018"/>
                  </a:cubicBezTo>
                  <a:cubicBezTo>
                    <a:pt x="23374" y="58090"/>
                    <a:pt x="23382" y="58217"/>
                    <a:pt x="23357" y="58299"/>
                  </a:cubicBezTo>
                  <a:cubicBezTo>
                    <a:pt x="23048" y="59231"/>
                    <a:pt x="22726" y="60160"/>
                    <a:pt x="22395" y="61136"/>
                  </a:cubicBezTo>
                  <a:cubicBezTo>
                    <a:pt x="21991" y="61032"/>
                    <a:pt x="21606" y="60984"/>
                    <a:pt x="21238" y="60984"/>
                  </a:cubicBezTo>
                  <a:cubicBezTo>
                    <a:pt x="19639" y="60984"/>
                    <a:pt x="18355" y="61889"/>
                    <a:pt x="17153" y="63036"/>
                  </a:cubicBezTo>
                  <a:cubicBezTo>
                    <a:pt x="16069" y="62333"/>
                    <a:pt x="15009" y="61630"/>
                    <a:pt x="13937" y="60949"/>
                  </a:cubicBezTo>
                  <a:cubicBezTo>
                    <a:pt x="13467" y="60650"/>
                    <a:pt x="12962" y="60399"/>
                    <a:pt x="12487" y="60109"/>
                  </a:cubicBezTo>
                  <a:cubicBezTo>
                    <a:pt x="12357" y="60028"/>
                    <a:pt x="12170" y="59896"/>
                    <a:pt x="12162" y="59777"/>
                  </a:cubicBezTo>
                  <a:cubicBezTo>
                    <a:pt x="12111" y="58920"/>
                    <a:pt x="12175" y="58080"/>
                    <a:pt x="12666" y="57322"/>
                  </a:cubicBezTo>
                  <a:cubicBezTo>
                    <a:pt x="12825" y="57077"/>
                    <a:pt x="13019" y="56936"/>
                    <a:pt x="13234" y="56936"/>
                  </a:cubicBezTo>
                  <a:cubicBezTo>
                    <a:pt x="13339" y="56936"/>
                    <a:pt x="13450" y="56970"/>
                    <a:pt x="13564" y="57042"/>
                  </a:cubicBezTo>
                  <a:cubicBezTo>
                    <a:pt x="14005" y="57310"/>
                    <a:pt x="14438" y="57625"/>
                    <a:pt x="14789" y="58000"/>
                  </a:cubicBezTo>
                  <a:cubicBezTo>
                    <a:pt x="15132" y="58367"/>
                    <a:pt x="15348" y="58848"/>
                    <a:pt x="15657" y="59252"/>
                  </a:cubicBezTo>
                  <a:cubicBezTo>
                    <a:pt x="15789" y="59427"/>
                    <a:pt x="16018" y="59529"/>
                    <a:pt x="16200" y="59665"/>
                  </a:cubicBezTo>
                  <a:cubicBezTo>
                    <a:pt x="16285" y="59432"/>
                    <a:pt x="16428" y="59206"/>
                    <a:pt x="16446" y="58967"/>
                  </a:cubicBezTo>
                  <a:cubicBezTo>
                    <a:pt x="16496" y="58175"/>
                    <a:pt x="16412" y="57361"/>
                    <a:pt x="16551" y="56590"/>
                  </a:cubicBezTo>
                  <a:cubicBezTo>
                    <a:pt x="16656" y="56002"/>
                    <a:pt x="16915" y="55704"/>
                    <a:pt x="17258" y="55704"/>
                  </a:cubicBezTo>
                  <a:cubicBezTo>
                    <a:pt x="17500" y="55704"/>
                    <a:pt x="17785" y="55853"/>
                    <a:pt x="18086" y="56155"/>
                  </a:cubicBezTo>
                  <a:cubicBezTo>
                    <a:pt x="18416" y="56488"/>
                    <a:pt x="18628" y="56931"/>
                    <a:pt x="18920" y="57302"/>
                  </a:cubicBezTo>
                  <a:cubicBezTo>
                    <a:pt x="19035" y="57446"/>
                    <a:pt x="19209" y="57596"/>
                    <a:pt x="19378" y="57621"/>
                  </a:cubicBezTo>
                  <a:cubicBezTo>
                    <a:pt x="19380" y="57621"/>
                    <a:pt x="19383" y="57622"/>
                    <a:pt x="19385" y="57622"/>
                  </a:cubicBezTo>
                  <a:cubicBezTo>
                    <a:pt x="19470" y="57622"/>
                    <a:pt x="19577" y="57358"/>
                    <a:pt x="19700" y="57254"/>
                  </a:cubicBezTo>
                  <a:cubicBezTo>
                    <a:pt x="20310" y="56735"/>
                    <a:pt x="19959" y="56113"/>
                    <a:pt x="19887" y="55525"/>
                  </a:cubicBezTo>
                  <a:cubicBezTo>
                    <a:pt x="19817" y="54969"/>
                    <a:pt x="20030" y="54629"/>
                    <a:pt x="20436" y="54629"/>
                  </a:cubicBezTo>
                  <a:close/>
                  <a:moveTo>
                    <a:pt x="19114" y="62358"/>
                  </a:moveTo>
                  <a:lnTo>
                    <a:pt x="19114" y="64614"/>
                  </a:lnTo>
                  <a:lnTo>
                    <a:pt x="19114" y="64614"/>
                  </a:lnTo>
                  <a:cubicBezTo>
                    <a:pt x="18598" y="64185"/>
                    <a:pt x="18178" y="63835"/>
                    <a:pt x="17670" y="63405"/>
                  </a:cubicBezTo>
                  <a:cubicBezTo>
                    <a:pt x="18174" y="63043"/>
                    <a:pt x="18614" y="62724"/>
                    <a:pt x="19114" y="62358"/>
                  </a:cubicBezTo>
                  <a:close/>
                  <a:moveTo>
                    <a:pt x="21713" y="61774"/>
                  </a:moveTo>
                  <a:cubicBezTo>
                    <a:pt x="21849" y="61801"/>
                    <a:pt x="22017" y="61835"/>
                    <a:pt x="22221" y="61877"/>
                  </a:cubicBezTo>
                  <a:lnTo>
                    <a:pt x="22221" y="61877"/>
                  </a:lnTo>
                  <a:cubicBezTo>
                    <a:pt x="22010" y="62823"/>
                    <a:pt x="21806" y="63720"/>
                    <a:pt x="21599" y="64616"/>
                  </a:cubicBezTo>
                  <a:cubicBezTo>
                    <a:pt x="21569" y="64612"/>
                    <a:pt x="21539" y="64603"/>
                    <a:pt x="21505" y="64594"/>
                  </a:cubicBezTo>
                  <a:cubicBezTo>
                    <a:pt x="21573" y="63674"/>
                    <a:pt x="21641" y="62751"/>
                    <a:pt x="21713" y="61774"/>
                  </a:cubicBezTo>
                  <a:close/>
                  <a:moveTo>
                    <a:pt x="21022" y="61686"/>
                  </a:moveTo>
                  <a:cubicBezTo>
                    <a:pt x="20908" y="63099"/>
                    <a:pt x="20802" y="64403"/>
                    <a:pt x="20696" y="65681"/>
                  </a:cubicBezTo>
                  <a:lnTo>
                    <a:pt x="20696" y="65680"/>
                  </a:lnTo>
                  <a:cubicBezTo>
                    <a:pt x="20132" y="65425"/>
                    <a:pt x="19645" y="65105"/>
                    <a:pt x="19793" y="64220"/>
                  </a:cubicBezTo>
                  <a:cubicBezTo>
                    <a:pt x="19907" y="63556"/>
                    <a:pt x="19768" y="62848"/>
                    <a:pt x="19738" y="62014"/>
                  </a:cubicBezTo>
                  <a:cubicBezTo>
                    <a:pt x="20052" y="61937"/>
                    <a:pt x="20480" y="61826"/>
                    <a:pt x="21022" y="61686"/>
                  </a:cubicBezTo>
                  <a:close/>
                  <a:moveTo>
                    <a:pt x="43578" y="56875"/>
                  </a:moveTo>
                  <a:cubicBezTo>
                    <a:pt x="44196" y="57293"/>
                    <a:pt x="44883" y="57634"/>
                    <a:pt x="45417" y="58136"/>
                  </a:cubicBezTo>
                  <a:cubicBezTo>
                    <a:pt x="47040" y="59656"/>
                    <a:pt x="48976" y="60662"/>
                    <a:pt x="50909" y="61689"/>
                  </a:cubicBezTo>
                  <a:cubicBezTo>
                    <a:pt x="51884" y="62209"/>
                    <a:pt x="52820" y="62788"/>
                    <a:pt x="53795" y="63308"/>
                  </a:cubicBezTo>
                  <a:cubicBezTo>
                    <a:pt x="55655" y="64296"/>
                    <a:pt x="57701" y="64726"/>
                    <a:pt x="59718" y="65237"/>
                  </a:cubicBezTo>
                  <a:cubicBezTo>
                    <a:pt x="60227" y="65365"/>
                    <a:pt x="60735" y="65488"/>
                    <a:pt x="61385" y="65646"/>
                  </a:cubicBezTo>
                  <a:cubicBezTo>
                    <a:pt x="61198" y="66933"/>
                    <a:pt x="61003" y="68253"/>
                    <a:pt x="60809" y="69586"/>
                  </a:cubicBezTo>
                  <a:cubicBezTo>
                    <a:pt x="59439" y="69635"/>
                    <a:pt x="58100" y="69786"/>
                    <a:pt x="56788" y="69786"/>
                  </a:cubicBezTo>
                  <a:cubicBezTo>
                    <a:pt x="56366" y="69786"/>
                    <a:pt x="55947" y="69770"/>
                    <a:pt x="55531" y="69731"/>
                  </a:cubicBezTo>
                  <a:cubicBezTo>
                    <a:pt x="52299" y="69433"/>
                    <a:pt x="49086" y="68914"/>
                    <a:pt x="45870" y="68462"/>
                  </a:cubicBezTo>
                  <a:cubicBezTo>
                    <a:pt x="43934" y="68189"/>
                    <a:pt x="42031" y="67754"/>
                    <a:pt x="40289" y="66831"/>
                  </a:cubicBezTo>
                  <a:cubicBezTo>
                    <a:pt x="39578" y="66451"/>
                    <a:pt x="38929" y="65949"/>
                    <a:pt x="38268" y="65479"/>
                  </a:cubicBezTo>
                  <a:cubicBezTo>
                    <a:pt x="37963" y="65267"/>
                    <a:pt x="37709" y="64981"/>
                    <a:pt x="37408" y="64764"/>
                  </a:cubicBezTo>
                  <a:cubicBezTo>
                    <a:pt x="36289" y="63964"/>
                    <a:pt x="35344" y="63009"/>
                    <a:pt x="34654" y="61808"/>
                  </a:cubicBezTo>
                  <a:cubicBezTo>
                    <a:pt x="34484" y="61519"/>
                    <a:pt x="34222" y="61289"/>
                    <a:pt x="34043" y="61080"/>
                  </a:cubicBezTo>
                  <a:cubicBezTo>
                    <a:pt x="36281" y="60274"/>
                    <a:pt x="38561" y="59507"/>
                    <a:pt x="40794" y="58625"/>
                  </a:cubicBezTo>
                  <a:cubicBezTo>
                    <a:pt x="41629" y="58293"/>
                    <a:pt x="42358" y="57696"/>
                    <a:pt x="43134" y="57216"/>
                  </a:cubicBezTo>
                  <a:cubicBezTo>
                    <a:pt x="43277" y="57126"/>
                    <a:pt x="43400" y="57011"/>
                    <a:pt x="43578" y="56875"/>
                  </a:cubicBezTo>
                  <a:close/>
                  <a:moveTo>
                    <a:pt x="62130" y="65587"/>
                  </a:moveTo>
                  <a:cubicBezTo>
                    <a:pt x="62194" y="65603"/>
                    <a:pt x="62274" y="65629"/>
                    <a:pt x="62355" y="65651"/>
                  </a:cubicBezTo>
                  <a:cubicBezTo>
                    <a:pt x="63749" y="66051"/>
                    <a:pt x="63754" y="66051"/>
                    <a:pt x="63575" y="67482"/>
                  </a:cubicBezTo>
                  <a:cubicBezTo>
                    <a:pt x="63535" y="67801"/>
                    <a:pt x="63476" y="68119"/>
                    <a:pt x="63397" y="68432"/>
                  </a:cubicBezTo>
                  <a:cubicBezTo>
                    <a:pt x="62941" y="70279"/>
                    <a:pt x="62482" y="72125"/>
                    <a:pt x="62021" y="73970"/>
                  </a:cubicBezTo>
                  <a:cubicBezTo>
                    <a:pt x="61999" y="74050"/>
                    <a:pt x="61961" y="74122"/>
                    <a:pt x="61902" y="74280"/>
                  </a:cubicBezTo>
                  <a:cubicBezTo>
                    <a:pt x="61343" y="71299"/>
                    <a:pt x="61846" y="68457"/>
                    <a:pt x="62130" y="65587"/>
                  </a:cubicBezTo>
                  <a:close/>
                  <a:moveTo>
                    <a:pt x="42312" y="53949"/>
                  </a:moveTo>
                  <a:cubicBezTo>
                    <a:pt x="42638" y="54588"/>
                    <a:pt x="42981" y="55226"/>
                    <a:pt x="43277" y="55882"/>
                  </a:cubicBezTo>
                  <a:cubicBezTo>
                    <a:pt x="43324" y="55985"/>
                    <a:pt x="43202" y="56228"/>
                    <a:pt x="43087" y="56321"/>
                  </a:cubicBezTo>
                  <a:cubicBezTo>
                    <a:pt x="42078" y="57135"/>
                    <a:pt x="41032" y="57872"/>
                    <a:pt x="39773" y="58263"/>
                  </a:cubicBezTo>
                  <a:cubicBezTo>
                    <a:pt x="37710" y="58911"/>
                    <a:pt x="35688" y="59758"/>
                    <a:pt x="33587" y="60236"/>
                  </a:cubicBezTo>
                  <a:cubicBezTo>
                    <a:pt x="30713" y="60893"/>
                    <a:pt x="27773" y="61194"/>
                    <a:pt x="24819" y="61262"/>
                  </a:cubicBezTo>
                  <a:cubicBezTo>
                    <a:pt x="24616" y="61271"/>
                    <a:pt x="24412" y="61283"/>
                    <a:pt x="24209" y="61292"/>
                  </a:cubicBezTo>
                  <a:cubicBezTo>
                    <a:pt x="23925" y="61309"/>
                    <a:pt x="23811" y="61454"/>
                    <a:pt x="23785" y="61650"/>
                  </a:cubicBezTo>
                  <a:cubicBezTo>
                    <a:pt x="23779" y="61692"/>
                    <a:pt x="23778" y="61735"/>
                    <a:pt x="23780" y="61778"/>
                  </a:cubicBezTo>
                  <a:cubicBezTo>
                    <a:pt x="24473" y="61892"/>
                    <a:pt x="25160" y="61938"/>
                    <a:pt x="25843" y="61938"/>
                  </a:cubicBezTo>
                  <a:cubicBezTo>
                    <a:pt x="28025" y="61938"/>
                    <a:pt x="30168" y="61471"/>
                    <a:pt x="32353" y="61292"/>
                  </a:cubicBezTo>
                  <a:lnTo>
                    <a:pt x="32353" y="61292"/>
                  </a:lnTo>
                  <a:cubicBezTo>
                    <a:pt x="32298" y="62114"/>
                    <a:pt x="32192" y="62924"/>
                    <a:pt x="32188" y="63732"/>
                  </a:cubicBezTo>
                  <a:cubicBezTo>
                    <a:pt x="32180" y="67102"/>
                    <a:pt x="32226" y="70475"/>
                    <a:pt x="32200" y="73845"/>
                  </a:cubicBezTo>
                  <a:cubicBezTo>
                    <a:pt x="32175" y="77402"/>
                    <a:pt x="32094" y="80959"/>
                    <a:pt x="32039" y="84520"/>
                  </a:cubicBezTo>
                  <a:cubicBezTo>
                    <a:pt x="32035" y="84928"/>
                    <a:pt x="32027" y="85342"/>
                    <a:pt x="32061" y="85751"/>
                  </a:cubicBezTo>
                  <a:lnTo>
                    <a:pt x="32180" y="85751"/>
                  </a:lnTo>
                  <a:cubicBezTo>
                    <a:pt x="32336" y="85751"/>
                    <a:pt x="32493" y="85888"/>
                    <a:pt x="32650" y="85964"/>
                  </a:cubicBezTo>
                  <a:cubicBezTo>
                    <a:pt x="32599" y="86040"/>
                    <a:pt x="32548" y="86126"/>
                    <a:pt x="32502" y="86210"/>
                  </a:cubicBezTo>
                  <a:cubicBezTo>
                    <a:pt x="32534" y="86203"/>
                    <a:pt x="32564" y="86199"/>
                    <a:pt x="32591" y="86199"/>
                  </a:cubicBezTo>
                  <a:cubicBezTo>
                    <a:pt x="32821" y="86199"/>
                    <a:pt x="32935" y="86443"/>
                    <a:pt x="33087" y="86599"/>
                  </a:cubicBezTo>
                  <a:cubicBezTo>
                    <a:pt x="33251" y="86760"/>
                    <a:pt x="33396" y="86943"/>
                    <a:pt x="33590" y="87165"/>
                  </a:cubicBezTo>
                  <a:cubicBezTo>
                    <a:pt x="32160" y="87589"/>
                    <a:pt x="30733" y="87693"/>
                    <a:pt x="29310" y="87693"/>
                  </a:cubicBezTo>
                  <a:cubicBezTo>
                    <a:pt x="27963" y="87693"/>
                    <a:pt x="26620" y="87600"/>
                    <a:pt x="25283" y="87600"/>
                  </a:cubicBezTo>
                  <a:cubicBezTo>
                    <a:pt x="24860" y="87600"/>
                    <a:pt x="24436" y="87610"/>
                    <a:pt x="24014" y="87634"/>
                  </a:cubicBezTo>
                  <a:cubicBezTo>
                    <a:pt x="23996" y="87548"/>
                    <a:pt x="23980" y="87467"/>
                    <a:pt x="23967" y="87382"/>
                  </a:cubicBezTo>
                  <a:cubicBezTo>
                    <a:pt x="24789" y="87131"/>
                    <a:pt x="25608" y="86871"/>
                    <a:pt x="26438" y="86633"/>
                  </a:cubicBezTo>
                  <a:cubicBezTo>
                    <a:pt x="26601" y="86587"/>
                    <a:pt x="26770" y="86539"/>
                    <a:pt x="26935" y="86539"/>
                  </a:cubicBezTo>
                  <a:cubicBezTo>
                    <a:pt x="27108" y="86539"/>
                    <a:pt x="27276" y="86591"/>
                    <a:pt x="27429" y="86752"/>
                  </a:cubicBezTo>
                  <a:cubicBezTo>
                    <a:pt x="27468" y="86795"/>
                    <a:pt x="27557" y="86811"/>
                    <a:pt x="27620" y="86811"/>
                  </a:cubicBezTo>
                  <a:cubicBezTo>
                    <a:pt x="28785" y="86791"/>
                    <a:pt x="30786" y="86594"/>
                    <a:pt x="31950" y="86560"/>
                  </a:cubicBezTo>
                  <a:cubicBezTo>
                    <a:pt x="32078" y="86556"/>
                    <a:pt x="32239" y="86522"/>
                    <a:pt x="32328" y="86436"/>
                  </a:cubicBezTo>
                  <a:cubicBezTo>
                    <a:pt x="32396" y="86373"/>
                    <a:pt x="32451" y="86292"/>
                    <a:pt x="32502" y="86211"/>
                  </a:cubicBezTo>
                  <a:lnTo>
                    <a:pt x="32502" y="86211"/>
                  </a:lnTo>
                  <a:cubicBezTo>
                    <a:pt x="32452" y="86224"/>
                    <a:pt x="32403" y="86241"/>
                    <a:pt x="32357" y="86266"/>
                  </a:cubicBezTo>
                  <a:cubicBezTo>
                    <a:pt x="32357" y="86267"/>
                    <a:pt x="32356" y="86267"/>
                    <a:pt x="32355" y="86267"/>
                  </a:cubicBezTo>
                  <a:cubicBezTo>
                    <a:pt x="32315" y="86267"/>
                    <a:pt x="32082" y="86028"/>
                    <a:pt x="32070" y="85896"/>
                  </a:cubicBezTo>
                  <a:cubicBezTo>
                    <a:pt x="32066" y="85848"/>
                    <a:pt x="32061" y="85798"/>
                    <a:pt x="32061" y="85751"/>
                  </a:cubicBezTo>
                  <a:cubicBezTo>
                    <a:pt x="31044" y="85755"/>
                    <a:pt x="29310" y="85925"/>
                    <a:pt x="28353" y="85955"/>
                  </a:cubicBezTo>
                  <a:cubicBezTo>
                    <a:pt x="28343" y="85955"/>
                    <a:pt x="28333" y="85955"/>
                    <a:pt x="28324" y="85955"/>
                  </a:cubicBezTo>
                  <a:cubicBezTo>
                    <a:pt x="28003" y="85955"/>
                    <a:pt x="27898" y="85810"/>
                    <a:pt x="27836" y="85500"/>
                  </a:cubicBezTo>
                  <a:cubicBezTo>
                    <a:pt x="27286" y="82782"/>
                    <a:pt x="26751" y="80065"/>
                    <a:pt x="26154" y="77356"/>
                  </a:cubicBezTo>
                  <a:cubicBezTo>
                    <a:pt x="25769" y="75596"/>
                    <a:pt x="25230" y="73871"/>
                    <a:pt x="24857" y="72108"/>
                  </a:cubicBezTo>
                  <a:cubicBezTo>
                    <a:pt x="24480" y="70310"/>
                    <a:pt x="24230" y="68490"/>
                    <a:pt x="23921" y="66680"/>
                  </a:cubicBezTo>
                  <a:cubicBezTo>
                    <a:pt x="23662" y="65190"/>
                    <a:pt x="23395" y="63704"/>
                    <a:pt x="23141" y="62216"/>
                  </a:cubicBezTo>
                  <a:cubicBezTo>
                    <a:pt x="23124" y="62119"/>
                    <a:pt x="23163" y="62012"/>
                    <a:pt x="23192" y="61914"/>
                  </a:cubicBezTo>
                  <a:cubicBezTo>
                    <a:pt x="23213" y="61829"/>
                    <a:pt x="23306" y="61736"/>
                    <a:pt x="23306" y="61667"/>
                  </a:cubicBezTo>
                  <a:cubicBezTo>
                    <a:pt x="23306" y="61659"/>
                    <a:pt x="23302" y="61655"/>
                    <a:pt x="23302" y="61646"/>
                  </a:cubicBezTo>
                  <a:cubicBezTo>
                    <a:pt x="23056" y="60721"/>
                    <a:pt x="23734" y="60015"/>
                    <a:pt x="23807" y="59154"/>
                  </a:cubicBezTo>
                  <a:cubicBezTo>
                    <a:pt x="24323" y="59280"/>
                    <a:pt x="24828" y="59329"/>
                    <a:pt x="25324" y="59329"/>
                  </a:cubicBezTo>
                  <a:cubicBezTo>
                    <a:pt x="26175" y="59329"/>
                    <a:pt x="27004" y="59184"/>
                    <a:pt x="27836" y="59031"/>
                  </a:cubicBezTo>
                  <a:cubicBezTo>
                    <a:pt x="30565" y="58519"/>
                    <a:pt x="33324" y="58093"/>
                    <a:pt x="35921" y="57076"/>
                  </a:cubicBezTo>
                  <a:cubicBezTo>
                    <a:pt x="37349" y="56517"/>
                    <a:pt x="38697" y="55755"/>
                    <a:pt x="40082" y="55077"/>
                  </a:cubicBezTo>
                  <a:cubicBezTo>
                    <a:pt x="40812" y="54720"/>
                    <a:pt x="41532" y="54341"/>
                    <a:pt x="42312" y="53949"/>
                  </a:cubicBezTo>
                  <a:close/>
                  <a:moveTo>
                    <a:pt x="38365" y="0"/>
                  </a:moveTo>
                  <a:cubicBezTo>
                    <a:pt x="37841" y="0"/>
                    <a:pt x="37309" y="70"/>
                    <a:pt x="36777" y="209"/>
                  </a:cubicBezTo>
                  <a:cubicBezTo>
                    <a:pt x="35048" y="665"/>
                    <a:pt x="33578" y="1500"/>
                    <a:pt x="32878" y="3332"/>
                  </a:cubicBezTo>
                  <a:cubicBezTo>
                    <a:pt x="32717" y="3212"/>
                    <a:pt x="32590" y="3110"/>
                    <a:pt x="32455" y="3016"/>
                  </a:cubicBezTo>
                  <a:cubicBezTo>
                    <a:pt x="32302" y="2905"/>
                    <a:pt x="32146" y="2807"/>
                    <a:pt x="31993" y="2697"/>
                  </a:cubicBezTo>
                  <a:cubicBezTo>
                    <a:pt x="29777" y="1116"/>
                    <a:pt x="27230" y="725"/>
                    <a:pt x="24607" y="686"/>
                  </a:cubicBezTo>
                  <a:cubicBezTo>
                    <a:pt x="24320" y="683"/>
                    <a:pt x="24033" y="678"/>
                    <a:pt x="23747" y="678"/>
                  </a:cubicBezTo>
                  <a:cubicBezTo>
                    <a:pt x="22820" y="678"/>
                    <a:pt x="21898" y="732"/>
                    <a:pt x="20976" y="1086"/>
                  </a:cubicBezTo>
                  <a:cubicBezTo>
                    <a:pt x="20608" y="1227"/>
                    <a:pt x="20198" y="1258"/>
                    <a:pt x="19776" y="1258"/>
                  </a:cubicBezTo>
                  <a:cubicBezTo>
                    <a:pt x="19447" y="1258"/>
                    <a:pt x="19110" y="1239"/>
                    <a:pt x="18781" y="1239"/>
                  </a:cubicBezTo>
                  <a:cubicBezTo>
                    <a:pt x="18690" y="1239"/>
                    <a:pt x="18599" y="1241"/>
                    <a:pt x="18509" y="1244"/>
                  </a:cubicBezTo>
                  <a:cubicBezTo>
                    <a:pt x="17497" y="1283"/>
                    <a:pt x="16475" y="1249"/>
                    <a:pt x="15475" y="1380"/>
                  </a:cubicBezTo>
                  <a:cubicBezTo>
                    <a:pt x="14436" y="1516"/>
                    <a:pt x="13386" y="1772"/>
                    <a:pt x="12665" y="2649"/>
                  </a:cubicBezTo>
                  <a:cubicBezTo>
                    <a:pt x="11225" y="4388"/>
                    <a:pt x="11869" y="7152"/>
                    <a:pt x="13975" y="8192"/>
                  </a:cubicBezTo>
                  <a:cubicBezTo>
                    <a:pt x="14543" y="8474"/>
                    <a:pt x="15178" y="8610"/>
                    <a:pt x="15805" y="8822"/>
                  </a:cubicBezTo>
                  <a:cubicBezTo>
                    <a:pt x="15798" y="8883"/>
                    <a:pt x="15789" y="8985"/>
                    <a:pt x="15768" y="9083"/>
                  </a:cubicBezTo>
                  <a:cubicBezTo>
                    <a:pt x="15209" y="11447"/>
                    <a:pt x="15216" y="13837"/>
                    <a:pt x="15810" y="16167"/>
                  </a:cubicBezTo>
                  <a:cubicBezTo>
                    <a:pt x="16475" y="18765"/>
                    <a:pt x="17997" y="20651"/>
                    <a:pt x="20810" y="21117"/>
                  </a:cubicBezTo>
                  <a:cubicBezTo>
                    <a:pt x="21585" y="21248"/>
                    <a:pt x="22378" y="21291"/>
                    <a:pt x="23191" y="21381"/>
                  </a:cubicBezTo>
                  <a:cubicBezTo>
                    <a:pt x="23191" y="22044"/>
                    <a:pt x="23209" y="22722"/>
                    <a:pt x="23179" y="23399"/>
                  </a:cubicBezTo>
                  <a:cubicBezTo>
                    <a:pt x="23175" y="23523"/>
                    <a:pt x="22993" y="23706"/>
                    <a:pt x="22865" y="23740"/>
                  </a:cubicBezTo>
                  <a:cubicBezTo>
                    <a:pt x="22340" y="23872"/>
                    <a:pt x="21806" y="23966"/>
                    <a:pt x="21272" y="24059"/>
                  </a:cubicBezTo>
                  <a:cubicBezTo>
                    <a:pt x="19492" y="24383"/>
                    <a:pt x="17840" y="24984"/>
                    <a:pt x="16441" y="26185"/>
                  </a:cubicBezTo>
                  <a:cubicBezTo>
                    <a:pt x="16233" y="26368"/>
                    <a:pt x="15984" y="26504"/>
                    <a:pt x="15750" y="26666"/>
                  </a:cubicBezTo>
                  <a:cubicBezTo>
                    <a:pt x="15395" y="25099"/>
                    <a:pt x="15055" y="23591"/>
                    <a:pt x="14713" y="22083"/>
                  </a:cubicBezTo>
                  <a:cubicBezTo>
                    <a:pt x="14000" y="18960"/>
                    <a:pt x="12928" y="15923"/>
                    <a:pt x="12635" y="12703"/>
                  </a:cubicBezTo>
                  <a:cubicBezTo>
                    <a:pt x="12572" y="12004"/>
                    <a:pt x="12263" y="11327"/>
                    <a:pt x="12026" y="10654"/>
                  </a:cubicBezTo>
                  <a:cubicBezTo>
                    <a:pt x="11953" y="10441"/>
                    <a:pt x="11796" y="10181"/>
                    <a:pt x="11610" y="10104"/>
                  </a:cubicBezTo>
                  <a:cubicBezTo>
                    <a:pt x="11055" y="9874"/>
                    <a:pt x="10466" y="9713"/>
                    <a:pt x="9886" y="9542"/>
                  </a:cubicBezTo>
                  <a:cubicBezTo>
                    <a:pt x="9049" y="9295"/>
                    <a:pt x="8225" y="9176"/>
                    <a:pt x="7415" y="9176"/>
                  </a:cubicBezTo>
                  <a:cubicBezTo>
                    <a:pt x="5947" y="9176"/>
                    <a:pt x="4522" y="9566"/>
                    <a:pt x="3144" y="10296"/>
                  </a:cubicBezTo>
                  <a:cubicBezTo>
                    <a:pt x="2643" y="10561"/>
                    <a:pt x="2190" y="10939"/>
                    <a:pt x="1770" y="11323"/>
                  </a:cubicBezTo>
                  <a:cubicBezTo>
                    <a:pt x="1334" y="11723"/>
                    <a:pt x="1038" y="12324"/>
                    <a:pt x="546" y="12601"/>
                  </a:cubicBezTo>
                  <a:cubicBezTo>
                    <a:pt x="63" y="12877"/>
                    <a:pt x="119" y="13261"/>
                    <a:pt x="30" y="13632"/>
                  </a:cubicBezTo>
                  <a:cubicBezTo>
                    <a:pt x="0" y="13747"/>
                    <a:pt x="89" y="13905"/>
                    <a:pt x="153" y="14028"/>
                  </a:cubicBezTo>
                  <a:cubicBezTo>
                    <a:pt x="241" y="14193"/>
                    <a:pt x="398" y="14335"/>
                    <a:pt x="445" y="14509"/>
                  </a:cubicBezTo>
                  <a:cubicBezTo>
                    <a:pt x="1208" y="17304"/>
                    <a:pt x="1856" y="20128"/>
                    <a:pt x="2725" y="22883"/>
                  </a:cubicBezTo>
                  <a:cubicBezTo>
                    <a:pt x="4386" y="28166"/>
                    <a:pt x="5636" y="33550"/>
                    <a:pt x="6713" y="38947"/>
                  </a:cubicBezTo>
                  <a:cubicBezTo>
                    <a:pt x="6501" y="39228"/>
                    <a:pt x="6145" y="39505"/>
                    <a:pt x="6064" y="39846"/>
                  </a:cubicBezTo>
                  <a:cubicBezTo>
                    <a:pt x="5869" y="40648"/>
                    <a:pt x="5658" y="41495"/>
                    <a:pt x="5721" y="42300"/>
                  </a:cubicBezTo>
                  <a:cubicBezTo>
                    <a:pt x="5869" y="44076"/>
                    <a:pt x="6755" y="45474"/>
                    <a:pt x="8264" y="46457"/>
                  </a:cubicBezTo>
                  <a:cubicBezTo>
                    <a:pt x="8426" y="46559"/>
                    <a:pt x="8578" y="46768"/>
                    <a:pt x="8620" y="46951"/>
                  </a:cubicBezTo>
                  <a:cubicBezTo>
                    <a:pt x="9120" y="49247"/>
                    <a:pt x="9586" y="51548"/>
                    <a:pt x="10095" y="53843"/>
                  </a:cubicBezTo>
                  <a:cubicBezTo>
                    <a:pt x="10561" y="55951"/>
                    <a:pt x="11062" y="58052"/>
                    <a:pt x="11557" y="60152"/>
                  </a:cubicBezTo>
                  <a:cubicBezTo>
                    <a:pt x="11595" y="60313"/>
                    <a:pt x="11710" y="60510"/>
                    <a:pt x="11849" y="60587"/>
                  </a:cubicBezTo>
                  <a:cubicBezTo>
                    <a:pt x="14002" y="61779"/>
                    <a:pt x="16032" y="63155"/>
                    <a:pt x="17968" y="64675"/>
                  </a:cubicBezTo>
                  <a:cubicBezTo>
                    <a:pt x="18900" y="65408"/>
                    <a:pt x="19880" y="66089"/>
                    <a:pt x="20858" y="66758"/>
                  </a:cubicBezTo>
                  <a:cubicBezTo>
                    <a:pt x="21003" y="66860"/>
                    <a:pt x="21214" y="66881"/>
                    <a:pt x="21413" y="66881"/>
                  </a:cubicBezTo>
                  <a:cubicBezTo>
                    <a:pt x="21465" y="66881"/>
                    <a:pt x="21517" y="66880"/>
                    <a:pt x="21566" y="66878"/>
                  </a:cubicBezTo>
                  <a:cubicBezTo>
                    <a:pt x="21609" y="66878"/>
                    <a:pt x="21638" y="66541"/>
                    <a:pt x="21672" y="66358"/>
                  </a:cubicBezTo>
                  <a:cubicBezTo>
                    <a:pt x="21685" y="66309"/>
                    <a:pt x="21701" y="66260"/>
                    <a:pt x="21718" y="66213"/>
                  </a:cubicBezTo>
                  <a:cubicBezTo>
                    <a:pt x="22048" y="65306"/>
                    <a:pt x="22380" y="64395"/>
                    <a:pt x="22705" y="63491"/>
                  </a:cubicBezTo>
                  <a:cubicBezTo>
                    <a:pt x="22735" y="63636"/>
                    <a:pt x="22782" y="63816"/>
                    <a:pt x="22807" y="63994"/>
                  </a:cubicBezTo>
                  <a:cubicBezTo>
                    <a:pt x="23133" y="66405"/>
                    <a:pt x="23341" y="68837"/>
                    <a:pt x="23812" y="71218"/>
                  </a:cubicBezTo>
                  <a:cubicBezTo>
                    <a:pt x="24629" y="75376"/>
                    <a:pt x="25609" y="79499"/>
                    <a:pt x="26519" y="83631"/>
                  </a:cubicBezTo>
                  <a:cubicBezTo>
                    <a:pt x="26676" y="84338"/>
                    <a:pt x="26833" y="85046"/>
                    <a:pt x="26994" y="85774"/>
                  </a:cubicBezTo>
                  <a:cubicBezTo>
                    <a:pt x="26782" y="85821"/>
                    <a:pt x="26639" y="85863"/>
                    <a:pt x="26489" y="85885"/>
                  </a:cubicBezTo>
                  <a:cubicBezTo>
                    <a:pt x="25070" y="86072"/>
                    <a:pt x="23799" y="86690"/>
                    <a:pt x="22523" y="87278"/>
                  </a:cubicBezTo>
                  <a:cubicBezTo>
                    <a:pt x="22366" y="87350"/>
                    <a:pt x="22210" y="87606"/>
                    <a:pt x="22210" y="87780"/>
                  </a:cubicBezTo>
                  <a:cubicBezTo>
                    <a:pt x="22210" y="87904"/>
                    <a:pt x="22442" y="88074"/>
                    <a:pt x="22608" y="88151"/>
                  </a:cubicBezTo>
                  <a:cubicBezTo>
                    <a:pt x="22785" y="88231"/>
                    <a:pt x="23006" y="88248"/>
                    <a:pt x="23205" y="88257"/>
                  </a:cubicBezTo>
                  <a:cubicBezTo>
                    <a:pt x="24777" y="88303"/>
                    <a:pt x="26358" y="88295"/>
                    <a:pt x="27925" y="88402"/>
                  </a:cubicBezTo>
                  <a:cubicBezTo>
                    <a:pt x="28421" y="88436"/>
                    <a:pt x="28916" y="88454"/>
                    <a:pt x="29408" y="88454"/>
                  </a:cubicBezTo>
                  <a:cubicBezTo>
                    <a:pt x="30862" y="88454"/>
                    <a:pt x="32299" y="88299"/>
                    <a:pt x="33727" y="87959"/>
                  </a:cubicBezTo>
                  <a:cubicBezTo>
                    <a:pt x="34409" y="87796"/>
                    <a:pt x="34655" y="87349"/>
                    <a:pt x="34239" y="86774"/>
                  </a:cubicBezTo>
                  <a:cubicBezTo>
                    <a:pt x="33950" y="86378"/>
                    <a:pt x="33596" y="86033"/>
                    <a:pt x="33193" y="85752"/>
                  </a:cubicBezTo>
                  <a:cubicBezTo>
                    <a:pt x="32866" y="85526"/>
                    <a:pt x="32773" y="85305"/>
                    <a:pt x="32803" y="84922"/>
                  </a:cubicBezTo>
                  <a:cubicBezTo>
                    <a:pt x="32900" y="83477"/>
                    <a:pt x="32993" y="82033"/>
                    <a:pt x="33027" y="80589"/>
                  </a:cubicBezTo>
                  <a:cubicBezTo>
                    <a:pt x="33082" y="78323"/>
                    <a:pt x="33103" y="76057"/>
                    <a:pt x="33103" y="73790"/>
                  </a:cubicBezTo>
                  <a:cubicBezTo>
                    <a:pt x="33103" y="71341"/>
                    <a:pt x="33048" y="68887"/>
                    <a:pt x="33053" y="66438"/>
                  </a:cubicBezTo>
                  <a:cubicBezTo>
                    <a:pt x="33057" y="64756"/>
                    <a:pt x="33124" y="63077"/>
                    <a:pt x="33162" y="61399"/>
                  </a:cubicBezTo>
                  <a:cubicBezTo>
                    <a:pt x="33210" y="61377"/>
                    <a:pt x="33260" y="61357"/>
                    <a:pt x="33307" y="61336"/>
                  </a:cubicBezTo>
                  <a:cubicBezTo>
                    <a:pt x="33553" y="61625"/>
                    <a:pt x="33840" y="61885"/>
                    <a:pt x="34027" y="62209"/>
                  </a:cubicBezTo>
                  <a:cubicBezTo>
                    <a:pt x="34713" y="63405"/>
                    <a:pt x="35573" y="64441"/>
                    <a:pt x="36709" y="65233"/>
                  </a:cubicBezTo>
                  <a:cubicBezTo>
                    <a:pt x="36933" y="65387"/>
                    <a:pt x="37142" y="65563"/>
                    <a:pt x="37332" y="65757"/>
                  </a:cubicBezTo>
                  <a:cubicBezTo>
                    <a:pt x="38913" y="67333"/>
                    <a:pt x="40866" y="68219"/>
                    <a:pt x="42981" y="68730"/>
                  </a:cubicBezTo>
                  <a:cubicBezTo>
                    <a:pt x="46523" y="69590"/>
                    <a:pt x="50130" y="70097"/>
                    <a:pt x="53749" y="70497"/>
                  </a:cubicBezTo>
                  <a:cubicBezTo>
                    <a:pt x="54632" y="70595"/>
                    <a:pt x="55510" y="70643"/>
                    <a:pt x="56386" y="70643"/>
                  </a:cubicBezTo>
                  <a:cubicBezTo>
                    <a:pt x="57891" y="70643"/>
                    <a:pt x="59388" y="70499"/>
                    <a:pt x="60893" y="70208"/>
                  </a:cubicBezTo>
                  <a:lnTo>
                    <a:pt x="60893" y="70208"/>
                  </a:lnTo>
                  <a:cubicBezTo>
                    <a:pt x="60893" y="70345"/>
                    <a:pt x="60884" y="70477"/>
                    <a:pt x="60893" y="70608"/>
                  </a:cubicBezTo>
                  <a:cubicBezTo>
                    <a:pt x="60995" y="72189"/>
                    <a:pt x="61084" y="73765"/>
                    <a:pt x="61219" y="75337"/>
                  </a:cubicBezTo>
                  <a:cubicBezTo>
                    <a:pt x="61240" y="75554"/>
                    <a:pt x="61491" y="75904"/>
                    <a:pt x="61651" y="75912"/>
                  </a:cubicBezTo>
                  <a:cubicBezTo>
                    <a:pt x="61657" y="75913"/>
                    <a:pt x="61664" y="75913"/>
                    <a:pt x="61670" y="75913"/>
                  </a:cubicBezTo>
                  <a:cubicBezTo>
                    <a:pt x="61892" y="75913"/>
                    <a:pt x="62169" y="75715"/>
                    <a:pt x="62330" y="75524"/>
                  </a:cubicBezTo>
                  <a:cubicBezTo>
                    <a:pt x="62499" y="75328"/>
                    <a:pt x="62580" y="75044"/>
                    <a:pt x="62647" y="74783"/>
                  </a:cubicBezTo>
                  <a:cubicBezTo>
                    <a:pt x="62893" y="73864"/>
                    <a:pt x="63131" y="72939"/>
                    <a:pt x="63347" y="72010"/>
                  </a:cubicBezTo>
                  <a:cubicBezTo>
                    <a:pt x="63736" y="70357"/>
                    <a:pt x="64147" y="68704"/>
                    <a:pt x="64474" y="67039"/>
                  </a:cubicBezTo>
                  <a:cubicBezTo>
                    <a:pt x="64736" y="65693"/>
                    <a:pt x="64580" y="65289"/>
                    <a:pt x="62860" y="64961"/>
                  </a:cubicBezTo>
                  <a:cubicBezTo>
                    <a:pt x="62783" y="64947"/>
                    <a:pt x="62704" y="64942"/>
                    <a:pt x="62624" y="64942"/>
                  </a:cubicBezTo>
                  <a:cubicBezTo>
                    <a:pt x="62483" y="64942"/>
                    <a:pt x="62339" y="64956"/>
                    <a:pt x="62197" y="64956"/>
                  </a:cubicBezTo>
                  <a:cubicBezTo>
                    <a:pt x="62138" y="64956"/>
                    <a:pt x="62075" y="64961"/>
                    <a:pt x="62013" y="64961"/>
                  </a:cubicBezTo>
                  <a:cubicBezTo>
                    <a:pt x="61961" y="64961"/>
                    <a:pt x="61909" y="64958"/>
                    <a:pt x="61858" y="64944"/>
                  </a:cubicBezTo>
                  <a:cubicBezTo>
                    <a:pt x="61126" y="64748"/>
                    <a:pt x="60396" y="64518"/>
                    <a:pt x="59659" y="64339"/>
                  </a:cubicBezTo>
                  <a:cubicBezTo>
                    <a:pt x="57363" y="63794"/>
                    <a:pt x="55109" y="63167"/>
                    <a:pt x="53053" y="61928"/>
                  </a:cubicBezTo>
                  <a:cubicBezTo>
                    <a:pt x="51239" y="60838"/>
                    <a:pt x="49333" y="59896"/>
                    <a:pt x="47532" y="58784"/>
                  </a:cubicBezTo>
                  <a:cubicBezTo>
                    <a:pt x="46357" y="58061"/>
                    <a:pt x="45299" y="57148"/>
                    <a:pt x="44150" y="56293"/>
                  </a:cubicBezTo>
                  <a:cubicBezTo>
                    <a:pt x="44091" y="56109"/>
                    <a:pt x="44053" y="55802"/>
                    <a:pt x="43908" y="55551"/>
                  </a:cubicBezTo>
                  <a:cubicBezTo>
                    <a:pt x="42959" y="53923"/>
                    <a:pt x="41972" y="52318"/>
                    <a:pt x="41027" y="50687"/>
                  </a:cubicBezTo>
                  <a:cubicBezTo>
                    <a:pt x="40747" y="50196"/>
                    <a:pt x="40603" y="49629"/>
                    <a:pt x="40323" y="49136"/>
                  </a:cubicBezTo>
                  <a:cubicBezTo>
                    <a:pt x="39853" y="48288"/>
                    <a:pt x="39294" y="47492"/>
                    <a:pt x="38832" y="46644"/>
                  </a:cubicBezTo>
                  <a:cubicBezTo>
                    <a:pt x="38336" y="45728"/>
                    <a:pt x="37802" y="44821"/>
                    <a:pt x="37726" y="43739"/>
                  </a:cubicBezTo>
                  <a:cubicBezTo>
                    <a:pt x="37722" y="43670"/>
                    <a:pt x="37633" y="43607"/>
                    <a:pt x="37581" y="43543"/>
                  </a:cubicBezTo>
                  <a:cubicBezTo>
                    <a:pt x="37454" y="43373"/>
                    <a:pt x="37281" y="43224"/>
                    <a:pt x="37209" y="43032"/>
                  </a:cubicBezTo>
                  <a:cubicBezTo>
                    <a:pt x="36887" y="42209"/>
                    <a:pt x="36603" y="41371"/>
                    <a:pt x="36285" y="40549"/>
                  </a:cubicBezTo>
                  <a:cubicBezTo>
                    <a:pt x="36146" y="40187"/>
                    <a:pt x="36179" y="39893"/>
                    <a:pt x="36387" y="39556"/>
                  </a:cubicBezTo>
                  <a:cubicBezTo>
                    <a:pt x="36662" y="39109"/>
                    <a:pt x="36883" y="38627"/>
                    <a:pt x="37099" y="38146"/>
                  </a:cubicBezTo>
                  <a:cubicBezTo>
                    <a:pt x="38709" y="34521"/>
                    <a:pt x="38722" y="30934"/>
                    <a:pt x="36671" y="27476"/>
                  </a:cubicBezTo>
                  <a:cubicBezTo>
                    <a:pt x="35557" y="25597"/>
                    <a:pt x="33972" y="24290"/>
                    <a:pt x="31671" y="24149"/>
                  </a:cubicBezTo>
                  <a:cubicBezTo>
                    <a:pt x="31336" y="24127"/>
                    <a:pt x="31305" y="23919"/>
                    <a:pt x="31264" y="23675"/>
                  </a:cubicBezTo>
                  <a:cubicBezTo>
                    <a:pt x="31128" y="22892"/>
                    <a:pt x="31001" y="22108"/>
                    <a:pt x="30839" y="21333"/>
                  </a:cubicBezTo>
                  <a:cubicBezTo>
                    <a:pt x="30755" y="20920"/>
                    <a:pt x="30607" y="20520"/>
                    <a:pt x="30509" y="20188"/>
                  </a:cubicBezTo>
                  <a:cubicBezTo>
                    <a:pt x="31157" y="19310"/>
                    <a:pt x="32078" y="18841"/>
                    <a:pt x="32874" y="18215"/>
                  </a:cubicBezTo>
                  <a:cubicBezTo>
                    <a:pt x="34425" y="16997"/>
                    <a:pt x="35607" y="15471"/>
                    <a:pt x="35887" y="13410"/>
                  </a:cubicBezTo>
                  <a:cubicBezTo>
                    <a:pt x="35930" y="13099"/>
                    <a:pt x="36005" y="12793"/>
                    <a:pt x="36069" y="12490"/>
                  </a:cubicBezTo>
                  <a:cubicBezTo>
                    <a:pt x="36119" y="12494"/>
                    <a:pt x="36146" y="12490"/>
                    <a:pt x="36149" y="12499"/>
                  </a:cubicBezTo>
                  <a:cubicBezTo>
                    <a:pt x="36319" y="12997"/>
                    <a:pt x="36514" y="13486"/>
                    <a:pt x="36645" y="13994"/>
                  </a:cubicBezTo>
                  <a:cubicBezTo>
                    <a:pt x="37358" y="16699"/>
                    <a:pt x="39205" y="18385"/>
                    <a:pt x="41603" y="19536"/>
                  </a:cubicBezTo>
                  <a:cubicBezTo>
                    <a:pt x="42174" y="19808"/>
                    <a:pt x="42816" y="19952"/>
                    <a:pt x="43460" y="19952"/>
                  </a:cubicBezTo>
                  <a:cubicBezTo>
                    <a:pt x="45233" y="19952"/>
                    <a:pt x="47016" y="18866"/>
                    <a:pt x="47324" y="16400"/>
                  </a:cubicBezTo>
                  <a:cubicBezTo>
                    <a:pt x="47383" y="15910"/>
                    <a:pt x="47447" y="15412"/>
                    <a:pt x="47421" y="14922"/>
                  </a:cubicBezTo>
                  <a:cubicBezTo>
                    <a:pt x="47337" y="13422"/>
                    <a:pt x="47845" y="12133"/>
                    <a:pt x="48621" y="10889"/>
                  </a:cubicBezTo>
                  <a:cubicBezTo>
                    <a:pt x="49210" y="9939"/>
                    <a:pt x="49740" y="8942"/>
                    <a:pt x="50176" y="7911"/>
                  </a:cubicBezTo>
                  <a:cubicBezTo>
                    <a:pt x="50790" y="6459"/>
                    <a:pt x="50676" y="5082"/>
                    <a:pt x="49422" y="3954"/>
                  </a:cubicBezTo>
                  <a:cubicBezTo>
                    <a:pt x="48867" y="3456"/>
                    <a:pt x="48218" y="3165"/>
                    <a:pt x="47498" y="3106"/>
                  </a:cubicBezTo>
                  <a:cubicBezTo>
                    <a:pt x="45333" y="2931"/>
                    <a:pt x="43370" y="2330"/>
                    <a:pt x="41553" y="1014"/>
                  </a:cubicBezTo>
                  <a:cubicBezTo>
                    <a:pt x="40613" y="336"/>
                    <a:pt x="39511" y="0"/>
                    <a:pt x="383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2520876" y="3767284"/>
              <a:ext cx="67805" cy="244329"/>
            </a:xfrm>
            <a:custGeom>
              <a:rect b="b" l="l" r="r" t="t"/>
              <a:pathLst>
                <a:path extrusionOk="0" h="8695" w="2413">
                  <a:moveTo>
                    <a:pt x="789" y="1"/>
                  </a:moveTo>
                  <a:cubicBezTo>
                    <a:pt x="505" y="2871"/>
                    <a:pt x="1" y="5713"/>
                    <a:pt x="560" y="8694"/>
                  </a:cubicBezTo>
                  <a:cubicBezTo>
                    <a:pt x="619" y="8536"/>
                    <a:pt x="658" y="8464"/>
                    <a:pt x="679" y="8384"/>
                  </a:cubicBezTo>
                  <a:cubicBezTo>
                    <a:pt x="1144" y="6540"/>
                    <a:pt x="1602" y="4694"/>
                    <a:pt x="2056" y="2846"/>
                  </a:cubicBezTo>
                  <a:cubicBezTo>
                    <a:pt x="2134" y="2533"/>
                    <a:pt x="2194" y="2215"/>
                    <a:pt x="2234" y="1896"/>
                  </a:cubicBezTo>
                  <a:cubicBezTo>
                    <a:pt x="2413" y="465"/>
                    <a:pt x="2408" y="465"/>
                    <a:pt x="1014" y="65"/>
                  </a:cubicBezTo>
                  <a:cubicBezTo>
                    <a:pt x="933" y="43"/>
                    <a:pt x="853" y="17"/>
                    <a:pt x="78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1733313" y="1943049"/>
              <a:ext cx="475396" cy="522042"/>
            </a:xfrm>
            <a:custGeom>
              <a:rect b="b" l="l" r="r" t="t"/>
              <a:pathLst>
                <a:path extrusionOk="0" h="18578" w="16918">
                  <a:moveTo>
                    <a:pt x="4710" y="0"/>
                  </a:moveTo>
                  <a:cubicBezTo>
                    <a:pt x="3121" y="0"/>
                    <a:pt x="1744" y="653"/>
                    <a:pt x="606" y="1967"/>
                  </a:cubicBezTo>
                  <a:cubicBezTo>
                    <a:pt x="1" y="2666"/>
                    <a:pt x="26" y="3097"/>
                    <a:pt x="632" y="3740"/>
                  </a:cubicBezTo>
                  <a:cubicBezTo>
                    <a:pt x="746" y="3864"/>
                    <a:pt x="856" y="3992"/>
                    <a:pt x="963" y="4124"/>
                  </a:cubicBezTo>
                  <a:cubicBezTo>
                    <a:pt x="2412" y="5930"/>
                    <a:pt x="2712" y="8098"/>
                    <a:pt x="2857" y="10309"/>
                  </a:cubicBezTo>
                  <a:cubicBezTo>
                    <a:pt x="2895" y="10624"/>
                    <a:pt x="2857" y="10969"/>
                    <a:pt x="2980" y="11246"/>
                  </a:cubicBezTo>
                  <a:cubicBezTo>
                    <a:pt x="3374" y="12128"/>
                    <a:pt x="3903" y="12954"/>
                    <a:pt x="4242" y="13857"/>
                  </a:cubicBezTo>
                  <a:cubicBezTo>
                    <a:pt x="5047" y="16012"/>
                    <a:pt x="6709" y="17287"/>
                    <a:pt x="8649" y="18219"/>
                  </a:cubicBezTo>
                  <a:cubicBezTo>
                    <a:pt x="9158" y="18464"/>
                    <a:pt x="9671" y="18578"/>
                    <a:pt x="10160" y="18578"/>
                  </a:cubicBezTo>
                  <a:cubicBezTo>
                    <a:pt x="11706" y="18578"/>
                    <a:pt x="13024" y="17440"/>
                    <a:pt x="13281" y="15681"/>
                  </a:cubicBezTo>
                  <a:cubicBezTo>
                    <a:pt x="13354" y="15195"/>
                    <a:pt x="13404" y="14696"/>
                    <a:pt x="13388" y="14207"/>
                  </a:cubicBezTo>
                  <a:cubicBezTo>
                    <a:pt x="13328" y="12595"/>
                    <a:pt x="13815" y="11165"/>
                    <a:pt x="14700" y="9840"/>
                  </a:cubicBezTo>
                  <a:cubicBezTo>
                    <a:pt x="15405" y="8793"/>
                    <a:pt x="15985" y="7694"/>
                    <a:pt x="16371" y="6471"/>
                  </a:cubicBezTo>
                  <a:cubicBezTo>
                    <a:pt x="16917" y="4758"/>
                    <a:pt x="15616" y="3356"/>
                    <a:pt x="14324" y="3139"/>
                  </a:cubicBezTo>
                  <a:cubicBezTo>
                    <a:pt x="13925" y="3075"/>
                    <a:pt x="13522" y="2991"/>
                    <a:pt x="13120" y="2960"/>
                  </a:cubicBezTo>
                  <a:cubicBezTo>
                    <a:pt x="11412" y="2819"/>
                    <a:pt x="9832" y="2364"/>
                    <a:pt x="8488" y="1223"/>
                  </a:cubicBezTo>
                  <a:cubicBezTo>
                    <a:pt x="7763" y="605"/>
                    <a:pt x="6869" y="302"/>
                    <a:pt x="5946" y="124"/>
                  </a:cubicBezTo>
                  <a:cubicBezTo>
                    <a:pt x="5521" y="41"/>
                    <a:pt x="5108" y="0"/>
                    <a:pt x="471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1471917" y="3361505"/>
              <a:ext cx="498578" cy="208895"/>
            </a:xfrm>
            <a:custGeom>
              <a:rect b="b" l="l" r="r" t="t"/>
              <a:pathLst>
                <a:path extrusionOk="0" h="7434" w="17743">
                  <a:moveTo>
                    <a:pt x="16468" y="0"/>
                  </a:moveTo>
                  <a:cubicBezTo>
                    <a:pt x="14091" y="1692"/>
                    <a:pt x="13179" y="2113"/>
                    <a:pt x="10361" y="2901"/>
                  </a:cubicBezTo>
                  <a:cubicBezTo>
                    <a:pt x="8438" y="3438"/>
                    <a:pt x="6514" y="3970"/>
                    <a:pt x="4607" y="4558"/>
                  </a:cubicBezTo>
                  <a:cubicBezTo>
                    <a:pt x="3430" y="4924"/>
                    <a:pt x="2265" y="5309"/>
                    <a:pt x="1021" y="5309"/>
                  </a:cubicBezTo>
                  <a:cubicBezTo>
                    <a:pt x="687" y="5309"/>
                    <a:pt x="348" y="5281"/>
                    <a:pt x="1" y="5218"/>
                  </a:cubicBezTo>
                  <a:lnTo>
                    <a:pt x="1" y="5218"/>
                  </a:lnTo>
                  <a:cubicBezTo>
                    <a:pt x="187" y="5576"/>
                    <a:pt x="463" y="5874"/>
                    <a:pt x="483" y="6190"/>
                  </a:cubicBezTo>
                  <a:cubicBezTo>
                    <a:pt x="504" y="6534"/>
                    <a:pt x="288" y="6893"/>
                    <a:pt x="119" y="7433"/>
                  </a:cubicBezTo>
                  <a:cubicBezTo>
                    <a:pt x="6467" y="6837"/>
                    <a:pt x="12451" y="5507"/>
                    <a:pt x="17743" y="1934"/>
                  </a:cubicBezTo>
                  <a:cubicBezTo>
                    <a:pt x="17346" y="1330"/>
                    <a:pt x="16908" y="665"/>
                    <a:pt x="16468"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5"/>
            <p:cNvSpPr/>
            <p:nvPr/>
          </p:nvSpPr>
          <p:spPr>
            <a:xfrm>
              <a:off x="1330118" y="2607639"/>
              <a:ext cx="532636" cy="687691"/>
            </a:xfrm>
            <a:custGeom>
              <a:rect b="b" l="l" r="r" t="t"/>
              <a:pathLst>
                <a:path extrusionOk="0" h="24473" w="18955">
                  <a:moveTo>
                    <a:pt x="4187" y="0"/>
                  </a:moveTo>
                  <a:cubicBezTo>
                    <a:pt x="3496" y="170"/>
                    <a:pt x="2826" y="333"/>
                    <a:pt x="2195" y="491"/>
                  </a:cubicBezTo>
                  <a:cubicBezTo>
                    <a:pt x="2077" y="1448"/>
                    <a:pt x="1988" y="2361"/>
                    <a:pt x="1847" y="3263"/>
                  </a:cubicBezTo>
                  <a:cubicBezTo>
                    <a:pt x="1381" y="6258"/>
                    <a:pt x="877" y="9244"/>
                    <a:pt x="424" y="12239"/>
                  </a:cubicBezTo>
                  <a:cubicBezTo>
                    <a:pt x="271" y="13243"/>
                    <a:pt x="85" y="14283"/>
                    <a:pt x="187" y="15280"/>
                  </a:cubicBezTo>
                  <a:cubicBezTo>
                    <a:pt x="310" y="16485"/>
                    <a:pt x="716" y="17661"/>
                    <a:pt x="1013" y="18905"/>
                  </a:cubicBezTo>
                  <a:cubicBezTo>
                    <a:pt x="1813" y="18406"/>
                    <a:pt x="2534" y="17967"/>
                    <a:pt x="3246" y="17516"/>
                  </a:cubicBezTo>
                  <a:cubicBezTo>
                    <a:pt x="3398" y="17419"/>
                    <a:pt x="3534" y="17278"/>
                    <a:pt x="3662" y="17146"/>
                  </a:cubicBezTo>
                  <a:cubicBezTo>
                    <a:pt x="4894" y="15859"/>
                    <a:pt x="6081" y="14534"/>
                    <a:pt x="7161" y="13107"/>
                  </a:cubicBezTo>
                  <a:cubicBezTo>
                    <a:pt x="8844" y="10887"/>
                    <a:pt x="9772" y="8442"/>
                    <a:pt x="9725" y="5636"/>
                  </a:cubicBezTo>
                  <a:cubicBezTo>
                    <a:pt x="9720" y="5350"/>
                    <a:pt x="9606" y="4941"/>
                    <a:pt x="10034" y="4912"/>
                  </a:cubicBezTo>
                  <a:cubicBezTo>
                    <a:pt x="10035" y="4912"/>
                    <a:pt x="10036" y="4912"/>
                    <a:pt x="10037" y="4912"/>
                  </a:cubicBezTo>
                  <a:cubicBezTo>
                    <a:pt x="10149" y="4912"/>
                    <a:pt x="10391" y="5369"/>
                    <a:pt x="10399" y="5618"/>
                  </a:cubicBezTo>
                  <a:cubicBezTo>
                    <a:pt x="10493" y="7723"/>
                    <a:pt x="10064" y="9733"/>
                    <a:pt x="9013" y="11552"/>
                  </a:cubicBezTo>
                  <a:cubicBezTo>
                    <a:pt x="7191" y="14700"/>
                    <a:pt x="4755" y="17320"/>
                    <a:pt x="1865" y="19501"/>
                  </a:cubicBezTo>
                  <a:cubicBezTo>
                    <a:pt x="1292" y="19935"/>
                    <a:pt x="615" y="20226"/>
                    <a:pt x="0" y="20574"/>
                  </a:cubicBezTo>
                  <a:cubicBezTo>
                    <a:pt x="131" y="21827"/>
                    <a:pt x="263" y="23105"/>
                    <a:pt x="406" y="24472"/>
                  </a:cubicBezTo>
                  <a:cubicBezTo>
                    <a:pt x="1441" y="24233"/>
                    <a:pt x="2436" y="24000"/>
                    <a:pt x="3437" y="23765"/>
                  </a:cubicBezTo>
                  <a:cubicBezTo>
                    <a:pt x="6971" y="22938"/>
                    <a:pt x="10302" y="21677"/>
                    <a:pt x="13094" y="19241"/>
                  </a:cubicBezTo>
                  <a:cubicBezTo>
                    <a:pt x="14932" y="17635"/>
                    <a:pt x="16480" y="15820"/>
                    <a:pt x="17497" y="13571"/>
                  </a:cubicBezTo>
                  <a:cubicBezTo>
                    <a:pt x="18611" y="11109"/>
                    <a:pt x="18954" y="8578"/>
                    <a:pt x="18188" y="5964"/>
                  </a:cubicBezTo>
                  <a:cubicBezTo>
                    <a:pt x="17349" y="3104"/>
                    <a:pt x="15785" y="941"/>
                    <a:pt x="12641" y="380"/>
                  </a:cubicBezTo>
                  <a:cubicBezTo>
                    <a:pt x="12539" y="363"/>
                    <a:pt x="12442" y="299"/>
                    <a:pt x="12348" y="299"/>
                  </a:cubicBezTo>
                  <a:cubicBezTo>
                    <a:pt x="12212" y="303"/>
                    <a:pt x="12048" y="312"/>
                    <a:pt x="11955" y="389"/>
                  </a:cubicBezTo>
                  <a:cubicBezTo>
                    <a:pt x="11268" y="946"/>
                    <a:pt x="10623" y="1556"/>
                    <a:pt x="9911" y="2074"/>
                  </a:cubicBezTo>
                  <a:cubicBezTo>
                    <a:pt x="9068" y="2693"/>
                    <a:pt x="8187" y="3259"/>
                    <a:pt x="7296" y="3808"/>
                  </a:cubicBezTo>
                  <a:cubicBezTo>
                    <a:pt x="7093" y="3936"/>
                    <a:pt x="6890" y="3996"/>
                    <a:pt x="6690" y="3996"/>
                  </a:cubicBezTo>
                  <a:cubicBezTo>
                    <a:pt x="6395" y="3996"/>
                    <a:pt x="6110" y="3863"/>
                    <a:pt x="5852" y="3616"/>
                  </a:cubicBezTo>
                  <a:cubicBezTo>
                    <a:pt x="5170" y="2952"/>
                    <a:pt x="4657" y="2181"/>
                    <a:pt x="4437" y="1240"/>
                  </a:cubicBezTo>
                  <a:cubicBezTo>
                    <a:pt x="4347" y="844"/>
                    <a:pt x="4276" y="443"/>
                    <a:pt x="4187"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5"/>
            <p:cNvSpPr/>
            <p:nvPr/>
          </p:nvSpPr>
          <p:spPr>
            <a:xfrm>
              <a:off x="1412511" y="3173200"/>
              <a:ext cx="462751" cy="240030"/>
            </a:xfrm>
            <a:custGeom>
              <a:rect b="b" l="l" r="r" t="t"/>
              <a:pathLst>
                <a:path extrusionOk="0" h="8542" w="16468">
                  <a:moveTo>
                    <a:pt x="15154" y="1"/>
                  </a:moveTo>
                  <a:cubicBezTo>
                    <a:pt x="14281" y="1168"/>
                    <a:pt x="13158" y="1769"/>
                    <a:pt x="11963" y="2280"/>
                  </a:cubicBezTo>
                  <a:cubicBezTo>
                    <a:pt x="10997" y="2697"/>
                    <a:pt x="10065" y="3178"/>
                    <a:pt x="9098" y="3601"/>
                  </a:cubicBezTo>
                  <a:cubicBezTo>
                    <a:pt x="8450" y="3881"/>
                    <a:pt x="7793" y="4218"/>
                    <a:pt x="7106" y="4333"/>
                  </a:cubicBezTo>
                  <a:cubicBezTo>
                    <a:pt x="5492" y="4605"/>
                    <a:pt x="3861" y="4797"/>
                    <a:pt x="2229" y="4942"/>
                  </a:cubicBezTo>
                  <a:cubicBezTo>
                    <a:pt x="2083" y="4955"/>
                    <a:pt x="1937" y="4960"/>
                    <a:pt x="1790" y="4960"/>
                  </a:cubicBezTo>
                  <a:cubicBezTo>
                    <a:pt x="1198" y="4960"/>
                    <a:pt x="598" y="4875"/>
                    <a:pt x="0" y="4848"/>
                  </a:cubicBezTo>
                  <a:lnTo>
                    <a:pt x="0" y="4848"/>
                  </a:lnTo>
                  <a:cubicBezTo>
                    <a:pt x="339" y="6066"/>
                    <a:pt x="683" y="7306"/>
                    <a:pt x="1026" y="8542"/>
                  </a:cubicBezTo>
                  <a:lnTo>
                    <a:pt x="1187" y="8495"/>
                  </a:lnTo>
                  <a:cubicBezTo>
                    <a:pt x="1348" y="8337"/>
                    <a:pt x="1483" y="8094"/>
                    <a:pt x="1678" y="8034"/>
                  </a:cubicBezTo>
                  <a:cubicBezTo>
                    <a:pt x="2386" y="7805"/>
                    <a:pt x="3136" y="7702"/>
                    <a:pt x="3827" y="7438"/>
                  </a:cubicBezTo>
                  <a:cubicBezTo>
                    <a:pt x="6836" y="6288"/>
                    <a:pt x="9924" y="5394"/>
                    <a:pt x="13023" y="4524"/>
                  </a:cubicBezTo>
                  <a:cubicBezTo>
                    <a:pt x="14179" y="4196"/>
                    <a:pt x="15281" y="3669"/>
                    <a:pt x="16468" y="3208"/>
                  </a:cubicBezTo>
                  <a:cubicBezTo>
                    <a:pt x="16009" y="2088"/>
                    <a:pt x="15599" y="1091"/>
                    <a:pt x="15154"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1149849" y="1960500"/>
              <a:ext cx="648576" cy="445076"/>
            </a:xfrm>
            <a:custGeom>
              <a:rect b="b" l="l" r="r" t="t"/>
              <a:pathLst>
                <a:path extrusionOk="0" h="15839" w="23081">
                  <a:moveTo>
                    <a:pt x="11758" y="0"/>
                  </a:moveTo>
                  <a:cubicBezTo>
                    <a:pt x="10752" y="0"/>
                    <a:pt x="9743" y="140"/>
                    <a:pt x="8734" y="534"/>
                  </a:cubicBezTo>
                  <a:cubicBezTo>
                    <a:pt x="8158" y="759"/>
                    <a:pt x="7491" y="789"/>
                    <a:pt x="6831" y="789"/>
                  </a:cubicBezTo>
                  <a:cubicBezTo>
                    <a:pt x="6594" y="789"/>
                    <a:pt x="6358" y="785"/>
                    <a:pt x="6128" y="785"/>
                  </a:cubicBezTo>
                  <a:cubicBezTo>
                    <a:pt x="5935" y="784"/>
                    <a:pt x="5742" y="783"/>
                    <a:pt x="5550" y="783"/>
                  </a:cubicBezTo>
                  <a:cubicBezTo>
                    <a:pt x="4250" y="783"/>
                    <a:pt x="2960" y="825"/>
                    <a:pt x="1712" y="1296"/>
                  </a:cubicBezTo>
                  <a:cubicBezTo>
                    <a:pt x="831" y="1628"/>
                    <a:pt x="345" y="2259"/>
                    <a:pt x="217" y="3183"/>
                  </a:cubicBezTo>
                  <a:cubicBezTo>
                    <a:pt x="0" y="4742"/>
                    <a:pt x="1068" y="6194"/>
                    <a:pt x="2713" y="6501"/>
                  </a:cubicBezTo>
                  <a:cubicBezTo>
                    <a:pt x="3204" y="6592"/>
                    <a:pt x="3690" y="6640"/>
                    <a:pt x="4169" y="6640"/>
                  </a:cubicBezTo>
                  <a:cubicBezTo>
                    <a:pt x="5329" y="6640"/>
                    <a:pt x="6450" y="6360"/>
                    <a:pt x="7518" y="5730"/>
                  </a:cubicBezTo>
                  <a:cubicBezTo>
                    <a:pt x="7803" y="5563"/>
                    <a:pt x="8024" y="5476"/>
                    <a:pt x="8196" y="5476"/>
                  </a:cubicBezTo>
                  <a:cubicBezTo>
                    <a:pt x="8501" y="5476"/>
                    <a:pt x="8653" y="5748"/>
                    <a:pt x="8742" y="6323"/>
                  </a:cubicBezTo>
                  <a:cubicBezTo>
                    <a:pt x="8937" y="7600"/>
                    <a:pt x="9492" y="8234"/>
                    <a:pt x="10771" y="8465"/>
                  </a:cubicBezTo>
                  <a:cubicBezTo>
                    <a:pt x="11258" y="8554"/>
                    <a:pt x="11741" y="8602"/>
                    <a:pt x="12217" y="8602"/>
                  </a:cubicBezTo>
                  <a:cubicBezTo>
                    <a:pt x="13331" y="8602"/>
                    <a:pt x="14411" y="8341"/>
                    <a:pt x="15441" y="7745"/>
                  </a:cubicBezTo>
                  <a:cubicBezTo>
                    <a:pt x="15733" y="7577"/>
                    <a:pt x="15954" y="7489"/>
                    <a:pt x="16125" y="7489"/>
                  </a:cubicBezTo>
                  <a:cubicBezTo>
                    <a:pt x="16425" y="7489"/>
                    <a:pt x="16570" y="7760"/>
                    <a:pt x="16670" y="8333"/>
                  </a:cubicBezTo>
                  <a:cubicBezTo>
                    <a:pt x="16818" y="9189"/>
                    <a:pt x="16942" y="10054"/>
                    <a:pt x="17191" y="10880"/>
                  </a:cubicBezTo>
                  <a:cubicBezTo>
                    <a:pt x="17381" y="11524"/>
                    <a:pt x="17750" y="12115"/>
                    <a:pt x="18030" y="12698"/>
                  </a:cubicBezTo>
                  <a:cubicBezTo>
                    <a:pt x="18542" y="12324"/>
                    <a:pt x="18920" y="11966"/>
                    <a:pt x="19364" y="11744"/>
                  </a:cubicBezTo>
                  <a:cubicBezTo>
                    <a:pt x="19623" y="11616"/>
                    <a:pt x="19866" y="11554"/>
                    <a:pt x="20087" y="11554"/>
                  </a:cubicBezTo>
                  <a:cubicBezTo>
                    <a:pt x="20658" y="11554"/>
                    <a:pt x="21075" y="11965"/>
                    <a:pt x="21192" y="12698"/>
                  </a:cubicBezTo>
                  <a:cubicBezTo>
                    <a:pt x="21247" y="13044"/>
                    <a:pt x="21247" y="13423"/>
                    <a:pt x="21165" y="13759"/>
                  </a:cubicBezTo>
                  <a:cubicBezTo>
                    <a:pt x="21005" y="14432"/>
                    <a:pt x="20772" y="15084"/>
                    <a:pt x="20539" y="15839"/>
                  </a:cubicBezTo>
                  <a:cubicBezTo>
                    <a:pt x="21327" y="15029"/>
                    <a:pt x="22052" y="14245"/>
                    <a:pt x="22365" y="13214"/>
                  </a:cubicBezTo>
                  <a:cubicBezTo>
                    <a:pt x="22941" y="11319"/>
                    <a:pt x="23080" y="9419"/>
                    <a:pt x="22738" y="7422"/>
                  </a:cubicBezTo>
                  <a:cubicBezTo>
                    <a:pt x="22064" y="3472"/>
                    <a:pt x="18488" y="959"/>
                    <a:pt x="15485" y="432"/>
                  </a:cubicBezTo>
                  <a:cubicBezTo>
                    <a:pt x="14252" y="216"/>
                    <a:pt x="13007" y="0"/>
                    <a:pt x="11758"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5"/>
            <p:cNvSpPr/>
            <p:nvPr/>
          </p:nvSpPr>
          <p:spPr>
            <a:xfrm>
              <a:off x="1532756" y="2328680"/>
              <a:ext cx="94585" cy="96664"/>
            </a:xfrm>
            <a:custGeom>
              <a:rect b="b" l="l" r="r" t="t"/>
              <a:pathLst>
                <a:path extrusionOk="0" h="3440" w="3366">
                  <a:moveTo>
                    <a:pt x="1382" y="0"/>
                  </a:moveTo>
                  <a:cubicBezTo>
                    <a:pt x="604" y="0"/>
                    <a:pt x="18" y="730"/>
                    <a:pt x="10" y="1719"/>
                  </a:cubicBezTo>
                  <a:cubicBezTo>
                    <a:pt x="1" y="2750"/>
                    <a:pt x="628" y="3422"/>
                    <a:pt x="1608" y="3440"/>
                  </a:cubicBezTo>
                  <a:cubicBezTo>
                    <a:pt x="1616" y="3440"/>
                    <a:pt x="1624" y="3440"/>
                    <a:pt x="1632" y="3440"/>
                  </a:cubicBezTo>
                  <a:cubicBezTo>
                    <a:pt x="2578" y="3440"/>
                    <a:pt x="3337" y="2673"/>
                    <a:pt x="3353" y="1701"/>
                  </a:cubicBezTo>
                  <a:cubicBezTo>
                    <a:pt x="3366" y="683"/>
                    <a:pt x="2629" y="35"/>
                    <a:pt x="1421" y="1"/>
                  </a:cubicBezTo>
                  <a:cubicBezTo>
                    <a:pt x="1408" y="1"/>
                    <a:pt x="1395" y="0"/>
                    <a:pt x="1382"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
            <p:cNvSpPr/>
            <p:nvPr/>
          </p:nvSpPr>
          <p:spPr>
            <a:xfrm>
              <a:off x="1455505" y="2245163"/>
              <a:ext cx="56565" cy="73060"/>
            </a:xfrm>
            <a:custGeom>
              <a:rect b="b" l="l" r="r" t="t"/>
              <a:pathLst>
                <a:path extrusionOk="0" h="2600" w="2013">
                  <a:moveTo>
                    <a:pt x="992" y="1"/>
                  </a:moveTo>
                  <a:cubicBezTo>
                    <a:pt x="386" y="1"/>
                    <a:pt x="25" y="481"/>
                    <a:pt x="12" y="1299"/>
                  </a:cubicBezTo>
                  <a:cubicBezTo>
                    <a:pt x="0" y="2057"/>
                    <a:pt x="412" y="2590"/>
                    <a:pt x="1008" y="2599"/>
                  </a:cubicBezTo>
                  <a:cubicBezTo>
                    <a:pt x="1010" y="2599"/>
                    <a:pt x="1012" y="2599"/>
                    <a:pt x="1013" y="2599"/>
                  </a:cubicBezTo>
                  <a:cubicBezTo>
                    <a:pt x="1588" y="2599"/>
                    <a:pt x="1992" y="2043"/>
                    <a:pt x="2004" y="1231"/>
                  </a:cubicBezTo>
                  <a:cubicBezTo>
                    <a:pt x="2013" y="528"/>
                    <a:pt x="1576" y="1"/>
                    <a:pt x="9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5"/>
            <p:cNvSpPr/>
            <p:nvPr/>
          </p:nvSpPr>
          <p:spPr>
            <a:xfrm>
              <a:off x="1335345" y="2401490"/>
              <a:ext cx="127911" cy="76572"/>
            </a:xfrm>
            <a:custGeom>
              <a:rect b="b" l="l" r="r" t="t"/>
              <a:pathLst>
                <a:path extrusionOk="0" h="2725" w="4552">
                  <a:moveTo>
                    <a:pt x="911" y="831"/>
                  </a:moveTo>
                  <a:lnTo>
                    <a:pt x="911" y="831"/>
                  </a:lnTo>
                  <a:cubicBezTo>
                    <a:pt x="1352" y="856"/>
                    <a:pt x="1780" y="890"/>
                    <a:pt x="2204" y="903"/>
                  </a:cubicBezTo>
                  <a:cubicBezTo>
                    <a:pt x="2350" y="906"/>
                    <a:pt x="2496" y="907"/>
                    <a:pt x="2644" y="907"/>
                  </a:cubicBezTo>
                  <a:cubicBezTo>
                    <a:pt x="2939" y="907"/>
                    <a:pt x="3243" y="903"/>
                    <a:pt x="3569" y="903"/>
                  </a:cubicBezTo>
                  <a:cubicBezTo>
                    <a:pt x="3412" y="1678"/>
                    <a:pt x="3141" y="1898"/>
                    <a:pt x="2370" y="1898"/>
                  </a:cubicBezTo>
                  <a:cubicBezTo>
                    <a:pt x="2326" y="1898"/>
                    <a:pt x="2281" y="1897"/>
                    <a:pt x="2234" y="1896"/>
                  </a:cubicBezTo>
                  <a:cubicBezTo>
                    <a:pt x="1475" y="1871"/>
                    <a:pt x="1030" y="1538"/>
                    <a:pt x="911" y="831"/>
                  </a:cubicBezTo>
                  <a:close/>
                  <a:moveTo>
                    <a:pt x="1293" y="1"/>
                  </a:moveTo>
                  <a:cubicBezTo>
                    <a:pt x="941" y="141"/>
                    <a:pt x="420" y="183"/>
                    <a:pt x="276" y="443"/>
                  </a:cubicBezTo>
                  <a:cubicBezTo>
                    <a:pt x="1" y="929"/>
                    <a:pt x="179" y="1496"/>
                    <a:pt x="543" y="1951"/>
                  </a:cubicBezTo>
                  <a:cubicBezTo>
                    <a:pt x="593" y="2020"/>
                    <a:pt x="658" y="2075"/>
                    <a:pt x="717" y="2134"/>
                  </a:cubicBezTo>
                  <a:cubicBezTo>
                    <a:pt x="1148" y="2519"/>
                    <a:pt x="1811" y="2724"/>
                    <a:pt x="2454" y="2724"/>
                  </a:cubicBezTo>
                  <a:cubicBezTo>
                    <a:pt x="2879" y="2724"/>
                    <a:pt x="3295" y="2634"/>
                    <a:pt x="3628" y="2446"/>
                  </a:cubicBezTo>
                  <a:cubicBezTo>
                    <a:pt x="4099" y="2186"/>
                    <a:pt x="4552" y="1398"/>
                    <a:pt x="4327" y="993"/>
                  </a:cubicBezTo>
                  <a:cubicBezTo>
                    <a:pt x="4137" y="661"/>
                    <a:pt x="3721" y="316"/>
                    <a:pt x="3357" y="252"/>
                  </a:cubicBezTo>
                  <a:cubicBezTo>
                    <a:pt x="3089" y="203"/>
                    <a:pt x="2814" y="188"/>
                    <a:pt x="2536" y="188"/>
                  </a:cubicBezTo>
                  <a:cubicBezTo>
                    <a:pt x="2139" y="188"/>
                    <a:pt x="1736" y="218"/>
                    <a:pt x="1340" y="218"/>
                  </a:cubicBezTo>
                  <a:cubicBezTo>
                    <a:pt x="1323" y="146"/>
                    <a:pt x="1306" y="73"/>
                    <a:pt x="12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5"/>
            <p:cNvSpPr/>
            <p:nvPr/>
          </p:nvSpPr>
          <p:spPr>
            <a:xfrm>
              <a:off x="1401439" y="3660163"/>
              <a:ext cx="20148" cy="79860"/>
            </a:xfrm>
            <a:custGeom>
              <a:rect b="b" l="l" r="r" t="t"/>
              <a:pathLst>
                <a:path extrusionOk="0" h="2842" w="717">
                  <a:moveTo>
                    <a:pt x="208" y="0"/>
                  </a:moveTo>
                  <a:cubicBezTo>
                    <a:pt x="136" y="975"/>
                    <a:pt x="68" y="1900"/>
                    <a:pt x="0" y="2820"/>
                  </a:cubicBezTo>
                  <a:cubicBezTo>
                    <a:pt x="34" y="2828"/>
                    <a:pt x="64" y="2837"/>
                    <a:pt x="94" y="2841"/>
                  </a:cubicBezTo>
                  <a:cubicBezTo>
                    <a:pt x="301" y="1946"/>
                    <a:pt x="505" y="1048"/>
                    <a:pt x="717" y="102"/>
                  </a:cubicBezTo>
                  <a:cubicBezTo>
                    <a:pt x="513" y="60"/>
                    <a:pt x="344" y="26"/>
                    <a:pt x="208"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5"/>
            <p:cNvSpPr/>
            <p:nvPr/>
          </p:nvSpPr>
          <p:spPr>
            <a:xfrm>
              <a:off x="1349171" y="3657662"/>
              <a:ext cx="38694" cy="112288"/>
            </a:xfrm>
            <a:custGeom>
              <a:rect b="b" l="l" r="r" t="t"/>
              <a:pathLst>
                <a:path extrusionOk="0" h="3996" w="1377">
                  <a:moveTo>
                    <a:pt x="1377" y="1"/>
                  </a:moveTo>
                  <a:lnTo>
                    <a:pt x="1377" y="1"/>
                  </a:lnTo>
                  <a:cubicBezTo>
                    <a:pt x="835" y="140"/>
                    <a:pt x="407" y="251"/>
                    <a:pt x="93" y="329"/>
                  </a:cubicBezTo>
                  <a:cubicBezTo>
                    <a:pt x="123" y="1163"/>
                    <a:pt x="262" y="1871"/>
                    <a:pt x="148" y="2534"/>
                  </a:cubicBezTo>
                  <a:cubicBezTo>
                    <a:pt x="0" y="3420"/>
                    <a:pt x="487" y="3740"/>
                    <a:pt x="1051" y="3995"/>
                  </a:cubicBezTo>
                  <a:cubicBezTo>
                    <a:pt x="1157" y="2717"/>
                    <a:pt x="1263" y="1414"/>
                    <a:pt x="1377"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5"/>
            <p:cNvSpPr/>
            <p:nvPr/>
          </p:nvSpPr>
          <p:spPr>
            <a:xfrm>
              <a:off x="1329387" y="2316512"/>
              <a:ext cx="53980" cy="67918"/>
            </a:xfrm>
            <a:custGeom>
              <a:rect b="b" l="l" r="r" t="t"/>
              <a:pathLst>
                <a:path extrusionOk="0" h="2417" w="1921">
                  <a:moveTo>
                    <a:pt x="1530" y="1"/>
                  </a:moveTo>
                  <a:cubicBezTo>
                    <a:pt x="1378" y="30"/>
                    <a:pt x="1182" y="13"/>
                    <a:pt x="1082" y="103"/>
                  </a:cubicBezTo>
                  <a:cubicBezTo>
                    <a:pt x="805" y="352"/>
                    <a:pt x="551" y="622"/>
                    <a:pt x="318" y="911"/>
                  </a:cubicBezTo>
                  <a:cubicBezTo>
                    <a:pt x="68" y="1218"/>
                    <a:pt x="0" y="1605"/>
                    <a:pt x="327" y="1865"/>
                  </a:cubicBezTo>
                  <a:cubicBezTo>
                    <a:pt x="645" y="2117"/>
                    <a:pt x="1048" y="2279"/>
                    <a:pt x="1433" y="2411"/>
                  </a:cubicBezTo>
                  <a:cubicBezTo>
                    <a:pt x="1445" y="2415"/>
                    <a:pt x="1457" y="2417"/>
                    <a:pt x="1471" y="2417"/>
                  </a:cubicBezTo>
                  <a:cubicBezTo>
                    <a:pt x="1594" y="2417"/>
                    <a:pt x="1771" y="2253"/>
                    <a:pt x="1921" y="2177"/>
                  </a:cubicBezTo>
                  <a:cubicBezTo>
                    <a:pt x="1810" y="2023"/>
                    <a:pt x="1734" y="1831"/>
                    <a:pt x="1589" y="1729"/>
                  </a:cubicBezTo>
                  <a:cubicBezTo>
                    <a:pt x="1407" y="1598"/>
                    <a:pt x="1175" y="1537"/>
                    <a:pt x="925" y="1432"/>
                  </a:cubicBezTo>
                  <a:cubicBezTo>
                    <a:pt x="1187" y="1073"/>
                    <a:pt x="1425" y="801"/>
                    <a:pt x="1589" y="494"/>
                  </a:cubicBezTo>
                  <a:cubicBezTo>
                    <a:pt x="1654" y="375"/>
                    <a:pt x="1555" y="166"/>
                    <a:pt x="15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5"/>
            <p:cNvSpPr/>
            <p:nvPr/>
          </p:nvSpPr>
          <p:spPr>
            <a:xfrm>
              <a:off x="1285325" y="2237436"/>
              <a:ext cx="55301" cy="68789"/>
            </a:xfrm>
            <a:custGeom>
              <a:rect b="b" l="l" r="r" t="t"/>
              <a:pathLst>
                <a:path extrusionOk="0" h="2448" w="1968">
                  <a:moveTo>
                    <a:pt x="755" y="0"/>
                  </a:moveTo>
                  <a:cubicBezTo>
                    <a:pt x="709" y="0"/>
                    <a:pt x="665" y="5"/>
                    <a:pt x="624" y="15"/>
                  </a:cubicBezTo>
                  <a:cubicBezTo>
                    <a:pt x="399" y="71"/>
                    <a:pt x="196" y="441"/>
                    <a:pt x="90" y="713"/>
                  </a:cubicBezTo>
                  <a:cubicBezTo>
                    <a:pt x="1" y="952"/>
                    <a:pt x="30" y="1251"/>
                    <a:pt x="60" y="1518"/>
                  </a:cubicBezTo>
                  <a:cubicBezTo>
                    <a:pt x="103" y="1936"/>
                    <a:pt x="217" y="2354"/>
                    <a:pt x="713" y="2434"/>
                  </a:cubicBezTo>
                  <a:cubicBezTo>
                    <a:pt x="768" y="2443"/>
                    <a:pt x="821" y="2448"/>
                    <a:pt x="873" y="2448"/>
                  </a:cubicBezTo>
                  <a:cubicBezTo>
                    <a:pt x="1271" y="2448"/>
                    <a:pt x="1537" y="2180"/>
                    <a:pt x="1722" y="1821"/>
                  </a:cubicBezTo>
                  <a:cubicBezTo>
                    <a:pt x="1823" y="1613"/>
                    <a:pt x="1865" y="1375"/>
                    <a:pt x="1967" y="1059"/>
                  </a:cubicBezTo>
                  <a:cubicBezTo>
                    <a:pt x="1836" y="821"/>
                    <a:pt x="1742" y="475"/>
                    <a:pt x="1518" y="295"/>
                  </a:cubicBezTo>
                  <a:cubicBezTo>
                    <a:pt x="1317" y="137"/>
                    <a:pt x="1007"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5"/>
            <p:cNvSpPr/>
            <p:nvPr/>
          </p:nvSpPr>
          <p:spPr>
            <a:xfrm>
              <a:off x="1293643" y="3676546"/>
              <a:ext cx="40661" cy="63478"/>
            </a:xfrm>
            <a:custGeom>
              <a:rect b="b" l="l" r="r" t="t"/>
              <a:pathLst>
                <a:path extrusionOk="0" h="2259" w="1447">
                  <a:moveTo>
                    <a:pt x="1446" y="1"/>
                  </a:moveTo>
                  <a:cubicBezTo>
                    <a:pt x="946" y="367"/>
                    <a:pt x="505" y="686"/>
                    <a:pt x="1" y="1048"/>
                  </a:cubicBezTo>
                  <a:cubicBezTo>
                    <a:pt x="510" y="1478"/>
                    <a:pt x="930" y="1828"/>
                    <a:pt x="1446" y="2258"/>
                  </a:cubicBezTo>
                  <a:lnTo>
                    <a:pt x="1446" y="1"/>
                  </a:ln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5"/>
            <p:cNvSpPr/>
            <p:nvPr/>
          </p:nvSpPr>
          <p:spPr>
            <a:xfrm>
              <a:off x="1243426" y="2626888"/>
              <a:ext cx="131705" cy="341415"/>
            </a:xfrm>
            <a:custGeom>
              <a:rect b="b" l="l" r="r" t="t"/>
              <a:pathLst>
                <a:path extrusionOk="0" h="12150" w="4687">
                  <a:moveTo>
                    <a:pt x="4687" y="1"/>
                  </a:moveTo>
                  <a:cubicBezTo>
                    <a:pt x="2788" y="222"/>
                    <a:pt x="1505" y="1521"/>
                    <a:pt x="0" y="2432"/>
                  </a:cubicBezTo>
                  <a:cubicBezTo>
                    <a:pt x="373" y="5806"/>
                    <a:pt x="1674" y="8958"/>
                    <a:pt x="2560" y="12149"/>
                  </a:cubicBezTo>
                  <a:cubicBezTo>
                    <a:pt x="3262" y="8130"/>
                    <a:pt x="3971" y="4081"/>
                    <a:pt x="4687"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25"/>
          <p:cNvGrpSpPr/>
          <p:nvPr/>
        </p:nvGrpSpPr>
        <p:grpSpPr>
          <a:xfrm rot="-725115">
            <a:off x="-139412" y="2041052"/>
            <a:ext cx="2660044" cy="2631320"/>
            <a:chOff x="6292350" y="1776075"/>
            <a:chExt cx="2430925" cy="2404675"/>
          </a:xfrm>
        </p:grpSpPr>
        <p:sp>
          <p:nvSpPr>
            <p:cNvPr id="692" name="Google Shape;692;p25"/>
            <p:cNvSpPr/>
            <p:nvPr/>
          </p:nvSpPr>
          <p:spPr>
            <a:xfrm>
              <a:off x="8561175" y="2542400"/>
              <a:ext cx="5350" cy="1550"/>
            </a:xfrm>
            <a:custGeom>
              <a:rect b="b" l="l" r="r" t="t"/>
              <a:pathLst>
                <a:path extrusionOk="0" h="62" w="214">
                  <a:moveTo>
                    <a:pt x="0" y="0"/>
                  </a:moveTo>
                  <a:lnTo>
                    <a:pt x="0" y="0"/>
                  </a:lnTo>
                  <a:cubicBezTo>
                    <a:pt x="71" y="23"/>
                    <a:pt x="143" y="43"/>
                    <a:pt x="210" y="62"/>
                  </a:cubicBezTo>
                  <a:cubicBezTo>
                    <a:pt x="210" y="57"/>
                    <a:pt x="214" y="57"/>
                    <a:pt x="214" y="53"/>
                  </a:cubicBezTo>
                  <a:cubicBezTo>
                    <a:pt x="143" y="39"/>
                    <a:pt x="71" y="19"/>
                    <a:pt x="0"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5"/>
            <p:cNvSpPr/>
            <p:nvPr/>
          </p:nvSpPr>
          <p:spPr>
            <a:xfrm>
              <a:off x="8450850" y="1776075"/>
              <a:ext cx="272425" cy="322175"/>
            </a:xfrm>
            <a:custGeom>
              <a:rect b="b" l="l" r="r" t="t"/>
              <a:pathLst>
                <a:path extrusionOk="0" h="12887" w="10897">
                  <a:moveTo>
                    <a:pt x="7850" y="749"/>
                  </a:moveTo>
                  <a:cubicBezTo>
                    <a:pt x="8476" y="749"/>
                    <a:pt x="9034" y="1039"/>
                    <a:pt x="9535" y="1407"/>
                  </a:cubicBezTo>
                  <a:cubicBezTo>
                    <a:pt x="9678" y="1508"/>
                    <a:pt x="9783" y="1802"/>
                    <a:pt x="9746" y="1966"/>
                  </a:cubicBezTo>
                  <a:cubicBezTo>
                    <a:pt x="9604" y="2603"/>
                    <a:pt x="9394" y="3222"/>
                    <a:pt x="9177" y="3956"/>
                  </a:cubicBezTo>
                  <a:cubicBezTo>
                    <a:pt x="8403" y="3078"/>
                    <a:pt x="7542" y="2789"/>
                    <a:pt x="6639" y="2789"/>
                  </a:cubicBezTo>
                  <a:cubicBezTo>
                    <a:pt x="6136" y="2789"/>
                    <a:pt x="5619" y="2879"/>
                    <a:pt x="5097" y="3007"/>
                  </a:cubicBezTo>
                  <a:cubicBezTo>
                    <a:pt x="3585" y="3373"/>
                    <a:pt x="2283" y="5458"/>
                    <a:pt x="2641" y="6875"/>
                  </a:cubicBezTo>
                  <a:cubicBezTo>
                    <a:pt x="2962" y="8140"/>
                    <a:pt x="4392" y="9423"/>
                    <a:pt x="5680" y="9560"/>
                  </a:cubicBezTo>
                  <a:cubicBezTo>
                    <a:pt x="6637" y="9661"/>
                    <a:pt x="7600" y="9712"/>
                    <a:pt x="8682" y="9790"/>
                  </a:cubicBezTo>
                  <a:cubicBezTo>
                    <a:pt x="8663" y="10180"/>
                    <a:pt x="8650" y="10633"/>
                    <a:pt x="8608" y="11083"/>
                  </a:cubicBezTo>
                  <a:cubicBezTo>
                    <a:pt x="8605" y="11171"/>
                    <a:pt x="8509" y="11298"/>
                    <a:pt x="8431" y="11321"/>
                  </a:cubicBezTo>
                  <a:cubicBezTo>
                    <a:pt x="7398" y="11616"/>
                    <a:pt x="6402" y="12068"/>
                    <a:pt x="5303" y="12068"/>
                  </a:cubicBezTo>
                  <a:cubicBezTo>
                    <a:pt x="5139" y="12068"/>
                    <a:pt x="4973" y="12058"/>
                    <a:pt x="4805" y="12036"/>
                  </a:cubicBezTo>
                  <a:cubicBezTo>
                    <a:pt x="2734" y="11771"/>
                    <a:pt x="1262" y="10377"/>
                    <a:pt x="904" y="8305"/>
                  </a:cubicBezTo>
                  <a:cubicBezTo>
                    <a:pt x="726" y="7260"/>
                    <a:pt x="776" y="6233"/>
                    <a:pt x="1005" y="5202"/>
                  </a:cubicBezTo>
                  <a:cubicBezTo>
                    <a:pt x="1468" y="3157"/>
                    <a:pt x="2839" y="1934"/>
                    <a:pt x="4695" y="1260"/>
                  </a:cubicBezTo>
                  <a:cubicBezTo>
                    <a:pt x="5607" y="930"/>
                    <a:pt x="6624" y="880"/>
                    <a:pt x="7596" y="765"/>
                  </a:cubicBezTo>
                  <a:cubicBezTo>
                    <a:pt x="7682" y="754"/>
                    <a:pt x="7767" y="749"/>
                    <a:pt x="7850" y="749"/>
                  </a:cubicBezTo>
                  <a:close/>
                  <a:moveTo>
                    <a:pt x="7136" y="1"/>
                  </a:moveTo>
                  <a:cubicBezTo>
                    <a:pt x="4899" y="1"/>
                    <a:pt x="2599" y="1060"/>
                    <a:pt x="1206" y="2869"/>
                  </a:cubicBezTo>
                  <a:cubicBezTo>
                    <a:pt x="285" y="4070"/>
                    <a:pt x="1" y="5519"/>
                    <a:pt x="28" y="7017"/>
                  </a:cubicBezTo>
                  <a:cubicBezTo>
                    <a:pt x="28" y="7274"/>
                    <a:pt x="19" y="7530"/>
                    <a:pt x="33" y="7787"/>
                  </a:cubicBezTo>
                  <a:cubicBezTo>
                    <a:pt x="179" y="10423"/>
                    <a:pt x="2036" y="12471"/>
                    <a:pt x="4617" y="12838"/>
                  </a:cubicBezTo>
                  <a:cubicBezTo>
                    <a:pt x="4849" y="12871"/>
                    <a:pt x="5078" y="12886"/>
                    <a:pt x="5304" y="12886"/>
                  </a:cubicBezTo>
                  <a:cubicBezTo>
                    <a:pt x="6625" y="12886"/>
                    <a:pt x="7849" y="12366"/>
                    <a:pt x="9087" y="11935"/>
                  </a:cubicBezTo>
                  <a:cubicBezTo>
                    <a:pt x="9215" y="11889"/>
                    <a:pt x="9375" y="11701"/>
                    <a:pt x="9379" y="11573"/>
                  </a:cubicBezTo>
                  <a:cubicBezTo>
                    <a:pt x="9407" y="10738"/>
                    <a:pt x="9434" y="9895"/>
                    <a:pt x="9375" y="9066"/>
                  </a:cubicBezTo>
                  <a:cubicBezTo>
                    <a:pt x="9355" y="8779"/>
                    <a:pt x="9182" y="8643"/>
                    <a:pt x="8934" y="8643"/>
                  </a:cubicBezTo>
                  <a:cubicBezTo>
                    <a:pt x="8841" y="8643"/>
                    <a:pt x="8738" y="8662"/>
                    <a:pt x="8628" y="8699"/>
                  </a:cubicBezTo>
                  <a:cubicBezTo>
                    <a:pt x="8317" y="8806"/>
                    <a:pt x="7977" y="8916"/>
                    <a:pt x="7652" y="8916"/>
                  </a:cubicBezTo>
                  <a:cubicBezTo>
                    <a:pt x="7627" y="8916"/>
                    <a:pt x="7603" y="8916"/>
                    <a:pt x="7578" y="8914"/>
                  </a:cubicBezTo>
                  <a:cubicBezTo>
                    <a:pt x="6832" y="8874"/>
                    <a:pt x="6083" y="8791"/>
                    <a:pt x="5351" y="8653"/>
                  </a:cubicBezTo>
                  <a:cubicBezTo>
                    <a:pt x="4585" y="8506"/>
                    <a:pt x="3490" y="7181"/>
                    <a:pt x="3426" y="6426"/>
                  </a:cubicBezTo>
                  <a:cubicBezTo>
                    <a:pt x="3348" y="5450"/>
                    <a:pt x="4443" y="3986"/>
                    <a:pt x="5429" y="3767"/>
                  </a:cubicBezTo>
                  <a:cubicBezTo>
                    <a:pt x="5829" y="3677"/>
                    <a:pt x="6219" y="3619"/>
                    <a:pt x="6594" y="3619"/>
                  </a:cubicBezTo>
                  <a:cubicBezTo>
                    <a:pt x="7401" y="3619"/>
                    <a:pt x="8134" y="3890"/>
                    <a:pt x="8732" y="4698"/>
                  </a:cubicBezTo>
                  <a:cubicBezTo>
                    <a:pt x="8887" y="4904"/>
                    <a:pt x="9047" y="5003"/>
                    <a:pt x="9201" y="5003"/>
                  </a:cubicBezTo>
                  <a:cubicBezTo>
                    <a:pt x="9389" y="5003"/>
                    <a:pt x="9569" y="4856"/>
                    <a:pt x="9723" y="4579"/>
                  </a:cubicBezTo>
                  <a:cubicBezTo>
                    <a:pt x="9929" y="4212"/>
                    <a:pt x="10112" y="3827"/>
                    <a:pt x="10245" y="3428"/>
                  </a:cubicBezTo>
                  <a:cubicBezTo>
                    <a:pt x="10896" y="1462"/>
                    <a:pt x="10393" y="513"/>
                    <a:pt x="8449" y="128"/>
                  </a:cubicBezTo>
                  <a:cubicBezTo>
                    <a:pt x="8019" y="42"/>
                    <a:pt x="7579" y="1"/>
                    <a:pt x="71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5"/>
            <p:cNvSpPr/>
            <p:nvPr/>
          </p:nvSpPr>
          <p:spPr>
            <a:xfrm>
              <a:off x="8469000" y="1794800"/>
              <a:ext cx="226450" cy="282975"/>
            </a:xfrm>
            <a:custGeom>
              <a:rect b="b" l="l" r="r" t="t"/>
              <a:pathLst>
                <a:path extrusionOk="0" h="11319" w="9058">
                  <a:moveTo>
                    <a:pt x="7123" y="0"/>
                  </a:moveTo>
                  <a:cubicBezTo>
                    <a:pt x="7040" y="0"/>
                    <a:pt x="6956" y="5"/>
                    <a:pt x="6871" y="16"/>
                  </a:cubicBezTo>
                  <a:cubicBezTo>
                    <a:pt x="5899" y="130"/>
                    <a:pt x="4881" y="181"/>
                    <a:pt x="3970" y="511"/>
                  </a:cubicBezTo>
                  <a:cubicBezTo>
                    <a:pt x="2113" y="1185"/>
                    <a:pt x="743" y="2408"/>
                    <a:pt x="280" y="4453"/>
                  </a:cubicBezTo>
                  <a:cubicBezTo>
                    <a:pt x="51" y="5484"/>
                    <a:pt x="1" y="6511"/>
                    <a:pt x="179" y="7556"/>
                  </a:cubicBezTo>
                  <a:cubicBezTo>
                    <a:pt x="537" y="9629"/>
                    <a:pt x="2008" y="11022"/>
                    <a:pt x="4080" y="11287"/>
                  </a:cubicBezTo>
                  <a:cubicBezTo>
                    <a:pt x="4248" y="11309"/>
                    <a:pt x="4414" y="11319"/>
                    <a:pt x="4578" y="11319"/>
                  </a:cubicBezTo>
                  <a:cubicBezTo>
                    <a:pt x="5677" y="11319"/>
                    <a:pt x="6672" y="10867"/>
                    <a:pt x="7706" y="10572"/>
                  </a:cubicBezTo>
                  <a:cubicBezTo>
                    <a:pt x="7783" y="10549"/>
                    <a:pt x="7879" y="10421"/>
                    <a:pt x="7883" y="10334"/>
                  </a:cubicBezTo>
                  <a:cubicBezTo>
                    <a:pt x="7925" y="9884"/>
                    <a:pt x="7938" y="9431"/>
                    <a:pt x="7957" y="9041"/>
                  </a:cubicBezTo>
                  <a:cubicBezTo>
                    <a:pt x="6874" y="8963"/>
                    <a:pt x="5912" y="8912"/>
                    <a:pt x="4954" y="8811"/>
                  </a:cubicBezTo>
                  <a:cubicBezTo>
                    <a:pt x="3666" y="8674"/>
                    <a:pt x="2236" y="7391"/>
                    <a:pt x="1916" y="6126"/>
                  </a:cubicBezTo>
                  <a:cubicBezTo>
                    <a:pt x="1558" y="4709"/>
                    <a:pt x="2860" y="2624"/>
                    <a:pt x="4373" y="2257"/>
                  </a:cubicBezTo>
                  <a:cubicBezTo>
                    <a:pt x="4894" y="2129"/>
                    <a:pt x="5410" y="2040"/>
                    <a:pt x="5913" y="2040"/>
                  </a:cubicBezTo>
                  <a:cubicBezTo>
                    <a:pt x="6816" y="2040"/>
                    <a:pt x="7677" y="2329"/>
                    <a:pt x="8452" y="3207"/>
                  </a:cubicBezTo>
                  <a:cubicBezTo>
                    <a:pt x="8668" y="2473"/>
                    <a:pt x="8878" y="1854"/>
                    <a:pt x="9020" y="1217"/>
                  </a:cubicBezTo>
                  <a:cubicBezTo>
                    <a:pt x="9057" y="1051"/>
                    <a:pt x="8952" y="759"/>
                    <a:pt x="8809" y="658"/>
                  </a:cubicBezTo>
                  <a:cubicBezTo>
                    <a:pt x="8307" y="290"/>
                    <a:pt x="7749" y="0"/>
                    <a:pt x="7123"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5"/>
            <p:cNvSpPr/>
            <p:nvPr/>
          </p:nvSpPr>
          <p:spPr>
            <a:xfrm>
              <a:off x="8268000" y="2156200"/>
              <a:ext cx="351575" cy="357475"/>
            </a:xfrm>
            <a:custGeom>
              <a:rect b="b" l="l" r="r" t="t"/>
              <a:pathLst>
                <a:path extrusionOk="0" h="14299" w="14063">
                  <a:moveTo>
                    <a:pt x="10652" y="933"/>
                  </a:moveTo>
                  <a:cubicBezTo>
                    <a:pt x="11454" y="1520"/>
                    <a:pt x="12160" y="2061"/>
                    <a:pt x="12898" y="2556"/>
                  </a:cubicBezTo>
                  <a:cubicBezTo>
                    <a:pt x="13210" y="2767"/>
                    <a:pt x="13282" y="2964"/>
                    <a:pt x="13159" y="3321"/>
                  </a:cubicBezTo>
                  <a:cubicBezTo>
                    <a:pt x="12207" y="6011"/>
                    <a:pt x="11266" y="8706"/>
                    <a:pt x="10336" y="11407"/>
                  </a:cubicBezTo>
                  <a:cubicBezTo>
                    <a:pt x="10098" y="12094"/>
                    <a:pt x="9896" y="12800"/>
                    <a:pt x="9640" y="13611"/>
                  </a:cubicBezTo>
                  <a:cubicBezTo>
                    <a:pt x="8898" y="13392"/>
                    <a:pt x="8140" y="13167"/>
                    <a:pt x="7366" y="12938"/>
                  </a:cubicBezTo>
                  <a:cubicBezTo>
                    <a:pt x="7742" y="11884"/>
                    <a:pt x="8081" y="10898"/>
                    <a:pt x="8457" y="9926"/>
                  </a:cubicBezTo>
                  <a:cubicBezTo>
                    <a:pt x="8664" y="9395"/>
                    <a:pt x="8548" y="8958"/>
                    <a:pt x="8100" y="8674"/>
                  </a:cubicBezTo>
                  <a:cubicBezTo>
                    <a:pt x="7595" y="8359"/>
                    <a:pt x="7050" y="8079"/>
                    <a:pt x="6482" y="7900"/>
                  </a:cubicBezTo>
                  <a:cubicBezTo>
                    <a:pt x="6452" y="7890"/>
                    <a:pt x="6419" y="7886"/>
                    <a:pt x="6384" y="7886"/>
                  </a:cubicBezTo>
                  <a:cubicBezTo>
                    <a:pt x="6167" y="7886"/>
                    <a:pt x="5858" y="8050"/>
                    <a:pt x="5693" y="8212"/>
                  </a:cubicBezTo>
                  <a:cubicBezTo>
                    <a:pt x="4763" y="9120"/>
                    <a:pt x="3878" y="10068"/>
                    <a:pt x="2971" y="10999"/>
                  </a:cubicBezTo>
                  <a:cubicBezTo>
                    <a:pt x="2598" y="11378"/>
                    <a:pt x="2352" y="11574"/>
                    <a:pt x="2106" y="11574"/>
                  </a:cubicBezTo>
                  <a:cubicBezTo>
                    <a:pt x="1834" y="11574"/>
                    <a:pt x="1564" y="11336"/>
                    <a:pt x="1124" y="10843"/>
                  </a:cubicBezTo>
                  <a:cubicBezTo>
                    <a:pt x="4322" y="7515"/>
                    <a:pt x="7531" y="4179"/>
                    <a:pt x="10652" y="933"/>
                  </a:cubicBezTo>
                  <a:close/>
                  <a:moveTo>
                    <a:pt x="10785" y="1"/>
                  </a:moveTo>
                  <a:cubicBezTo>
                    <a:pt x="10613" y="1"/>
                    <a:pt x="10444" y="87"/>
                    <a:pt x="10264" y="267"/>
                  </a:cubicBezTo>
                  <a:cubicBezTo>
                    <a:pt x="9118" y="1422"/>
                    <a:pt x="7949" y="2554"/>
                    <a:pt x="6825" y="3738"/>
                  </a:cubicBezTo>
                  <a:cubicBezTo>
                    <a:pt x="4823" y="5850"/>
                    <a:pt x="2852" y="7991"/>
                    <a:pt x="867" y="10118"/>
                  </a:cubicBezTo>
                  <a:cubicBezTo>
                    <a:pt x="1" y="11044"/>
                    <a:pt x="20" y="11212"/>
                    <a:pt x="1078" y="11933"/>
                  </a:cubicBezTo>
                  <a:cubicBezTo>
                    <a:pt x="1156" y="11984"/>
                    <a:pt x="1234" y="12028"/>
                    <a:pt x="1312" y="12075"/>
                  </a:cubicBezTo>
                  <a:cubicBezTo>
                    <a:pt x="1709" y="12313"/>
                    <a:pt x="1974" y="12441"/>
                    <a:pt x="2214" y="12441"/>
                  </a:cubicBezTo>
                  <a:cubicBezTo>
                    <a:pt x="2496" y="12441"/>
                    <a:pt x="2745" y="12264"/>
                    <a:pt x="3136" y="11883"/>
                  </a:cubicBezTo>
                  <a:cubicBezTo>
                    <a:pt x="4038" y="11003"/>
                    <a:pt x="4928" y="10109"/>
                    <a:pt x="5803" y="9202"/>
                  </a:cubicBezTo>
                  <a:cubicBezTo>
                    <a:pt x="6145" y="8846"/>
                    <a:pt x="6309" y="8686"/>
                    <a:pt x="6520" y="8686"/>
                  </a:cubicBezTo>
                  <a:cubicBezTo>
                    <a:pt x="6694" y="8686"/>
                    <a:pt x="6899" y="8794"/>
                    <a:pt x="7261" y="8990"/>
                  </a:cubicBezTo>
                  <a:cubicBezTo>
                    <a:pt x="7732" y="9252"/>
                    <a:pt x="7852" y="9537"/>
                    <a:pt x="7623" y="10050"/>
                  </a:cubicBezTo>
                  <a:cubicBezTo>
                    <a:pt x="7247" y="10903"/>
                    <a:pt x="6939" y="11782"/>
                    <a:pt x="6609" y="12658"/>
                  </a:cubicBezTo>
                  <a:cubicBezTo>
                    <a:pt x="6468" y="13024"/>
                    <a:pt x="6390" y="13414"/>
                    <a:pt x="6866" y="13574"/>
                  </a:cubicBezTo>
                  <a:cubicBezTo>
                    <a:pt x="7623" y="13822"/>
                    <a:pt x="8397" y="14028"/>
                    <a:pt x="9163" y="14248"/>
                  </a:cubicBezTo>
                  <a:cubicBezTo>
                    <a:pt x="9231" y="14266"/>
                    <a:pt x="9300" y="14285"/>
                    <a:pt x="9368" y="14299"/>
                  </a:cubicBezTo>
                  <a:cubicBezTo>
                    <a:pt x="9382" y="14257"/>
                    <a:pt x="9391" y="14217"/>
                    <a:pt x="9405" y="14175"/>
                  </a:cubicBezTo>
                  <a:cubicBezTo>
                    <a:pt x="9528" y="14175"/>
                    <a:pt x="9656" y="14192"/>
                    <a:pt x="9778" y="14192"/>
                  </a:cubicBezTo>
                  <a:cubicBezTo>
                    <a:pt x="9857" y="14192"/>
                    <a:pt x="9933" y="14185"/>
                    <a:pt x="10005" y="14162"/>
                  </a:cubicBezTo>
                  <a:cubicBezTo>
                    <a:pt x="10175" y="14111"/>
                    <a:pt x="10400" y="13979"/>
                    <a:pt x="10450" y="13832"/>
                  </a:cubicBezTo>
                  <a:cubicBezTo>
                    <a:pt x="11142" y="11806"/>
                    <a:pt x="11816" y="9775"/>
                    <a:pt x="12472" y="7740"/>
                  </a:cubicBezTo>
                  <a:cubicBezTo>
                    <a:pt x="12953" y="6246"/>
                    <a:pt x="13389" y="4738"/>
                    <a:pt x="13856" y="3239"/>
                  </a:cubicBezTo>
                  <a:cubicBezTo>
                    <a:pt x="14062" y="2579"/>
                    <a:pt x="13788" y="2176"/>
                    <a:pt x="13265" y="1808"/>
                  </a:cubicBezTo>
                  <a:cubicBezTo>
                    <a:pt x="12596" y="1337"/>
                    <a:pt x="11958" y="819"/>
                    <a:pt x="11350" y="277"/>
                  </a:cubicBezTo>
                  <a:cubicBezTo>
                    <a:pt x="11148" y="96"/>
                    <a:pt x="10965" y="1"/>
                    <a:pt x="107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8296075" y="2179525"/>
              <a:ext cx="304025" cy="316975"/>
            </a:xfrm>
            <a:custGeom>
              <a:rect b="b" l="l" r="r" t="t"/>
              <a:pathLst>
                <a:path extrusionOk="0" h="12679" w="12161">
                  <a:moveTo>
                    <a:pt x="9630" y="2783"/>
                  </a:moveTo>
                  <a:cubicBezTo>
                    <a:pt x="10198" y="2796"/>
                    <a:pt x="10396" y="3062"/>
                    <a:pt x="10231" y="3488"/>
                  </a:cubicBezTo>
                  <a:cubicBezTo>
                    <a:pt x="10034" y="3997"/>
                    <a:pt x="9754" y="4478"/>
                    <a:pt x="9571" y="4993"/>
                  </a:cubicBezTo>
                  <a:cubicBezTo>
                    <a:pt x="9369" y="5538"/>
                    <a:pt x="9218" y="6102"/>
                    <a:pt x="9085" y="6665"/>
                  </a:cubicBezTo>
                  <a:cubicBezTo>
                    <a:pt x="9014" y="6962"/>
                    <a:pt x="8872" y="7213"/>
                    <a:pt x="8645" y="7213"/>
                  </a:cubicBezTo>
                  <a:cubicBezTo>
                    <a:pt x="8578" y="7213"/>
                    <a:pt x="8503" y="7191"/>
                    <a:pt x="8420" y="7141"/>
                  </a:cubicBezTo>
                  <a:cubicBezTo>
                    <a:pt x="7710" y="6715"/>
                    <a:pt x="7045" y="6201"/>
                    <a:pt x="6403" y="5675"/>
                  </a:cubicBezTo>
                  <a:cubicBezTo>
                    <a:pt x="6087" y="5418"/>
                    <a:pt x="6184" y="5078"/>
                    <a:pt x="6509" y="4840"/>
                  </a:cubicBezTo>
                  <a:cubicBezTo>
                    <a:pt x="7353" y="4231"/>
                    <a:pt x="8195" y="3616"/>
                    <a:pt x="9053" y="3025"/>
                  </a:cubicBezTo>
                  <a:cubicBezTo>
                    <a:pt x="9254" y="2888"/>
                    <a:pt x="9511" y="2829"/>
                    <a:pt x="9630" y="2783"/>
                  </a:cubicBezTo>
                  <a:close/>
                  <a:moveTo>
                    <a:pt x="9529" y="0"/>
                  </a:moveTo>
                  <a:cubicBezTo>
                    <a:pt x="6409" y="3246"/>
                    <a:pt x="3199" y="6582"/>
                    <a:pt x="0" y="9910"/>
                  </a:cubicBezTo>
                  <a:cubicBezTo>
                    <a:pt x="440" y="10403"/>
                    <a:pt x="711" y="10641"/>
                    <a:pt x="982" y="10641"/>
                  </a:cubicBezTo>
                  <a:cubicBezTo>
                    <a:pt x="1229" y="10641"/>
                    <a:pt x="1475" y="10445"/>
                    <a:pt x="1848" y="10066"/>
                  </a:cubicBezTo>
                  <a:cubicBezTo>
                    <a:pt x="2755" y="9135"/>
                    <a:pt x="3639" y="8187"/>
                    <a:pt x="4570" y="7279"/>
                  </a:cubicBezTo>
                  <a:cubicBezTo>
                    <a:pt x="4735" y="7117"/>
                    <a:pt x="5043" y="6953"/>
                    <a:pt x="5260" y="6953"/>
                  </a:cubicBezTo>
                  <a:cubicBezTo>
                    <a:pt x="5296" y="6953"/>
                    <a:pt x="5329" y="6957"/>
                    <a:pt x="5359" y="6967"/>
                  </a:cubicBezTo>
                  <a:cubicBezTo>
                    <a:pt x="5927" y="7146"/>
                    <a:pt x="6472" y="7426"/>
                    <a:pt x="6977" y="7741"/>
                  </a:cubicBezTo>
                  <a:cubicBezTo>
                    <a:pt x="7425" y="8025"/>
                    <a:pt x="7540" y="8462"/>
                    <a:pt x="7333" y="8993"/>
                  </a:cubicBezTo>
                  <a:cubicBezTo>
                    <a:pt x="6958" y="9965"/>
                    <a:pt x="6619" y="10951"/>
                    <a:pt x="6243" y="12005"/>
                  </a:cubicBezTo>
                  <a:cubicBezTo>
                    <a:pt x="7016" y="12234"/>
                    <a:pt x="7773" y="12459"/>
                    <a:pt x="8516" y="12678"/>
                  </a:cubicBezTo>
                  <a:cubicBezTo>
                    <a:pt x="8773" y="11867"/>
                    <a:pt x="8974" y="11161"/>
                    <a:pt x="9213" y="10474"/>
                  </a:cubicBezTo>
                  <a:cubicBezTo>
                    <a:pt x="10142" y="7774"/>
                    <a:pt x="11083" y="5079"/>
                    <a:pt x="12036" y="2388"/>
                  </a:cubicBezTo>
                  <a:cubicBezTo>
                    <a:pt x="12160" y="2031"/>
                    <a:pt x="12087" y="1834"/>
                    <a:pt x="11775" y="1623"/>
                  </a:cubicBezTo>
                  <a:cubicBezTo>
                    <a:pt x="11037" y="1128"/>
                    <a:pt x="10332" y="587"/>
                    <a:pt x="9529"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5"/>
            <p:cNvSpPr/>
            <p:nvPr/>
          </p:nvSpPr>
          <p:spPr>
            <a:xfrm>
              <a:off x="8448250" y="2249075"/>
              <a:ext cx="107725" cy="110775"/>
            </a:xfrm>
            <a:custGeom>
              <a:rect b="b" l="l" r="r" t="t"/>
              <a:pathLst>
                <a:path extrusionOk="0" h="4431" w="4309">
                  <a:moveTo>
                    <a:pt x="3048" y="1141"/>
                  </a:moveTo>
                  <a:lnTo>
                    <a:pt x="3048" y="1141"/>
                  </a:lnTo>
                  <a:cubicBezTo>
                    <a:pt x="2704" y="1985"/>
                    <a:pt x="2430" y="2673"/>
                    <a:pt x="2127" y="3419"/>
                  </a:cubicBezTo>
                  <a:cubicBezTo>
                    <a:pt x="1770" y="3196"/>
                    <a:pt x="1398" y="2961"/>
                    <a:pt x="939" y="2677"/>
                  </a:cubicBezTo>
                  <a:cubicBezTo>
                    <a:pt x="1650" y="2159"/>
                    <a:pt x="2287" y="1696"/>
                    <a:pt x="3048" y="1141"/>
                  </a:cubicBezTo>
                  <a:close/>
                  <a:moveTo>
                    <a:pt x="3543" y="1"/>
                  </a:moveTo>
                  <a:cubicBezTo>
                    <a:pt x="3424" y="47"/>
                    <a:pt x="3167" y="106"/>
                    <a:pt x="2966" y="243"/>
                  </a:cubicBezTo>
                  <a:cubicBezTo>
                    <a:pt x="2108" y="834"/>
                    <a:pt x="1265" y="1449"/>
                    <a:pt x="422" y="2058"/>
                  </a:cubicBezTo>
                  <a:cubicBezTo>
                    <a:pt x="97" y="2296"/>
                    <a:pt x="0" y="2635"/>
                    <a:pt x="316" y="2892"/>
                  </a:cubicBezTo>
                  <a:cubicBezTo>
                    <a:pt x="958" y="3419"/>
                    <a:pt x="1623" y="3933"/>
                    <a:pt x="2333" y="4359"/>
                  </a:cubicBezTo>
                  <a:cubicBezTo>
                    <a:pt x="2416" y="4408"/>
                    <a:pt x="2490" y="4430"/>
                    <a:pt x="2558" y="4430"/>
                  </a:cubicBezTo>
                  <a:cubicBezTo>
                    <a:pt x="2785" y="4430"/>
                    <a:pt x="2927" y="4180"/>
                    <a:pt x="2998" y="3882"/>
                  </a:cubicBezTo>
                  <a:cubicBezTo>
                    <a:pt x="3131" y="3319"/>
                    <a:pt x="3282" y="2755"/>
                    <a:pt x="3484" y="2210"/>
                  </a:cubicBezTo>
                  <a:cubicBezTo>
                    <a:pt x="3667" y="1696"/>
                    <a:pt x="3947" y="1215"/>
                    <a:pt x="4144" y="706"/>
                  </a:cubicBezTo>
                  <a:cubicBezTo>
                    <a:pt x="4309" y="280"/>
                    <a:pt x="4111" y="14"/>
                    <a:pt x="35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8099100" y="1941550"/>
              <a:ext cx="366950" cy="360725"/>
            </a:xfrm>
            <a:custGeom>
              <a:rect b="b" l="l" r="r" t="t"/>
              <a:pathLst>
                <a:path extrusionOk="0" h="14429" w="14678">
                  <a:moveTo>
                    <a:pt x="5304" y="659"/>
                  </a:moveTo>
                  <a:cubicBezTo>
                    <a:pt x="5608" y="659"/>
                    <a:pt x="5920" y="684"/>
                    <a:pt x="6243" y="732"/>
                  </a:cubicBezTo>
                  <a:cubicBezTo>
                    <a:pt x="7879" y="980"/>
                    <a:pt x="8746" y="2226"/>
                    <a:pt x="8452" y="3854"/>
                  </a:cubicBezTo>
                  <a:cubicBezTo>
                    <a:pt x="8365" y="4321"/>
                    <a:pt x="8214" y="4775"/>
                    <a:pt x="8136" y="5243"/>
                  </a:cubicBezTo>
                  <a:cubicBezTo>
                    <a:pt x="8108" y="5413"/>
                    <a:pt x="8167" y="5682"/>
                    <a:pt x="8283" y="5760"/>
                  </a:cubicBezTo>
                  <a:cubicBezTo>
                    <a:pt x="8326" y="5789"/>
                    <a:pt x="8391" y="5801"/>
                    <a:pt x="8463" y="5801"/>
                  </a:cubicBezTo>
                  <a:cubicBezTo>
                    <a:pt x="8589" y="5801"/>
                    <a:pt x="8735" y="5762"/>
                    <a:pt x="8819" y="5701"/>
                  </a:cubicBezTo>
                  <a:cubicBezTo>
                    <a:pt x="9451" y="5236"/>
                    <a:pt x="10174" y="5116"/>
                    <a:pt x="10909" y="5116"/>
                  </a:cubicBezTo>
                  <a:cubicBezTo>
                    <a:pt x="10980" y="5116"/>
                    <a:pt x="11050" y="5117"/>
                    <a:pt x="11120" y="5119"/>
                  </a:cubicBezTo>
                  <a:cubicBezTo>
                    <a:pt x="12683" y="5169"/>
                    <a:pt x="13801" y="6957"/>
                    <a:pt x="13224" y="8507"/>
                  </a:cubicBezTo>
                  <a:cubicBezTo>
                    <a:pt x="12696" y="9923"/>
                    <a:pt x="11849" y="11160"/>
                    <a:pt x="10588" y="12018"/>
                  </a:cubicBezTo>
                  <a:cubicBezTo>
                    <a:pt x="9456" y="12783"/>
                    <a:pt x="8268" y="13498"/>
                    <a:pt x="6953" y="13627"/>
                  </a:cubicBezTo>
                  <a:cubicBezTo>
                    <a:pt x="5203" y="10825"/>
                    <a:pt x="3488" y="8076"/>
                    <a:pt x="1770" y="5330"/>
                  </a:cubicBezTo>
                  <a:cubicBezTo>
                    <a:pt x="1581" y="5036"/>
                    <a:pt x="1375" y="4757"/>
                    <a:pt x="1160" y="4483"/>
                  </a:cubicBezTo>
                  <a:cubicBezTo>
                    <a:pt x="687" y="3863"/>
                    <a:pt x="651" y="3427"/>
                    <a:pt x="1127" y="2819"/>
                  </a:cubicBezTo>
                  <a:cubicBezTo>
                    <a:pt x="2230" y="1404"/>
                    <a:pt x="3623" y="659"/>
                    <a:pt x="5304" y="659"/>
                  </a:cubicBezTo>
                  <a:close/>
                  <a:moveTo>
                    <a:pt x="5277" y="1"/>
                  </a:moveTo>
                  <a:cubicBezTo>
                    <a:pt x="3394" y="1"/>
                    <a:pt x="1755" y="877"/>
                    <a:pt x="564" y="2529"/>
                  </a:cubicBezTo>
                  <a:cubicBezTo>
                    <a:pt x="276" y="2933"/>
                    <a:pt x="188" y="3478"/>
                    <a:pt x="32" y="3964"/>
                  </a:cubicBezTo>
                  <a:cubicBezTo>
                    <a:pt x="1" y="4070"/>
                    <a:pt x="32" y="4235"/>
                    <a:pt x="97" y="4327"/>
                  </a:cubicBezTo>
                  <a:cubicBezTo>
                    <a:pt x="569" y="5005"/>
                    <a:pt x="1096" y="5651"/>
                    <a:pt x="1532" y="6353"/>
                  </a:cubicBezTo>
                  <a:cubicBezTo>
                    <a:pt x="3026" y="8763"/>
                    <a:pt x="4483" y="11197"/>
                    <a:pt x="5974" y="13612"/>
                  </a:cubicBezTo>
                  <a:cubicBezTo>
                    <a:pt x="6313" y="14168"/>
                    <a:pt x="6564" y="14429"/>
                    <a:pt x="6978" y="14429"/>
                  </a:cubicBezTo>
                  <a:cubicBezTo>
                    <a:pt x="7161" y="14429"/>
                    <a:pt x="7377" y="14377"/>
                    <a:pt x="7646" y="14277"/>
                  </a:cubicBezTo>
                  <a:cubicBezTo>
                    <a:pt x="8787" y="13856"/>
                    <a:pt x="9932" y="13365"/>
                    <a:pt x="10950" y="12714"/>
                  </a:cubicBezTo>
                  <a:cubicBezTo>
                    <a:pt x="12444" y="11761"/>
                    <a:pt x="13434" y="10325"/>
                    <a:pt x="13998" y="8653"/>
                  </a:cubicBezTo>
                  <a:cubicBezTo>
                    <a:pt x="14677" y="6631"/>
                    <a:pt x="13196" y="4418"/>
                    <a:pt x="11124" y="4326"/>
                  </a:cubicBezTo>
                  <a:cubicBezTo>
                    <a:pt x="11072" y="4323"/>
                    <a:pt x="11019" y="4322"/>
                    <a:pt x="10965" y="4322"/>
                  </a:cubicBezTo>
                  <a:cubicBezTo>
                    <a:pt x="10357" y="4322"/>
                    <a:pt x="9739" y="4479"/>
                    <a:pt x="9094" y="4555"/>
                  </a:cubicBezTo>
                  <a:cubicBezTo>
                    <a:pt x="9136" y="4258"/>
                    <a:pt x="9172" y="3955"/>
                    <a:pt x="9218" y="3652"/>
                  </a:cubicBezTo>
                  <a:cubicBezTo>
                    <a:pt x="9415" y="2268"/>
                    <a:pt x="8554" y="678"/>
                    <a:pt x="7206" y="288"/>
                  </a:cubicBezTo>
                  <a:cubicBezTo>
                    <a:pt x="6541" y="95"/>
                    <a:pt x="5896" y="1"/>
                    <a:pt x="52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8115375" y="1958025"/>
              <a:ext cx="328750" cy="324175"/>
            </a:xfrm>
            <a:custGeom>
              <a:rect b="b" l="l" r="r" t="t"/>
              <a:pathLst>
                <a:path extrusionOk="0" h="12967" w="13150">
                  <a:moveTo>
                    <a:pt x="4245" y="2008"/>
                  </a:moveTo>
                  <a:cubicBezTo>
                    <a:pt x="4992" y="2040"/>
                    <a:pt x="5551" y="2256"/>
                    <a:pt x="5853" y="2892"/>
                  </a:cubicBezTo>
                  <a:cubicBezTo>
                    <a:pt x="6147" y="3507"/>
                    <a:pt x="5940" y="4047"/>
                    <a:pt x="5528" y="4510"/>
                  </a:cubicBezTo>
                  <a:cubicBezTo>
                    <a:pt x="5129" y="4960"/>
                    <a:pt x="4698" y="5382"/>
                    <a:pt x="4240" y="5771"/>
                  </a:cubicBezTo>
                  <a:cubicBezTo>
                    <a:pt x="4206" y="5802"/>
                    <a:pt x="4137" y="5817"/>
                    <a:pt x="4059" y="5817"/>
                  </a:cubicBezTo>
                  <a:cubicBezTo>
                    <a:pt x="3930" y="5817"/>
                    <a:pt x="3777" y="5778"/>
                    <a:pt x="3717" y="5711"/>
                  </a:cubicBezTo>
                  <a:cubicBezTo>
                    <a:pt x="3168" y="5130"/>
                    <a:pt x="2608" y="4543"/>
                    <a:pt x="2159" y="3883"/>
                  </a:cubicBezTo>
                  <a:cubicBezTo>
                    <a:pt x="2017" y="3677"/>
                    <a:pt x="2099" y="3136"/>
                    <a:pt x="2282" y="2938"/>
                  </a:cubicBezTo>
                  <a:cubicBezTo>
                    <a:pt x="2814" y="2361"/>
                    <a:pt x="3520" y="2044"/>
                    <a:pt x="4245" y="2008"/>
                  </a:cubicBezTo>
                  <a:close/>
                  <a:moveTo>
                    <a:pt x="8507" y="7257"/>
                  </a:moveTo>
                  <a:cubicBezTo>
                    <a:pt x="9424" y="7357"/>
                    <a:pt x="9832" y="7572"/>
                    <a:pt x="10057" y="8164"/>
                  </a:cubicBezTo>
                  <a:cubicBezTo>
                    <a:pt x="10322" y="8864"/>
                    <a:pt x="10175" y="9535"/>
                    <a:pt x="9584" y="10052"/>
                  </a:cubicBezTo>
                  <a:cubicBezTo>
                    <a:pt x="9130" y="10450"/>
                    <a:pt x="8626" y="10785"/>
                    <a:pt x="8158" y="11170"/>
                  </a:cubicBezTo>
                  <a:cubicBezTo>
                    <a:pt x="8023" y="11281"/>
                    <a:pt x="7903" y="11333"/>
                    <a:pt x="7795" y="11333"/>
                  </a:cubicBezTo>
                  <a:cubicBezTo>
                    <a:pt x="7642" y="11333"/>
                    <a:pt x="7511" y="11229"/>
                    <a:pt x="7394" y="11033"/>
                  </a:cubicBezTo>
                  <a:cubicBezTo>
                    <a:pt x="6953" y="10295"/>
                    <a:pt x="6513" y="9562"/>
                    <a:pt x="6092" y="8810"/>
                  </a:cubicBezTo>
                  <a:cubicBezTo>
                    <a:pt x="5831" y="8342"/>
                    <a:pt x="5940" y="7994"/>
                    <a:pt x="6458" y="7815"/>
                  </a:cubicBezTo>
                  <a:cubicBezTo>
                    <a:pt x="7127" y="7591"/>
                    <a:pt x="7824" y="7440"/>
                    <a:pt x="8507" y="7257"/>
                  </a:cubicBezTo>
                  <a:close/>
                  <a:moveTo>
                    <a:pt x="4653" y="0"/>
                  </a:moveTo>
                  <a:cubicBezTo>
                    <a:pt x="2972" y="0"/>
                    <a:pt x="1580" y="745"/>
                    <a:pt x="477" y="2160"/>
                  </a:cubicBezTo>
                  <a:cubicBezTo>
                    <a:pt x="0" y="2768"/>
                    <a:pt x="36" y="3204"/>
                    <a:pt x="509" y="3824"/>
                  </a:cubicBezTo>
                  <a:cubicBezTo>
                    <a:pt x="724" y="4098"/>
                    <a:pt x="930" y="4377"/>
                    <a:pt x="1119" y="4671"/>
                  </a:cubicBezTo>
                  <a:cubicBezTo>
                    <a:pt x="2837" y="7417"/>
                    <a:pt x="4552" y="10166"/>
                    <a:pt x="6302" y="12967"/>
                  </a:cubicBezTo>
                  <a:cubicBezTo>
                    <a:pt x="7617" y="12839"/>
                    <a:pt x="8805" y="12124"/>
                    <a:pt x="9937" y="11359"/>
                  </a:cubicBezTo>
                  <a:cubicBezTo>
                    <a:pt x="11197" y="10501"/>
                    <a:pt x="12045" y="9264"/>
                    <a:pt x="12573" y="7848"/>
                  </a:cubicBezTo>
                  <a:cubicBezTo>
                    <a:pt x="13150" y="6298"/>
                    <a:pt x="12032" y="4510"/>
                    <a:pt x="10469" y="4460"/>
                  </a:cubicBezTo>
                  <a:cubicBezTo>
                    <a:pt x="10399" y="4458"/>
                    <a:pt x="10329" y="4457"/>
                    <a:pt x="10259" y="4457"/>
                  </a:cubicBezTo>
                  <a:cubicBezTo>
                    <a:pt x="9524" y="4457"/>
                    <a:pt x="8800" y="4577"/>
                    <a:pt x="8168" y="5042"/>
                  </a:cubicBezTo>
                  <a:cubicBezTo>
                    <a:pt x="8084" y="5103"/>
                    <a:pt x="7938" y="5142"/>
                    <a:pt x="7812" y="5142"/>
                  </a:cubicBezTo>
                  <a:cubicBezTo>
                    <a:pt x="7740" y="5142"/>
                    <a:pt x="7675" y="5130"/>
                    <a:pt x="7632" y="5101"/>
                  </a:cubicBezTo>
                  <a:cubicBezTo>
                    <a:pt x="7516" y="5023"/>
                    <a:pt x="7457" y="4754"/>
                    <a:pt x="7485" y="4584"/>
                  </a:cubicBezTo>
                  <a:cubicBezTo>
                    <a:pt x="7563" y="4116"/>
                    <a:pt x="7714" y="3662"/>
                    <a:pt x="7802" y="3195"/>
                  </a:cubicBezTo>
                  <a:cubicBezTo>
                    <a:pt x="8095" y="1568"/>
                    <a:pt x="7228" y="321"/>
                    <a:pt x="5592" y="73"/>
                  </a:cubicBezTo>
                  <a:cubicBezTo>
                    <a:pt x="5269" y="25"/>
                    <a:pt x="4957" y="0"/>
                    <a:pt x="4653"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8261100" y="2139425"/>
              <a:ext cx="112350" cy="101950"/>
            </a:xfrm>
            <a:custGeom>
              <a:rect b="b" l="l" r="r" t="t"/>
              <a:pathLst>
                <a:path extrusionOk="0" h="4078" w="4494">
                  <a:moveTo>
                    <a:pt x="2797" y="741"/>
                  </a:moveTo>
                  <a:cubicBezTo>
                    <a:pt x="3048" y="741"/>
                    <a:pt x="3463" y="907"/>
                    <a:pt x="3480" y="1032"/>
                  </a:cubicBezTo>
                  <a:cubicBezTo>
                    <a:pt x="3526" y="1375"/>
                    <a:pt x="3484" y="1825"/>
                    <a:pt x="3283" y="2081"/>
                  </a:cubicBezTo>
                  <a:cubicBezTo>
                    <a:pt x="2958" y="2502"/>
                    <a:pt x="2476" y="2805"/>
                    <a:pt x="2051" y="3167"/>
                  </a:cubicBezTo>
                  <a:cubicBezTo>
                    <a:pt x="1601" y="2525"/>
                    <a:pt x="1170" y="1907"/>
                    <a:pt x="625" y="1123"/>
                  </a:cubicBezTo>
                  <a:cubicBezTo>
                    <a:pt x="1372" y="981"/>
                    <a:pt x="2055" y="815"/>
                    <a:pt x="2751" y="743"/>
                  </a:cubicBezTo>
                  <a:cubicBezTo>
                    <a:pt x="2766" y="742"/>
                    <a:pt x="2781" y="741"/>
                    <a:pt x="2797" y="741"/>
                  </a:cubicBezTo>
                  <a:close/>
                  <a:moveTo>
                    <a:pt x="2678" y="1"/>
                  </a:moveTo>
                  <a:cubicBezTo>
                    <a:pt x="1995" y="184"/>
                    <a:pt x="1298" y="335"/>
                    <a:pt x="629" y="560"/>
                  </a:cubicBezTo>
                  <a:cubicBezTo>
                    <a:pt x="111" y="739"/>
                    <a:pt x="1" y="1086"/>
                    <a:pt x="262" y="1555"/>
                  </a:cubicBezTo>
                  <a:cubicBezTo>
                    <a:pt x="684" y="2306"/>
                    <a:pt x="1124" y="3040"/>
                    <a:pt x="1564" y="3777"/>
                  </a:cubicBezTo>
                  <a:cubicBezTo>
                    <a:pt x="1682" y="3973"/>
                    <a:pt x="1812" y="4077"/>
                    <a:pt x="1965" y="4077"/>
                  </a:cubicBezTo>
                  <a:cubicBezTo>
                    <a:pt x="2074" y="4077"/>
                    <a:pt x="2194" y="4025"/>
                    <a:pt x="2329" y="3914"/>
                  </a:cubicBezTo>
                  <a:cubicBezTo>
                    <a:pt x="2797" y="3529"/>
                    <a:pt x="3301" y="3194"/>
                    <a:pt x="3755" y="2796"/>
                  </a:cubicBezTo>
                  <a:cubicBezTo>
                    <a:pt x="4346" y="2279"/>
                    <a:pt x="4493" y="1608"/>
                    <a:pt x="4228" y="908"/>
                  </a:cubicBezTo>
                  <a:cubicBezTo>
                    <a:pt x="4003" y="316"/>
                    <a:pt x="3595" y="101"/>
                    <a:pt x="26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8165800" y="2008225"/>
              <a:ext cx="103250" cy="95225"/>
            </a:xfrm>
            <a:custGeom>
              <a:rect b="b" l="l" r="r" t="t"/>
              <a:pathLst>
                <a:path extrusionOk="0" h="3809" w="4130">
                  <a:moveTo>
                    <a:pt x="2177" y="619"/>
                  </a:moveTo>
                  <a:cubicBezTo>
                    <a:pt x="2244" y="619"/>
                    <a:pt x="2313" y="623"/>
                    <a:pt x="2383" y="632"/>
                  </a:cubicBezTo>
                  <a:cubicBezTo>
                    <a:pt x="2668" y="669"/>
                    <a:pt x="3015" y="866"/>
                    <a:pt x="3158" y="1100"/>
                  </a:cubicBezTo>
                  <a:cubicBezTo>
                    <a:pt x="3259" y="1269"/>
                    <a:pt x="3153" y="1664"/>
                    <a:pt x="3011" y="1875"/>
                  </a:cubicBezTo>
                  <a:lnTo>
                    <a:pt x="3012" y="1875"/>
                  </a:lnTo>
                  <a:cubicBezTo>
                    <a:pt x="2759" y="2245"/>
                    <a:pt x="2411" y="2548"/>
                    <a:pt x="2104" y="2878"/>
                  </a:cubicBezTo>
                  <a:cubicBezTo>
                    <a:pt x="1631" y="2323"/>
                    <a:pt x="1187" y="1801"/>
                    <a:pt x="733" y="1265"/>
                  </a:cubicBezTo>
                  <a:cubicBezTo>
                    <a:pt x="1052" y="1004"/>
                    <a:pt x="1537" y="619"/>
                    <a:pt x="2177" y="619"/>
                  </a:cubicBezTo>
                  <a:close/>
                  <a:moveTo>
                    <a:pt x="2227" y="0"/>
                  </a:moveTo>
                  <a:cubicBezTo>
                    <a:pt x="1503" y="36"/>
                    <a:pt x="797" y="352"/>
                    <a:pt x="265" y="930"/>
                  </a:cubicBezTo>
                  <a:cubicBezTo>
                    <a:pt x="82" y="1128"/>
                    <a:pt x="0" y="1669"/>
                    <a:pt x="142" y="1875"/>
                  </a:cubicBezTo>
                  <a:cubicBezTo>
                    <a:pt x="591" y="2535"/>
                    <a:pt x="1151" y="3121"/>
                    <a:pt x="1700" y="3703"/>
                  </a:cubicBezTo>
                  <a:cubicBezTo>
                    <a:pt x="1761" y="3769"/>
                    <a:pt x="1914" y="3808"/>
                    <a:pt x="2043" y="3808"/>
                  </a:cubicBezTo>
                  <a:cubicBezTo>
                    <a:pt x="2120" y="3808"/>
                    <a:pt x="2189" y="3794"/>
                    <a:pt x="2223" y="3763"/>
                  </a:cubicBezTo>
                  <a:cubicBezTo>
                    <a:pt x="2681" y="3373"/>
                    <a:pt x="3112" y="2952"/>
                    <a:pt x="3511" y="2502"/>
                  </a:cubicBezTo>
                  <a:cubicBezTo>
                    <a:pt x="3923" y="2039"/>
                    <a:pt x="4130" y="1499"/>
                    <a:pt x="3836" y="884"/>
                  </a:cubicBezTo>
                  <a:cubicBezTo>
                    <a:pt x="3534" y="247"/>
                    <a:pt x="2975" y="32"/>
                    <a:pt x="2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6292350" y="1906300"/>
              <a:ext cx="1869625" cy="2274450"/>
            </a:xfrm>
            <a:custGeom>
              <a:rect b="b" l="l" r="r" t="t"/>
              <a:pathLst>
                <a:path extrusionOk="0" h="90978" w="74785">
                  <a:moveTo>
                    <a:pt x="69167" y="14155"/>
                  </a:moveTo>
                  <a:cubicBezTo>
                    <a:pt x="69879" y="14155"/>
                    <a:pt x="70662" y="14788"/>
                    <a:pt x="71066" y="15786"/>
                  </a:cubicBezTo>
                  <a:cubicBezTo>
                    <a:pt x="71418" y="16662"/>
                    <a:pt x="70892" y="17546"/>
                    <a:pt x="69778" y="17913"/>
                  </a:cubicBezTo>
                  <a:cubicBezTo>
                    <a:pt x="69388" y="16690"/>
                    <a:pt x="69012" y="15489"/>
                    <a:pt x="68637" y="14288"/>
                  </a:cubicBezTo>
                  <a:cubicBezTo>
                    <a:pt x="68804" y="14198"/>
                    <a:pt x="68983" y="14155"/>
                    <a:pt x="69167" y="14155"/>
                  </a:cubicBezTo>
                  <a:close/>
                  <a:moveTo>
                    <a:pt x="67871" y="14613"/>
                  </a:moveTo>
                  <a:cubicBezTo>
                    <a:pt x="68242" y="15823"/>
                    <a:pt x="68605" y="17010"/>
                    <a:pt x="68976" y="18220"/>
                  </a:cubicBezTo>
                  <a:cubicBezTo>
                    <a:pt x="68755" y="18302"/>
                    <a:pt x="68538" y="18341"/>
                    <a:pt x="68330" y="18341"/>
                  </a:cubicBezTo>
                  <a:cubicBezTo>
                    <a:pt x="67618" y="18341"/>
                    <a:pt x="67004" y="17881"/>
                    <a:pt x="66657" y="17098"/>
                  </a:cubicBezTo>
                  <a:cubicBezTo>
                    <a:pt x="66216" y="16107"/>
                    <a:pt x="66584" y="15310"/>
                    <a:pt x="67871" y="14613"/>
                  </a:cubicBezTo>
                  <a:close/>
                  <a:moveTo>
                    <a:pt x="60263" y="16136"/>
                  </a:moveTo>
                  <a:cubicBezTo>
                    <a:pt x="60775" y="16136"/>
                    <a:pt x="61285" y="16298"/>
                    <a:pt x="61660" y="16616"/>
                  </a:cubicBezTo>
                  <a:cubicBezTo>
                    <a:pt x="62495" y="17321"/>
                    <a:pt x="62802" y="18417"/>
                    <a:pt x="62389" y="19325"/>
                  </a:cubicBezTo>
                  <a:cubicBezTo>
                    <a:pt x="61996" y="20205"/>
                    <a:pt x="61216" y="20397"/>
                    <a:pt x="60065" y="20415"/>
                  </a:cubicBezTo>
                  <a:cubicBezTo>
                    <a:pt x="60029" y="20418"/>
                    <a:pt x="59993" y="20420"/>
                    <a:pt x="59955" y="20420"/>
                  </a:cubicBezTo>
                  <a:cubicBezTo>
                    <a:pt x="59421" y="20420"/>
                    <a:pt x="58775" y="20113"/>
                    <a:pt x="58218" y="19582"/>
                  </a:cubicBezTo>
                  <a:cubicBezTo>
                    <a:pt x="57499" y="18894"/>
                    <a:pt x="57476" y="17889"/>
                    <a:pt x="58186" y="17203"/>
                  </a:cubicBezTo>
                  <a:cubicBezTo>
                    <a:pt x="58433" y="16958"/>
                    <a:pt x="58699" y="16733"/>
                    <a:pt x="58979" y="16528"/>
                  </a:cubicBezTo>
                  <a:cubicBezTo>
                    <a:pt x="59346" y="16265"/>
                    <a:pt x="59805" y="16136"/>
                    <a:pt x="60263" y="16136"/>
                  </a:cubicBezTo>
                  <a:close/>
                  <a:moveTo>
                    <a:pt x="59395" y="811"/>
                  </a:moveTo>
                  <a:cubicBezTo>
                    <a:pt x="60489" y="811"/>
                    <a:pt x="61478" y="1230"/>
                    <a:pt x="62228" y="2202"/>
                  </a:cubicBezTo>
                  <a:cubicBezTo>
                    <a:pt x="62329" y="2330"/>
                    <a:pt x="62457" y="2444"/>
                    <a:pt x="62540" y="2582"/>
                  </a:cubicBezTo>
                  <a:cubicBezTo>
                    <a:pt x="63503" y="4131"/>
                    <a:pt x="64973" y="4758"/>
                    <a:pt x="66711" y="4993"/>
                  </a:cubicBezTo>
                  <a:cubicBezTo>
                    <a:pt x="67518" y="5103"/>
                    <a:pt x="68320" y="5355"/>
                    <a:pt x="69090" y="5635"/>
                  </a:cubicBezTo>
                  <a:cubicBezTo>
                    <a:pt x="69791" y="5887"/>
                    <a:pt x="70533" y="7160"/>
                    <a:pt x="70488" y="7853"/>
                  </a:cubicBezTo>
                  <a:cubicBezTo>
                    <a:pt x="70429" y="8824"/>
                    <a:pt x="69302" y="9962"/>
                    <a:pt x="68330" y="10025"/>
                  </a:cubicBezTo>
                  <a:cubicBezTo>
                    <a:pt x="68149" y="10036"/>
                    <a:pt x="67964" y="10045"/>
                    <a:pt x="67781" y="10045"/>
                  </a:cubicBezTo>
                  <a:cubicBezTo>
                    <a:pt x="67653" y="10045"/>
                    <a:pt x="67525" y="10041"/>
                    <a:pt x="67399" y="10030"/>
                  </a:cubicBezTo>
                  <a:cubicBezTo>
                    <a:pt x="67294" y="10020"/>
                    <a:pt x="67193" y="10016"/>
                    <a:pt x="67093" y="10016"/>
                  </a:cubicBezTo>
                  <a:cubicBezTo>
                    <a:pt x="65982" y="10016"/>
                    <a:pt x="65144" y="10589"/>
                    <a:pt x="64590" y="11510"/>
                  </a:cubicBezTo>
                  <a:cubicBezTo>
                    <a:pt x="63990" y="12506"/>
                    <a:pt x="63162" y="12899"/>
                    <a:pt x="62094" y="12899"/>
                  </a:cubicBezTo>
                  <a:cubicBezTo>
                    <a:pt x="62075" y="12899"/>
                    <a:pt x="62055" y="12899"/>
                    <a:pt x="62036" y="12899"/>
                  </a:cubicBezTo>
                  <a:cubicBezTo>
                    <a:pt x="60940" y="12881"/>
                    <a:pt x="59840" y="12849"/>
                    <a:pt x="58750" y="12749"/>
                  </a:cubicBezTo>
                  <a:cubicBezTo>
                    <a:pt x="58550" y="12731"/>
                    <a:pt x="58355" y="12722"/>
                    <a:pt x="58165" y="12722"/>
                  </a:cubicBezTo>
                  <a:cubicBezTo>
                    <a:pt x="56637" y="12722"/>
                    <a:pt x="55418" y="13305"/>
                    <a:pt x="54419" y="14646"/>
                  </a:cubicBezTo>
                  <a:cubicBezTo>
                    <a:pt x="53950" y="15269"/>
                    <a:pt x="54102" y="15660"/>
                    <a:pt x="54285" y="16209"/>
                  </a:cubicBezTo>
                  <a:cubicBezTo>
                    <a:pt x="54546" y="17007"/>
                    <a:pt x="54767" y="17818"/>
                    <a:pt x="55000" y="18624"/>
                  </a:cubicBezTo>
                  <a:cubicBezTo>
                    <a:pt x="55033" y="18731"/>
                    <a:pt x="55078" y="18854"/>
                    <a:pt x="55051" y="18950"/>
                  </a:cubicBezTo>
                  <a:cubicBezTo>
                    <a:pt x="54968" y="19230"/>
                    <a:pt x="54854" y="19505"/>
                    <a:pt x="54749" y="19779"/>
                  </a:cubicBezTo>
                  <a:cubicBezTo>
                    <a:pt x="54487" y="19684"/>
                    <a:pt x="54221" y="19583"/>
                    <a:pt x="53960" y="19482"/>
                  </a:cubicBezTo>
                  <a:cubicBezTo>
                    <a:pt x="53927" y="19468"/>
                    <a:pt x="53900" y="19436"/>
                    <a:pt x="53882" y="19404"/>
                  </a:cubicBezTo>
                  <a:cubicBezTo>
                    <a:pt x="53443" y="18483"/>
                    <a:pt x="52543" y="18492"/>
                    <a:pt x="51728" y="18359"/>
                  </a:cubicBezTo>
                  <a:cubicBezTo>
                    <a:pt x="51646" y="18346"/>
                    <a:pt x="51566" y="18339"/>
                    <a:pt x="51489" y="18339"/>
                  </a:cubicBezTo>
                  <a:cubicBezTo>
                    <a:pt x="50974" y="18339"/>
                    <a:pt x="50581" y="18627"/>
                    <a:pt x="50362" y="19138"/>
                  </a:cubicBezTo>
                  <a:cubicBezTo>
                    <a:pt x="50304" y="19291"/>
                    <a:pt x="50260" y="19449"/>
                    <a:pt x="50229" y="19610"/>
                  </a:cubicBezTo>
                  <a:cubicBezTo>
                    <a:pt x="49848" y="21600"/>
                    <a:pt x="50885" y="23827"/>
                    <a:pt x="52896" y="25097"/>
                  </a:cubicBezTo>
                  <a:cubicBezTo>
                    <a:pt x="52617" y="25298"/>
                    <a:pt x="52420" y="25486"/>
                    <a:pt x="52191" y="25597"/>
                  </a:cubicBezTo>
                  <a:cubicBezTo>
                    <a:pt x="51701" y="25834"/>
                    <a:pt x="51201" y="26067"/>
                    <a:pt x="50683" y="26246"/>
                  </a:cubicBezTo>
                  <a:cubicBezTo>
                    <a:pt x="50491" y="26313"/>
                    <a:pt x="50317" y="26345"/>
                    <a:pt x="50162" y="26345"/>
                  </a:cubicBezTo>
                  <a:cubicBezTo>
                    <a:pt x="49628" y="26345"/>
                    <a:pt x="49331" y="25957"/>
                    <a:pt x="49349" y="25260"/>
                  </a:cubicBezTo>
                  <a:cubicBezTo>
                    <a:pt x="49381" y="23757"/>
                    <a:pt x="49316" y="23674"/>
                    <a:pt x="47854" y="23257"/>
                  </a:cubicBezTo>
                  <a:cubicBezTo>
                    <a:pt x="47484" y="23152"/>
                    <a:pt x="47117" y="23042"/>
                    <a:pt x="46754" y="22914"/>
                  </a:cubicBezTo>
                  <a:cubicBezTo>
                    <a:pt x="45481" y="22451"/>
                    <a:pt x="44756" y="21162"/>
                    <a:pt x="45169" y="19879"/>
                  </a:cubicBezTo>
                  <a:cubicBezTo>
                    <a:pt x="45412" y="19123"/>
                    <a:pt x="45815" y="18413"/>
                    <a:pt x="46218" y="17725"/>
                  </a:cubicBezTo>
                  <a:cubicBezTo>
                    <a:pt x="46640" y="17020"/>
                    <a:pt x="47149" y="16364"/>
                    <a:pt x="47621" y="15690"/>
                  </a:cubicBezTo>
                  <a:cubicBezTo>
                    <a:pt x="47974" y="15195"/>
                    <a:pt x="47993" y="14664"/>
                    <a:pt x="47785" y="14123"/>
                  </a:cubicBezTo>
                  <a:cubicBezTo>
                    <a:pt x="47644" y="13747"/>
                    <a:pt x="47483" y="13371"/>
                    <a:pt x="47291" y="13017"/>
                  </a:cubicBezTo>
                  <a:cubicBezTo>
                    <a:pt x="46328" y="11198"/>
                    <a:pt x="47053" y="8860"/>
                    <a:pt x="48986" y="7853"/>
                  </a:cubicBezTo>
                  <a:cubicBezTo>
                    <a:pt x="49716" y="7476"/>
                    <a:pt x="50463" y="7119"/>
                    <a:pt x="51223" y="6816"/>
                  </a:cubicBezTo>
                  <a:cubicBezTo>
                    <a:pt x="52868" y="6170"/>
                    <a:pt x="54083" y="5084"/>
                    <a:pt x="54890" y="3516"/>
                  </a:cubicBezTo>
                  <a:cubicBezTo>
                    <a:pt x="55678" y="1980"/>
                    <a:pt x="57007" y="1128"/>
                    <a:pt x="58653" y="871"/>
                  </a:cubicBezTo>
                  <a:cubicBezTo>
                    <a:pt x="58904" y="831"/>
                    <a:pt x="59152" y="811"/>
                    <a:pt x="59395" y="811"/>
                  </a:cubicBezTo>
                  <a:close/>
                  <a:moveTo>
                    <a:pt x="48177" y="35014"/>
                  </a:moveTo>
                  <a:cubicBezTo>
                    <a:pt x="48278" y="36564"/>
                    <a:pt x="48837" y="37902"/>
                    <a:pt x="49992" y="38851"/>
                  </a:cubicBezTo>
                  <a:cubicBezTo>
                    <a:pt x="51701" y="40258"/>
                    <a:pt x="53604" y="41354"/>
                    <a:pt x="55868" y="41610"/>
                  </a:cubicBezTo>
                  <a:cubicBezTo>
                    <a:pt x="56652" y="41701"/>
                    <a:pt x="57435" y="41766"/>
                    <a:pt x="58293" y="41853"/>
                  </a:cubicBezTo>
                  <a:cubicBezTo>
                    <a:pt x="58310" y="42151"/>
                    <a:pt x="58343" y="42454"/>
                    <a:pt x="58338" y="42755"/>
                  </a:cubicBezTo>
                  <a:cubicBezTo>
                    <a:pt x="58306" y="45418"/>
                    <a:pt x="57774" y="48027"/>
                    <a:pt x="57379" y="50648"/>
                  </a:cubicBezTo>
                  <a:lnTo>
                    <a:pt x="57380" y="50648"/>
                  </a:lnTo>
                  <a:cubicBezTo>
                    <a:pt x="57338" y="50919"/>
                    <a:pt x="57207" y="50969"/>
                    <a:pt x="57037" y="50969"/>
                  </a:cubicBezTo>
                  <a:cubicBezTo>
                    <a:pt x="56985" y="50969"/>
                    <a:pt x="56929" y="50964"/>
                    <a:pt x="56871" y="50960"/>
                  </a:cubicBezTo>
                  <a:cubicBezTo>
                    <a:pt x="54181" y="50782"/>
                    <a:pt x="51513" y="50465"/>
                    <a:pt x="48970" y="49489"/>
                  </a:cubicBezTo>
                  <a:cubicBezTo>
                    <a:pt x="47122" y="48788"/>
                    <a:pt x="45247" y="48155"/>
                    <a:pt x="43428" y="47398"/>
                  </a:cubicBezTo>
                  <a:cubicBezTo>
                    <a:pt x="42337" y="46950"/>
                    <a:pt x="41315" y="46317"/>
                    <a:pt x="40234" y="45753"/>
                  </a:cubicBezTo>
                  <a:cubicBezTo>
                    <a:pt x="43299" y="42449"/>
                    <a:pt x="46059" y="38983"/>
                    <a:pt x="48177" y="35014"/>
                  </a:cubicBezTo>
                  <a:close/>
                  <a:moveTo>
                    <a:pt x="7903" y="50184"/>
                  </a:moveTo>
                  <a:cubicBezTo>
                    <a:pt x="8128" y="50184"/>
                    <a:pt x="8390" y="50373"/>
                    <a:pt x="8858" y="50731"/>
                  </a:cubicBezTo>
                  <a:cubicBezTo>
                    <a:pt x="9436" y="51176"/>
                    <a:pt x="10018" y="51621"/>
                    <a:pt x="10596" y="52062"/>
                  </a:cubicBezTo>
                  <a:cubicBezTo>
                    <a:pt x="9889" y="52740"/>
                    <a:pt x="9155" y="53446"/>
                    <a:pt x="8414" y="54156"/>
                  </a:cubicBezTo>
                  <a:cubicBezTo>
                    <a:pt x="8302" y="53978"/>
                    <a:pt x="8157" y="53903"/>
                    <a:pt x="7996" y="53903"/>
                  </a:cubicBezTo>
                  <a:cubicBezTo>
                    <a:pt x="7829" y="53903"/>
                    <a:pt x="7643" y="53984"/>
                    <a:pt x="7455" y="54115"/>
                  </a:cubicBezTo>
                  <a:cubicBezTo>
                    <a:pt x="6300" y="54920"/>
                    <a:pt x="5145" y="55727"/>
                    <a:pt x="4000" y="56548"/>
                  </a:cubicBezTo>
                  <a:lnTo>
                    <a:pt x="3999" y="56548"/>
                  </a:lnTo>
                  <a:cubicBezTo>
                    <a:pt x="3124" y="57175"/>
                    <a:pt x="2263" y="57817"/>
                    <a:pt x="1392" y="58454"/>
                  </a:cubicBezTo>
                  <a:lnTo>
                    <a:pt x="1245" y="58307"/>
                  </a:lnTo>
                  <a:cubicBezTo>
                    <a:pt x="1374" y="58115"/>
                    <a:pt x="1493" y="57918"/>
                    <a:pt x="1635" y="57735"/>
                  </a:cubicBezTo>
                  <a:cubicBezTo>
                    <a:pt x="3436" y="55465"/>
                    <a:pt x="5235" y="53200"/>
                    <a:pt x="7034" y="50938"/>
                  </a:cubicBezTo>
                  <a:cubicBezTo>
                    <a:pt x="7441" y="50426"/>
                    <a:pt x="7648" y="50184"/>
                    <a:pt x="7903" y="50184"/>
                  </a:cubicBezTo>
                  <a:close/>
                  <a:moveTo>
                    <a:pt x="39578" y="46266"/>
                  </a:moveTo>
                  <a:cubicBezTo>
                    <a:pt x="45119" y="49425"/>
                    <a:pt x="50798" y="51643"/>
                    <a:pt x="57206" y="51877"/>
                  </a:cubicBezTo>
                  <a:cubicBezTo>
                    <a:pt x="56931" y="53559"/>
                    <a:pt x="56660" y="55195"/>
                    <a:pt x="56371" y="56937"/>
                  </a:cubicBezTo>
                  <a:cubicBezTo>
                    <a:pt x="53379" y="56662"/>
                    <a:pt x="50418" y="56392"/>
                    <a:pt x="47517" y="56130"/>
                  </a:cubicBezTo>
                  <a:cubicBezTo>
                    <a:pt x="47374" y="55883"/>
                    <a:pt x="47264" y="55695"/>
                    <a:pt x="47155" y="55507"/>
                  </a:cubicBezTo>
                  <a:cubicBezTo>
                    <a:pt x="46948" y="55635"/>
                    <a:pt x="46705" y="55732"/>
                    <a:pt x="46545" y="55901"/>
                  </a:cubicBezTo>
                  <a:cubicBezTo>
                    <a:pt x="45592" y="56891"/>
                    <a:pt x="44610" y="57827"/>
                    <a:pt x="43396" y="58513"/>
                  </a:cubicBezTo>
                  <a:cubicBezTo>
                    <a:pt x="42580" y="58982"/>
                    <a:pt x="41906" y="59719"/>
                    <a:pt x="41067" y="60127"/>
                  </a:cubicBezTo>
                  <a:cubicBezTo>
                    <a:pt x="39477" y="60907"/>
                    <a:pt x="37809" y="61530"/>
                    <a:pt x="36177" y="62230"/>
                  </a:cubicBezTo>
                  <a:cubicBezTo>
                    <a:pt x="36069" y="62277"/>
                    <a:pt x="35978" y="62300"/>
                    <a:pt x="35896" y="62300"/>
                  </a:cubicBezTo>
                  <a:cubicBezTo>
                    <a:pt x="35728" y="62300"/>
                    <a:pt x="35602" y="62200"/>
                    <a:pt x="35466" y="61992"/>
                  </a:cubicBezTo>
                  <a:cubicBezTo>
                    <a:pt x="34632" y="60723"/>
                    <a:pt x="33509" y="59898"/>
                    <a:pt x="31955" y="59697"/>
                  </a:cubicBezTo>
                  <a:cubicBezTo>
                    <a:pt x="31837" y="59682"/>
                    <a:pt x="31716" y="59674"/>
                    <a:pt x="31593" y="59674"/>
                  </a:cubicBezTo>
                  <a:cubicBezTo>
                    <a:pt x="29968" y="59674"/>
                    <a:pt x="27901" y="60953"/>
                    <a:pt x="27381" y="62419"/>
                  </a:cubicBezTo>
                  <a:cubicBezTo>
                    <a:pt x="27280" y="62703"/>
                    <a:pt x="27280" y="63025"/>
                    <a:pt x="27220" y="63387"/>
                  </a:cubicBezTo>
                  <a:cubicBezTo>
                    <a:pt x="26516" y="63387"/>
                    <a:pt x="25785" y="63421"/>
                    <a:pt x="25050" y="63421"/>
                  </a:cubicBezTo>
                  <a:cubicBezTo>
                    <a:pt x="24590" y="63421"/>
                    <a:pt x="24127" y="63407"/>
                    <a:pt x="23669" y="63363"/>
                  </a:cubicBezTo>
                  <a:cubicBezTo>
                    <a:pt x="21721" y="63180"/>
                    <a:pt x="19773" y="62941"/>
                    <a:pt x="17852" y="62566"/>
                  </a:cubicBezTo>
                  <a:cubicBezTo>
                    <a:pt x="16756" y="62354"/>
                    <a:pt x="15688" y="61897"/>
                    <a:pt x="14661" y="61429"/>
                  </a:cubicBezTo>
                  <a:cubicBezTo>
                    <a:pt x="13351" y="60824"/>
                    <a:pt x="12086" y="60118"/>
                    <a:pt x="10816" y="59426"/>
                  </a:cubicBezTo>
                  <a:cubicBezTo>
                    <a:pt x="9381" y="58633"/>
                    <a:pt x="8296" y="57442"/>
                    <a:pt x="7324" y="56291"/>
                  </a:cubicBezTo>
                  <a:cubicBezTo>
                    <a:pt x="8671" y="55040"/>
                    <a:pt x="10004" y="53797"/>
                    <a:pt x="11325" y="52564"/>
                  </a:cubicBezTo>
                  <a:cubicBezTo>
                    <a:pt x="11935" y="53046"/>
                    <a:pt x="12558" y="53573"/>
                    <a:pt x="13222" y="54049"/>
                  </a:cubicBezTo>
                  <a:cubicBezTo>
                    <a:pt x="14831" y="55209"/>
                    <a:pt x="16693" y="55673"/>
                    <a:pt x="18622" y="55883"/>
                  </a:cubicBezTo>
                  <a:cubicBezTo>
                    <a:pt x="19548" y="55984"/>
                    <a:pt x="20471" y="56040"/>
                    <a:pt x="21390" y="56040"/>
                  </a:cubicBezTo>
                  <a:cubicBezTo>
                    <a:pt x="23389" y="56040"/>
                    <a:pt x="25368" y="55775"/>
                    <a:pt x="27312" y="55131"/>
                  </a:cubicBezTo>
                  <a:cubicBezTo>
                    <a:pt x="28972" y="54581"/>
                    <a:pt x="30388" y="53601"/>
                    <a:pt x="31878" y="52739"/>
                  </a:cubicBezTo>
                  <a:cubicBezTo>
                    <a:pt x="34554" y="51190"/>
                    <a:pt x="36786" y="49104"/>
                    <a:pt x="38978" y="46968"/>
                  </a:cubicBezTo>
                  <a:cubicBezTo>
                    <a:pt x="39197" y="46752"/>
                    <a:pt x="39380" y="46496"/>
                    <a:pt x="39578" y="46266"/>
                  </a:cubicBezTo>
                  <a:close/>
                  <a:moveTo>
                    <a:pt x="31665" y="60437"/>
                  </a:moveTo>
                  <a:cubicBezTo>
                    <a:pt x="33122" y="60437"/>
                    <a:pt x="34153" y="61260"/>
                    <a:pt x="34898" y="62501"/>
                  </a:cubicBezTo>
                  <a:cubicBezTo>
                    <a:pt x="34892" y="62579"/>
                    <a:pt x="34888" y="62662"/>
                    <a:pt x="34888" y="62739"/>
                  </a:cubicBezTo>
                  <a:lnTo>
                    <a:pt x="34889" y="62739"/>
                  </a:lnTo>
                  <a:cubicBezTo>
                    <a:pt x="32629" y="62987"/>
                    <a:pt x="30369" y="63235"/>
                    <a:pt x="27968" y="63501"/>
                  </a:cubicBezTo>
                  <a:cubicBezTo>
                    <a:pt x="28042" y="63074"/>
                    <a:pt x="28018" y="62785"/>
                    <a:pt x="28133" y="62570"/>
                  </a:cubicBezTo>
                  <a:cubicBezTo>
                    <a:pt x="28842" y="61273"/>
                    <a:pt x="29975" y="60526"/>
                    <a:pt x="31432" y="60444"/>
                  </a:cubicBezTo>
                  <a:cubicBezTo>
                    <a:pt x="31511" y="60439"/>
                    <a:pt x="31588" y="60437"/>
                    <a:pt x="31665" y="60437"/>
                  </a:cubicBezTo>
                  <a:close/>
                  <a:moveTo>
                    <a:pt x="47043" y="56814"/>
                  </a:moveTo>
                  <a:cubicBezTo>
                    <a:pt x="47070" y="56814"/>
                    <a:pt x="47096" y="56815"/>
                    <a:pt x="47122" y="56818"/>
                  </a:cubicBezTo>
                  <a:cubicBezTo>
                    <a:pt x="49812" y="57097"/>
                    <a:pt x="52503" y="57386"/>
                    <a:pt x="55193" y="57684"/>
                  </a:cubicBezTo>
                  <a:cubicBezTo>
                    <a:pt x="55500" y="57716"/>
                    <a:pt x="55807" y="57762"/>
                    <a:pt x="56110" y="57798"/>
                  </a:cubicBezTo>
                  <a:cubicBezTo>
                    <a:pt x="55477" y="60957"/>
                    <a:pt x="54854" y="64069"/>
                    <a:pt x="54226" y="67213"/>
                  </a:cubicBezTo>
                  <a:lnTo>
                    <a:pt x="54226" y="67213"/>
                  </a:lnTo>
                  <a:cubicBezTo>
                    <a:pt x="54087" y="67195"/>
                    <a:pt x="53954" y="67186"/>
                    <a:pt x="53826" y="67186"/>
                  </a:cubicBezTo>
                  <a:cubicBezTo>
                    <a:pt x="52701" y="67186"/>
                    <a:pt x="51950" y="67865"/>
                    <a:pt x="51279" y="68831"/>
                  </a:cubicBezTo>
                  <a:cubicBezTo>
                    <a:pt x="49977" y="70724"/>
                    <a:pt x="50248" y="72493"/>
                    <a:pt x="51449" y="74349"/>
                  </a:cubicBezTo>
                  <a:cubicBezTo>
                    <a:pt x="51586" y="74555"/>
                    <a:pt x="51788" y="74757"/>
                    <a:pt x="52008" y="74858"/>
                  </a:cubicBezTo>
                  <a:cubicBezTo>
                    <a:pt x="52060" y="74883"/>
                    <a:pt x="52119" y="74891"/>
                    <a:pt x="52183" y="74891"/>
                  </a:cubicBezTo>
                  <a:cubicBezTo>
                    <a:pt x="52320" y="74891"/>
                    <a:pt x="52477" y="74851"/>
                    <a:pt x="52618" y="74845"/>
                  </a:cubicBezTo>
                  <a:cubicBezTo>
                    <a:pt x="52585" y="74662"/>
                    <a:pt x="52590" y="74456"/>
                    <a:pt x="52511" y="74294"/>
                  </a:cubicBezTo>
                  <a:cubicBezTo>
                    <a:pt x="52150" y="73562"/>
                    <a:pt x="51724" y="72860"/>
                    <a:pt x="51398" y="72113"/>
                  </a:cubicBezTo>
                  <a:cubicBezTo>
                    <a:pt x="50807" y="70770"/>
                    <a:pt x="52351" y="67960"/>
                    <a:pt x="53859" y="67933"/>
                  </a:cubicBezTo>
                  <a:lnTo>
                    <a:pt x="54249" y="67933"/>
                  </a:lnTo>
                  <a:cubicBezTo>
                    <a:pt x="53786" y="70261"/>
                    <a:pt x="53324" y="72582"/>
                    <a:pt x="52865" y="74895"/>
                  </a:cubicBezTo>
                  <a:cubicBezTo>
                    <a:pt x="52072" y="78846"/>
                    <a:pt x="51287" y="82768"/>
                    <a:pt x="50513" y="86661"/>
                  </a:cubicBezTo>
                  <a:cubicBezTo>
                    <a:pt x="49789" y="86794"/>
                    <a:pt x="49115" y="87019"/>
                    <a:pt x="48437" y="87019"/>
                  </a:cubicBezTo>
                  <a:cubicBezTo>
                    <a:pt x="48421" y="87019"/>
                    <a:pt x="48405" y="87019"/>
                    <a:pt x="48390" y="87019"/>
                  </a:cubicBezTo>
                  <a:cubicBezTo>
                    <a:pt x="47370" y="87019"/>
                    <a:pt x="46345" y="86880"/>
                    <a:pt x="45320" y="86794"/>
                  </a:cubicBezTo>
                  <a:cubicBezTo>
                    <a:pt x="44665" y="86734"/>
                    <a:pt x="44009" y="86652"/>
                    <a:pt x="43354" y="86610"/>
                  </a:cubicBezTo>
                  <a:cubicBezTo>
                    <a:pt x="42987" y="86587"/>
                    <a:pt x="42845" y="86460"/>
                    <a:pt x="42858" y="86074"/>
                  </a:cubicBezTo>
                  <a:cubicBezTo>
                    <a:pt x="42968" y="82962"/>
                    <a:pt x="43079" y="79850"/>
                    <a:pt x="43161" y="76738"/>
                  </a:cubicBezTo>
                  <a:cubicBezTo>
                    <a:pt x="43230" y="74193"/>
                    <a:pt x="43230" y="71646"/>
                    <a:pt x="43317" y="69101"/>
                  </a:cubicBezTo>
                  <a:cubicBezTo>
                    <a:pt x="43427" y="65952"/>
                    <a:pt x="43588" y="62808"/>
                    <a:pt x="43767" y="59668"/>
                  </a:cubicBezTo>
                  <a:cubicBezTo>
                    <a:pt x="43784" y="59384"/>
                    <a:pt x="44087" y="59073"/>
                    <a:pt x="44330" y="58852"/>
                  </a:cubicBezTo>
                  <a:cubicBezTo>
                    <a:pt x="45045" y="58197"/>
                    <a:pt x="45784" y="57573"/>
                    <a:pt x="46535" y="56965"/>
                  </a:cubicBezTo>
                  <a:cubicBezTo>
                    <a:pt x="46662" y="56865"/>
                    <a:pt x="46865" y="56814"/>
                    <a:pt x="47043" y="56814"/>
                  </a:cubicBezTo>
                  <a:close/>
                  <a:moveTo>
                    <a:pt x="43676" y="87389"/>
                  </a:moveTo>
                  <a:cubicBezTo>
                    <a:pt x="44711" y="87504"/>
                    <a:pt x="45720" y="87665"/>
                    <a:pt x="46737" y="87715"/>
                  </a:cubicBezTo>
                  <a:cubicBezTo>
                    <a:pt x="47026" y="87729"/>
                    <a:pt x="47315" y="87734"/>
                    <a:pt x="47605" y="87734"/>
                  </a:cubicBezTo>
                  <a:cubicBezTo>
                    <a:pt x="48335" y="87734"/>
                    <a:pt x="49067" y="87702"/>
                    <a:pt x="49799" y="87702"/>
                  </a:cubicBezTo>
                  <a:cubicBezTo>
                    <a:pt x="50097" y="87706"/>
                    <a:pt x="50426" y="87692"/>
                    <a:pt x="50689" y="87811"/>
                  </a:cubicBezTo>
                  <a:cubicBezTo>
                    <a:pt x="52246" y="88527"/>
                    <a:pt x="53790" y="89278"/>
                    <a:pt x="55340" y="90017"/>
                  </a:cubicBezTo>
                  <a:lnTo>
                    <a:pt x="55340" y="90017"/>
                  </a:lnTo>
                  <a:cubicBezTo>
                    <a:pt x="55330" y="90049"/>
                    <a:pt x="55323" y="90080"/>
                    <a:pt x="55317" y="90113"/>
                  </a:cubicBezTo>
                  <a:cubicBezTo>
                    <a:pt x="51449" y="89921"/>
                    <a:pt x="47580" y="89722"/>
                    <a:pt x="43676" y="89530"/>
                  </a:cubicBezTo>
                  <a:lnTo>
                    <a:pt x="43676" y="87389"/>
                  </a:lnTo>
                  <a:close/>
                  <a:moveTo>
                    <a:pt x="59170" y="0"/>
                  </a:moveTo>
                  <a:cubicBezTo>
                    <a:pt x="58480" y="0"/>
                    <a:pt x="57839" y="125"/>
                    <a:pt x="57363" y="342"/>
                  </a:cubicBezTo>
                  <a:cubicBezTo>
                    <a:pt x="55942" y="988"/>
                    <a:pt x="54751" y="1854"/>
                    <a:pt x="54049" y="3326"/>
                  </a:cubicBezTo>
                  <a:cubicBezTo>
                    <a:pt x="53426" y="4637"/>
                    <a:pt x="52330" y="5470"/>
                    <a:pt x="50988" y="6021"/>
                  </a:cubicBezTo>
                  <a:cubicBezTo>
                    <a:pt x="50140" y="6364"/>
                    <a:pt x="49301" y="6740"/>
                    <a:pt x="48508" y="7185"/>
                  </a:cubicBezTo>
                  <a:cubicBezTo>
                    <a:pt x="47234" y="7904"/>
                    <a:pt x="46427" y="8981"/>
                    <a:pt x="46133" y="10448"/>
                  </a:cubicBezTo>
                  <a:cubicBezTo>
                    <a:pt x="45874" y="11764"/>
                    <a:pt x="46294" y="12904"/>
                    <a:pt x="46876" y="14028"/>
                  </a:cubicBezTo>
                  <a:cubicBezTo>
                    <a:pt x="47156" y="14573"/>
                    <a:pt x="47092" y="15027"/>
                    <a:pt x="46735" y="15554"/>
                  </a:cubicBezTo>
                  <a:cubicBezTo>
                    <a:pt x="45950" y="16718"/>
                    <a:pt x="45134" y="17887"/>
                    <a:pt x="44547" y="19152"/>
                  </a:cubicBezTo>
                  <a:cubicBezTo>
                    <a:pt x="43663" y="21059"/>
                    <a:pt x="44653" y="23066"/>
                    <a:pt x="46642" y="23731"/>
                  </a:cubicBezTo>
                  <a:cubicBezTo>
                    <a:pt x="47027" y="23855"/>
                    <a:pt x="47412" y="23969"/>
                    <a:pt x="47797" y="24084"/>
                  </a:cubicBezTo>
                  <a:cubicBezTo>
                    <a:pt x="48613" y="24322"/>
                    <a:pt x="48618" y="24318"/>
                    <a:pt x="48536" y="25175"/>
                  </a:cubicBezTo>
                  <a:cubicBezTo>
                    <a:pt x="48424" y="26359"/>
                    <a:pt x="49166" y="27181"/>
                    <a:pt x="50213" y="27181"/>
                  </a:cubicBezTo>
                  <a:cubicBezTo>
                    <a:pt x="50415" y="27181"/>
                    <a:pt x="50629" y="27151"/>
                    <a:pt x="50850" y="27086"/>
                  </a:cubicBezTo>
                  <a:cubicBezTo>
                    <a:pt x="51176" y="26991"/>
                    <a:pt x="51491" y="26871"/>
                    <a:pt x="51799" y="26766"/>
                  </a:cubicBezTo>
                  <a:lnTo>
                    <a:pt x="51799" y="26766"/>
                  </a:lnTo>
                  <a:cubicBezTo>
                    <a:pt x="51350" y="27944"/>
                    <a:pt x="50900" y="29085"/>
                    <a:pt x="50483" y="30235"/>
                  </a:cubicBezTo>
                  <a:cubicBezTo>
                    <a:pt x="50387" y="30509"/>
                    <a:pt x="50401" y="30826"/>
                    <a:pt x="50355" y="31152"/>
                  </a:cubicBezTo>
                  <a:cubicBezTo>
                    <a:pt x="49993" y="31409"/>
                    <a:pt x="49552" y="31702"/>
                    <a:pt x="49131" y="32027"/>
                  </a:cubicBezTo>
                  <a:cubicBezTo>
                    <a:pt x="48984" y="32142"/>
                    <a:pt x="48866" y="32312"/>
                    <a:pt x="48765" y="32482"/>
                  </a:cubicBezTo>
                  <a:cubicBezTo>
                    <a:pt x="47600" y="34470"/>
                    <a:pt x="46565" y="36546"/>
                    <a:pt x="45248" y="38431"/>
                  </a:cubicBezTo>
                  <a:cubicBezTo>
                    <a:pt x="43388" y="41102"/>
                    <a:pt x="41316" y="43628"/>
                    <a:pt x="38956" y="45902"/>
                  </a:cubicBezTo>
                  <a:cubicBezTo>
                    <a:pt x="36619" y="48152"/>
                    <a:pt x="34294" y="50407"/>
                    <a:pt x="31453" y="52053"/>
                  </a:cubicBezTo>
                  <a:cubicBezTo>
                    <a:pt x="29995" y="52897"/>
                    <a:pt x="28606" y="53845"/>
                    <a:pt x="26983" y="54382"/>
                  </a:cubicBezTo>
                  <a:cubicBezTo>
                    <a:pt x="25142" y="54989"/>
                    <a:pt x="23270" y="55232"/>
                    <a:pt x="21376" y="55232"/>
                  </a:cubicBezTo>
                  <a:cubicBezTo>
                    <a:pt x="20587" y="55232"/>
                    <a:pt x="19794" y="55190"/>
                    <a:pt x="18998" y="55114"/>
                  </a:cubicBezTo>
                  <a:cubicBezTo>
                    <a:pt x="17027" y="54927"/>
                    <a:pt x="15117" y="54483"/>
                    <a:pt x="13493" y="53263"/>
                  </a:cubicBezTo>
                  <a:cubicBezTo>
                    <a:pt x="12834" y="52763"/>
                    <a:pt x="12284" y="52108"/>
                    <a:pt x="11624" y="51603"/>
                  </a:cubicBezTo>
                  <a:cubicBezTo>
                    <a:pt x="10739" y="50930"/>
                    <a:pt x="9804" y="50320"/>
                    <a:pt x="8874" y="49706"/>
                  </a:cubicBezTo>
                  <a:cubicBezTo>
                    <a:pt x="8463" y="49436"/>
                    <a:pt x="8135" y="49297"/>
                    <a:pt x="7837" y="49297"/>
                  </a:cubicBezTo>
                  <a:cubicBezTo>
                    <a:pt x="7445" y="49297"/>
                    <a:pt x="7105" y="49537"/>
                    <a:pt x="6696" y="50036"/>
                  </a:cubicBezTo>
                  <a:cubicBezTo>
                    <a:pt x="6032" y="50843"/>
                    <a:pt x="5409" y="51677"/>
                    <a:pt x="4757" y="52493"/>
                  </a:cubicBezTo>
                  <a:cubicBezTo>
                    <a:pt x="3474" y="54098"/>
                    <a:pt x="2191" y="55697"/>
                    <a:pt x="907" y="57291"/>
                  </a:cubicBezTo>
                  <a:cubicBezTo>
                    <a:pt x="747" y="57493"/>
                    <a:pt x="600" y="57708"/>
                    <a:pt x="491" y="57938"/>
                  </a:cubicBezTo>
                  <a:cubicBezTo>
                    <a:pt x="284" y="58364"/>
                    <a:pt x="0" y="58841"/>
                    <a:pt x="421" y="59258"/>
                  </a:cubicBezTo>
                  <a:cubicBezTo>
                    <a:pt x="576" y="59409"/>
                    <a:pt x="741" y="59467"/>
                    <a:pt x="905" y="59467"/>
                  </a:cubicBezTo>
                  <a:cubicBezTo>
                    <a:pt x="1180" y="59467"/>
                    <a:pt x="1455" y="59307"/>
                    <a:pt x="1687" y="59153"/>
                  </a:cubicBezTo>
                  <a:cubicBezTo>
                    <a:pt x="2750" y="58446"/>
                    <a:pt x="3787" y="57695"/>
                    <a:pt x="4826" y="56948"/>
                  </a:cubicBezTo>
                  <a:cubicBezTo>
                    <a:pt x="5500" y="56462"/>
                    <a:pt x="6156" y="55958"/>
                    <a:pt x="6802" y="55476"/>
                  </a:cubicBezTo>
                  <a:cubicBezTo>
                    <a:pt x="6829" y="55821"/>
                    <a:pt x="6806" y="56109"/>
                    <a:pt x="6884" y="56361"/>
                  </a:cubicBezTo>
                  <a:cubicBezTo>
                    <a:pt x="7342" y="57777"/>
                    <a:pt x="8346" y="58808"/>
                    <a:pt x="9551" y="59538"/>
                  </a:cubicBezTo>
                  <a:cubicBezTo>
                    <a:pt x="11486" y="60711"/>
                    <a:pt x="13521" y="61724"/>
                    <a:pt x="15533" y="62765"/>
                  </a:cubicBezTo>
                  <a:cubicBezTo>
                    <a:pt x="16028" y="63021"/>
                    <a:pt x="16592" y="63196"/>
                    <a:pt x="17147" y="63295"/>
                  </a:cubicBezTo>
                  <a:cubicBezTo>
                    <a:pt x="18746" y="63589"/>
                    <a:pt x="20351" y="63882"/>
                    <a:pt x="21964" y="64071"/>
                  </a:cubicBezTo>
                  <a:cubicBezTo>
                    <a:pt x="23345" y="64232"/>
                    <a:pt x="24727" y="64296"/>
                    <a:pt x="26109" y="64296"/>
                  </a:cubicBezTo>
                  <a:cubicBezTo>
                    <a:pt x="28040" y="64296"/>
                    <a:pt x="29971" y="64170"/>
                    <a:pt x="31897" y="64002"/>
                  </a:cubicBezTo>
                  <a:cubicBezTo>
                    <a:pt x="35471" y="63695"/>
                    <a:pt x="38698" y="62302"/>
                    <a:pt x="41852" y="60726"/>
                  </a:cubicBezTo>
                  <a:cubicBezTo>
                    <a:pt x="42223" y="60537"/>
                    <a:pt x="42571" y="60303"/>
                    <a:pt x="43016" y="60038"/>
                  </a:cubicBezTo>
                  <a:lnTo>
                    <a:pt x="43016" y="60038"/>
                  </a:lnTo>
                  <a:cubicBezTo>
                    <a:pt x="42989" y="60358"/>
                    <a:pt x="42975" y="60570"/>
                    <a:pt x="42957" y="60780"/>
                  </a:cubicBezTo>
                  <a:cubicBezTo>
                    <a:pt x="42856" y="61820"/>
                    <a:pt x="42699" y="62857"/>
                    <a:pt x="42668" y="63898"/>
                  </a:cubicBezTo>
                  <a:cubicBezTo>
                    <a:pt x="42461" y="70291"/>
                    <a:pt x="42274" y="76685"/>
                    <a:pt x="42104" y="83079"/>
                  </a:cubicBezTo>
                  <a:cubicBezTo>
                    <a:pt x="42072" y="84216"/>
                    <a:pt x="42071" y="85352"/>
                    <a:pt x="42099" y="86489"/>
                  </a:cubicBezTo>
                  <a:cubicBezTo>
                    <a:pt x="42104" y="86700"/>
                    <a:pt x="42287" y="87062"/>
                    <a:pt x="42430" y="87085"/>
                  </a:cubicBezTo>
                  <a:cubicBezTo>
                    <a:pt x="42993" y="87176"/>
                    <a:pt x="43039" y="87502"/>
                    <a:pt x="42979" y="87952"/>
                  </a:cubicBezTo>
                  <a:cubicBezTo>
                    <a:pt x="42943" y="88203"/>
                    <a:pt x="42943" y="88460"/>
                    <a:pt x="42907" y="88712"/>
                  </a:cubicBezTo>
                  <a:cubicBezTo>
                    <a:pt x="42695" y="90110"/>
                    <a:pt x="42957" y="90418"/>
                    <a:pt x="44382" y="90449"/>
                  </a:cubicBezTo>
                  <a:cubicBezTo>
                    <a:pt x="44501" y="90452"/>
                    <a:pt x="44620" y="90452"/>
                    <a:pt x="44739" y="90452"/>
                  </a:cubicBezTo>
                  <a:cubicBezTo>
                    <a:pt x="44859" y="90452"/>
                    <a:pt x="44978" y="90452"/>
                    <a:pt x="45097" y="90454"/>
                  </a:cubicBezTo>
                  <a:cubicBezTo>
                    <a:pt x="46376" y="90500"/>
                    <a:pt x="47659" y="90536"/>
                    <a:pt x="48942" y="90601"/>
                  </a:cubicBezTo>
                  <a:cubicBezTo>
                    <a:pt x="51285" y="90715"/>
                    <a:pt x="53623" y="90853"/>
                    <a:pt x="55964" y="90971"/>
                  </a:cubicBezTo>
                  <a:cubicBezTo>
                    <a:pt x="56026" y="90975"/>
                    <a:pt x="56089" y="90978"/>
                    <a:pt x="56152" y="90978"/>
                  </a:cubicBezTo>
                  <a:cubicBezTo>
                    <a:pt x="56333" y="90978"/>
                    <a:pt x="56514" y="90957"/>
                    <a:pt x="56671" y="90889"/>
                  </a:cubicBezTo>
                  <a:cubicBezTo>
                    <a:pt x="56886" y="90803"/>
                    <a:pt x="57188" y="90615"/>
                    <a:pt x="57207" y="90441"/>
                  </a:cubicBezTo>
                  <a:cubicBezTo>
                    <a:pt x="57234" y="90226"/>
                    <a:pt x="57060" y="89918"/>
                    <a:pt x="56877" y="89772"/>
                  </a:cubicBezTo>
                  <a:cubicBezTo>
                    <a:pt x="56630" y="89570"/>
                    <a:pt x="56286" y="89496"/>
                    <a:pt x="55987" y="89355"/>
                  </a:cubicBezTo>
                  <a:cubicBezTo>
                    <a:pt x="54416" y="88621"/>
                    <a:pt x="52843" y="87878"/>
                    <a:pt x="51303" y="87155"/>
                  </a:cubicBezTo>
                  <a:cubicBezTo>
                    <a:pt x="51816" y="84391"/>
                    <a:pt x="52293" y="81690"/>
                    <a:pt x="52830" y="79000"/>
                  </a:cubicBezTo>
                  <a:cubicBezTo>
                    <a:pt x="53329" y="76470"/>
                    <a:pt x="53930" y="73959"/>
                    <a:pt x="54416" y="71424"/>
                  </a:cubicBezTo>
                  <a:cubicBezTo>
                    <a:pt x="54975" y="68494"/>
                    <a:pt x="55424" y="65543"/>
                    <a:pt x="55978" y="62610"/>
                  </a:cubicBezTo>
                  <a:cubicBezTo>
                    <a:pt x="56313" y="60850"/>
                    <a:pt x="56818" y="59121"/>
                    <a:pt x="57138" y="57362"/>
                  </a:cubicBezTo>
                  <a:cubicBezTo>
                    <a:pt x="57555" y="55097"/>
                    <a:pt x="57857" y="52814"/>
                    <a:pt x="58219" y="50546"/>
                  </a:cubicBezTo>
                  <a:cubicBezTo>
                    <a:pt x="58665" y="47740"/>
                    <a:pt x="59201" y="44949"/>
                    <a:pt x="59027" y="42084"/>
                  </a:cubicBezTo>
                  <a:cubicBezTo>
                    <a:pt x="59022" y="42021"/>
                    <a:pt x="59063" y="41951"/>
                    <a:pt x="59100" y="41832"/>
                  </a:cubicBezTo>
                  <a:cubicBezTo>
                    <a:pt x="60182" y="41832"/>
                    <a:pt x="61264" y="41867"/>
                    <a:pt x="62342" y="41867"/>
                  </a:cubicBezTo>
                  <a:cubicBezTo>
                    <a:pt x="63058" y="41867"/>
                    <a:pt x="63773" y="41851"/>
                    <a:pt x="64485" y="41800"/>
                  </a:cubicBezTo>
                  <a:cubicBezTo>
                    <a:pt x="66158" y="41681"/>
                    <a:pt x="67859" y="41489"/>
                    <a:pt x="69463" y="41026"/>
                  </a:cubicBezTo>
                  <a:cubicBezTo>
                    <a:pt x="71278" y="40504"/>
                    <a:pt x="73066" y="39898"/>
                    <a:pt x="74784" y="39073"/>
                  </a:cubicBezTo>
                  <a:cubicBezTo>
                    <a:pt x="74602" y="38867"/>
                    <a:pt x="74438" y="38647"/>
                    <a:pt x="74294" y="38413"/>
                  </a:cubicBezTo>
                  <a:cubicBezTo>
                    <a:pt x="74187" y="38466"/>
                    <a:pt x="74087" y="38516"/>
                    <a:pt x="73981" y="38571"/>
                  </a:cubicBezTo>
                  <a:cubicBezTo>
                    <a:pt x="73105" y="39011"/>
                    <a:pt x="72129" y="39249"/>
                    <a:pt x="71218" y="39621"/>
                  </a:cubicBezTo>
                  <a:cubicBezTo>
                    <a:pt x="68181" y="40849"/>
                    <a:pt x="65026" y="41127"/>
                    <a:pt x="61838" y="41127"/>
                  </a:cubicBezTo>
                  <a:cubicBezTo>
                    <a:pt x="61017" y="41127"/>
                    <a:pt x="60193" y="41108"/>
                    <a:pt x="59369" y="41083"/>
                  </a:cubicBezTo>
                  <a:cubicBezTo>
                    <a:pt x="59209" y="41078"/>
                    <a:pt x="58993" y="41024"/>
                    <a:pt x="58906" y="40908"/>
                  </a:cubicBezTo>
                  <a:cubicBezTo>
                    <a:pt x="58721" y="40680"/>
                    <a:pt x="58618" y="40558"/>
                    <a:pt x="58530" y="40558"/>
                  </a:cubicBezTo>
                  <a:cubicBezTo>
                    <a:pt x="58431" y="40558"/>
                    <a:pt x="58351" y="40713"/>
                    <a:pt x="58195" y="41045"/>
                  </a:cubicBezTo>
                  <a:cubicBezTo>
                    <a:pt x="57425" y="40972"/>
                    <a:pt x="56691" y="40950"/>
                    <a:pt x="55972" y="40835"/>
                  </a:cubicBezTo>
                  <a:cubicBezTo>
                    <a:pt x="53584" y="40450"/>
                    <a:pt x="51502" y="39446"/>
                    <a:pt x="49909" y="37594"/>
                  </a:cubicBezTo>
                  <a:cubicBezTo>
                    <a:pt x="48804" y="36311"/>
                    <a:pt x="48653" y="34248"/>
                    <a:pt x="49509" y="32795"/>
                  </a:cubicBezTo>
                  <a:cubicBezTo>
                    <a:pt x="49904" y="32136"/>
                    <a:pt x="50532" y="31741"/>
                    <a:pt x="51310" y="31701"/>
                  </a:cubicBezTo>
                  <a:cubicBezTo>
                    <a:pt x="51497" y="31691"/>
                    <a:pt x="51683" y="31687"/>
                    <a:pt x="51868" y="31687"/>
                  </a:cubicBezTo>
                  <a:cubicBezTo>
                    <a:pt x="53556" y="31687"/>
                    <a:pt x="55199" y="32061"/>
                    <a:pt x="56843" y="32429"/>
                  </a:cubicBezTo>
                  <a:cubicBezTo>
                    <a:pt x="58399" y="32774"/>
                    <a:pt x="59962" y="33095"/>
                    <a:pt x="61546" y="33213"/>
                  </a:cubicBezTo>
                  <a:cubicBezTo>
                    <a:pt x="61466" y="32942"/>
                    <a:pt x="61453" y="32657"/>
                    <a:pt x="61517" y="32400"/>
                  </a:cubicBezTo>
                  <a:cubicBezTo>
                    <a:pt x="61399" y="32388"/>
                    <a:pt x="61281" y="32380"/>
                    <a:pt x="61161" y="32364"/>
                  </a:cubicBezTo>
                  <a:lnTo>
                    <a:pt x="61161" y="31489"/>
                  </a:lnTo>
                  <a:cubicBezTo>
                    <a:pt x="61310" y="31447"/>
                    <a:pt x="61459" y="31407"/>
                    <a:pt x="61610" y="31366"/>
                  </a:cubicBezTo>
                  <a:cubicBezTo>
                    <a:pt x="61514" y="31181"/>
                    <a:pt x="61457" y="30978"/>
                    <a:pt x="61443" y="30769"/>
                  </a:cubicBezTo>
                  <a:cubicBezTo>
                    <a:pt x="61401" y="30783"/>
                    <a:pt x="61358" y="30795"/>
                    <a:pt x="61317" y="30807"/>
                  </a:cubicBezTo>
                  <a:lnTo>
                    <a:pt x="61317" y="27581"/>
                  </a:lnTo>
                  <a:cubicBezTo>
                    <a:pt x="62389" y="27306"/>
                    <a:pt x="63366" y="27076"/>
                    <a:pt x="64324" y="26801"/>
                  </a:cubicBezTo>
                  <a:cubicBezTo>
                    <a:pt x="65290" y="26521"/>
                    <a:pt x="66290" y="26288"/>
                    <a:pt x="67198" y="25871"/>
                  </a:cubicBezTo>
                  <a:cubicBezTo>
                    <a:pt x="69613" y="24767"/>
                    <a:pt x="70507" y="23244"/>
                    <a:pt x="70195" y="20848"/>
                  </a:cubicBezTo>
                  <a:cubicBezTo>
                    <a:pt x="70113" y="20196"/>
                    <a:pt x="70048" y="19545"/>
                    <a:pt x="69976" y="18908"/>
                  </a:cubicBezTo>
                  <a:cubicBezTo>
                    <a:pt x="71777" y="17987"/>
                    <a:pt x="72511" y="16896"/>
                    <a:pt x="71997" y="15622"/>
                  </a:cubicBezTo>
                  <a:cubicBezTo>
                    <a:pt x="71464" y="14302"/>
                    <a:pt x="70563" y="13231"/>
                    <a:pt x="69026" y="13231"/>
                  </a:cubicBezTo>
                  <a:cubicBezTo>
                    <a:pt x="68780" y="13231"/>
                    <a:pt x="68518" y="13259"/>
                    <a:pt x="68239" y="13317"/>
                  </a:cubicBezTo>
                  <a:cubicBezTo>
                    <a:pt x="68009" y="12748"/>
                    <a:pt x="67794" y="12166"/>
                    <a:pt x="67538" y="11607"/>
                  </a:cubicBezTo>
                  <a:cubicBezTo>
                    <a:pt x="67460" y="11442"/>
                    <a:pt x="67248" y="11346"/>
                    <a:pt x="67097" y="11218"/>
                  </a:cubicBezTo>
                  <a:cubicBezTo>
                    <a:pt x="67046" y="11409"/>
                    <a:pt x="66924" y="11616"/>
                    <a:pt x="66955" y="11790"/>
                  </a:cubicBezTo>
                  <a:cubicBezTo>
                    <a:pt x="67033" y="12221"/>
                    <a:pt x="67143" y="12652"/>
                    <a:pt x="67303" y="13060"/>
                  </a:cubicBezTo>
                  <a:cubicBezTo>
                    <a:pt x="67482" y="13504"/>
                    <a:pt x="67464" y="13807"/>
                    <a:pt x="67006" y="14096"/>
                  </a:cubicBezTo>
                  <a:cubicBezTo>
                    <a:pt x="66194" y="14609"/>
                    <a:pt x="65713" y="15370"/>
                    <a:pt x="65612" y="16241"/>
                  </a:cubicBezTo>
                  <a:cubicBezTo>
                    <a:pt x="64774" y="16529"/>
                    <a:pt x="63985" y="16800"/>
                    <a:pt x="63178" y="17079"/>
                  </a:cubicBezTo>
                  <a:cubicBezTo>
                    <a:pt x="62990" y="16813"/>
                    <a:pt x="62803" y="16521"/>
                    <a:pt x="62587" y="16250"/>
                  </a:cubicBezTo>
                  <a:cubicBezTo>
                    <a:pt x="62061" y="15590"/>
                    <a:pt x="61007" y="15163"/>
                    <a:pt x="60093" y="15163"/>
                  </a:cubicBezTo>
                  <a:cubicBezTo>
                    <a:pt x="59654" y="15163"/>
                    <a:pt x="59248" y="15261"/>
                    <a:pt x="58948" y="15480"/>
                  </a:cubicBezTo>
                  <a:cubicBezTo>
                    <a:pt x="58293" y="15957"/>
                    <a:pt x="57719" y="16580"/>
                    <a:pt x="57234" y="17230"/>
                  </a:cubicBezTo>
                  <a:cubicBezTo>
                    <a:pt x="56982" y="17560"/>
                    <a:pt x="56904" y="18092"/>
                    <a:pt x="56917" y="18528"/>
                  </a:cubicBezTo>
                  <a:cubicBezTo>
                    <a:pt x="56923" y="18610"/>
                    <a:pt x="56927" y="18692"/>
                    <a:pt x="56936" y="18775"/>
                  </a:cubicBezTo>
                  <a:cubicBezTo>
                    <a:pt x="57101" y="19994"/>
                    <a:pt x="58215" y="20979"/>
                    <a:pt x="59673" y="21223"/>
                  </a:cubicBezTo>
                  <a:cubicBezTo>
                    <a:pt x="59947" y="21269"/>
                    <a:pt x="60212" y="21291"/>
                    <a:pt x="60465" y="21291"/>
                  </a:cubicBezTo>
                  <a:cubicBezTo>
                    <a:pt x="62077" y="21291"/>
                    <a:pt x="63226" y="20378"/>
                    <a:pt x="63495" y="18802"/>
                  </a:cubicBezTo>
                  <a:cubicBezTo>
                    <a:pt x="63550" y="18486"/>
                    <a:pt x="63505" y="18156"/>
                    <a:pt x="63505" y="17803"/>
                  </a:cubicBezTo>
                  <a:cubicBezTo>
                    <a:pt x="64252" y="17560"/>
                    <a:pt x="64971" y="17321"/>
                    <a:pt x="65700" y="17083"/>
                  </a:cubicBezTo>
                  <a:cubicBezTo>
                    <a:pt x="66225" y="18503"/>
                    <a:pt x="67109" y="19288"/>
                    <a:pt x="68514" y="19288"/>
                  </a:cubicBezTo>
                  <a:cubicBezTo>
                    <a:pt x="68728" y="19288"/>
                    <a:pt x="68954" y="19270"/>
                    <a:pt x="69193" y="19233"/>
                  </a:cubicBezTo>
                  <a:cubicBezTo>
                    <a:pt x="69261" y="20077"/>
                    <a:pt x="69326" y="20874"/>
                    <a:pt x="69380" y="21671"/>
                  </a:cubicBezTo>
                  <a:cubicBezTo>
                    <a:pt x="69454" y="22725"/>
                    <a:pt x="69050" y="23596"/>
                    <a:pt x="68203" y="24193"/>
                  </a:cubicBezTo>
                  <a:cubicBezTo>
                    <a:pt x="67584" y="24633"/>
                    <a:pt x="66915" y="25068"/>
                    <a:pt x="66204" y="25288"/>
                  </a:cubicBezTo>
                  <a:cubicBezTo>
                    <a:pt x="64545" y="25806"/>
                    <a:pt x="62849" y="26196"/>
                    <a:pt x="61171" y="26644"/>
                  </a:cubicBezTo>
                  <a:cubicBezTo>
                    <a:pt x="60970" y="26699"/>
                    <a:pt x="60690" y="26778"/>
                    <a:pt x="60621" y="26928"/>
                  </a:cubicBezTo>
                  <a:cubicBezTo>
                    <a:pt x="60463" y="27265"/>
                    <a:pt x="60371" y="27629"/>
                    <a:pt x="60350" y="28001"/>
                  </a:cubicBezTo>
                  <a:cubicBezTo>
                    <a:pt x="60291" y="29115"/>
                    <a:pt x="60278" y="30234"/>
                    <a:pt x="60241" y="31352"/>
                  </a:cubicBezTo>
                  <a:cubicBezTo>
                    <a:pt x="60232" y="31636"/>
                    <a:pt x="60213" y="31920"/>
                    <a:pt x="60191" y="32305"/>
                  </a:cubicBezTo>
                  <a:cubicBezTo>
                    <a:pt x="58633" y="31989"/>
                    <a:pt x="57152" y="31650"/>
                    <a:pt x="55663" y="31393"/>
                  </a:cubicBezTo>
                  <a:cubicBezTo>
                    <a:pt x="54163" y="31132"/>
                    <a:pt x="52651" y="30948"/>
                    <a:pt x="51120" y="30733"/>
                  </a:cubicBezTo>
                  <a:cubicBezTo>
                    <a:pt x="51166" y="30614"/>
                    <a:pt x="51207" y="30477"/>
                    <a:pt x="51267" y="30344"/>
                  </a:cubicBezTo>
                  <a:cubicBezTo>
                    <a:pt x="52009" y="28699"/>
                    <a:pt x="52762" y="27048"/>
                    <a:pt x="53508" y="25398"/>
                  </a:cubicBezTo>
                  <a:cubicBezTo>
                    <a:pt x="53793" y="24765"/>
                    <a:pt x="53774" y="24610"/>
                    <a:pt x="53178" y="24294"/>
                  </a:cubicBezTo>
                  <a:cubicBezTo>
                    <a:pt x="51578" y="23446"/>
                    <a:pt x="51153" y="21947"/>
                    <a:pt x="51024" y="20338"/>
                  </a:cubicBezTo>
                  <a:cubicBezTo>
                    <a:pt x="50964" y="19555"/>
                    <a:pt x="51159" y="19177"/>
                    <a:pt x="51597" y="19177"/>
                  </a:cubicBezTo>
                  <a:cubicBezTo>
                    <a:pt x="51829" y="19177"/>
                    <a:pt x="52129" y="19282"/>
                    <a:pt x="52495" y="19490"/>
                  </a:cubicBezTo>
                  <a:cubicBezTo>
                    <a:pt x="52953" y="19746"/>
                    <a:pt x="53389" y="20049"/>
                    <a:pt x="53847" y="20319"/>
                  </a:cubicBezTo>
                  <a:cubicBezTo>
                    <a:pt x="54173" y="20511"/>
                    <a:pt x="54480" y="20604"/>
                    <a:pt x="54755" y="20604"/>
                  </a:cubicBezTo>
                  <a:cubicBezTo>
                    <a:pt x="55359" y="20604"/>
                    <a:pt x="55802" y="20155"/>
                    <a:pt x="55919" y="19330"/>
                  </a:cubicBezTo>
                  <a:cubicBezTo>
                    <a:pt x="55947" y="19151"/>
                    <a:pt x="55951" y="18969"/>
                    <a:pt x="55932" y="18789"/>
                  </a:cubicBezTo>
                  <a:cubicBezTo>
                    <a:pt x="55924" y="18714"/>
                    <a:pt x="55909" y="18641"/>
                    <a:pt x="55892" y="18570"/>
                  </a:cubicBezTo>
                  <a:cubicBezTo>
                    <a:pt x="55686" y="17753"/>
                    <a:pt x="55470" y="16937"/>
                    <a:pt x="55209" y="16140"/>
                  </a:cubicBezTo>
                  <a:cubicBezTo>
                    <a:pt x="54920" y="15265"/>
                    <a:pt x="55031" y="14847"/>
                    <a:pt x="55787" y="14266"/>
                  </a:cubicBezTo>
                  <a:cubicBezTo>
                    <a:pt x="56488" y="13727"/>
                    <a:pt x="57258" y="13554"/>
                    <a:pt x="58075" y="13554"/>
                  </a:cubicBezTo>
                  <a:cubicBezTo>
                    <a:pt x="58336" y="13554"/>
                    <a:pt x="58601" y="13572"/>
                    <a:pt x="58871" y="13601"/>
                  </a:cubicBezTo>
                  <a:cubicBezTo>
                    <a:pt x="59852" y="13706"/>
                    <a:pt x="60842" y="13775"/>
                    <a:pt x="61828" y="13775"/>
                  </a:cubicBezTo>
                  <a:cubicBezTo>
                    <a:pt x="63299" y="13770"/>
                    <a:pt x="64592" y="13403"/>
                    <a:pt x="65394" y="11966"/>
                  </a:cubicBezTo>
                  <a:cubicBezTo>
                    <a:pt x="65756" y="11323"/>
                    <a:pt x="66334" y="10938"/>
                    <a:pt x="67079" y="10906"/>
                  </a:cubicBezTo>
                  <a:cubicBezTo>
                    <a:pt x="67139" y="10901"/>
                    <a:pt x="67199" y="10898"/>
                    <a:pt x="67259" y="10898"/>
                  </a:cubicBezTo>
                  <a:cubicBezTo>
                    <a:pt x="67332" y="10898"/>
                    <a:pt x="67406" y="10902"/>
                    <a:pt x="67479" y="10910"/>
                  </a:cubicBezTo>
                  <a:cubicBezTo>
                    <a:pt x="67616" y="10926"/>
                    <a:pt x="67756" y="10932"/>
                    <a:pt x="67895" y="10932"/>
                  </a:cubicBezTo>
                  <a:cubicBezTo>
                    <a:pt x="68086" y="10932"/>
                    <a:pt x="68278" y="10921"/>
                    <a:pt x="68469" y="10910"/>
                  </a:cubicBezTo>
                  <a:cubicBezTo>
                    <a:pt x="69867" y="10837"/>
                    <a:pt x="71549" y="9101"/>
                    <a:pt x="71403" y="7717"/>
                  </a:cubicBezTo>
                  <a:cubicBezTo>
                    <a:pt x="71275" y="6469"/>
                    <a:pt x="70682" y="5346"/>
                    <a:pt x="69445" y="4870"/>
                  </a:cubicBezTo>
                  <a:cubicBezTo>
                    <a:pt x="68450" y="4485"/>
                    <a:pt x="67369" y="4311"/>
                    <a:pt x="66310" y="4113"/>
                  </a:cubicBezTo>
                  <a:cubicBezTo>
                    <a:pt x="65187" y="3898"/>
                    <a:pt x="64207" y="3499"/>
                    <a:pt x="63542" y="2510"/>
                  </a:cubicBezTo>
                  <a:cubicBezTo>
                    <a:pt x="63326" y="2193"/>
                    <a:pt x="63046" y="1923"/>
                    <a:pt x="62823" y="1612"/>
                  </a:cubicBezTo>
                  <a:cubicBezTo>
                    <a:pt x="61990" y="460"/>
                    <a:pt x="60493" y="0"/>
                    <a:pt x="591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7508650" y="2698450"/>
              <a:ext cx="641050" cy="236025"/>
            </a:xfrm>
            <a:custGeom>
              <a:rect b="b" l="l" r="r" t="t"/>
              <a:pathLst>
                <a:path extrusionOk="0" h="9441" w="25642">
                  <a:moveTo>
                    <a:pt x="23500" y="1369"/>
                  </a:moveTo>
                  <a:cubicBezTo>
                    <a:pt x="23579" y="1369"/>
                    <a:pt x="23769" y="1539"/>
                    <a:pt x="23807" y="1655"/>
                  </a:cubicBezTo>
                  <a:cubicBezTo>
                    <a:pt x="23913" y="1981"/>
                    <a:pt x="23959" y="2324"/>
                    <a:pt x="24055" y="2783"/>
                  </a:cubicBezTo>
                  <a:cubicBezTo>
                    <a:pt x="23936" y="2907"/>
                    <a:pt x="23784" y="3076"/>
                    <a:pt x="23628" y="3246"/>
                  </a:cubicBezTo>
                  <a:cubicBezTo>
                    <a:pt x="23468" y="3080"/>
                    <a:pt x="23216" y="2933"/>
                    <a:pt x="23170" y="2741"/>
                  </a:cubicBezTo>
                  <a:cubicBezTo>
                    <a:pt x="23092" y="2417"/>
                    <a:pt x="23111" y="2059"/>
                    <a:pt x="23157" y="1719"/>
                  </a:cubicBezTo>
                  <a:cubicBezTo>
                    <a:pt x="23174" y="1586"/>
                    <a:pt x="23350" y="1426"/>
                    <a:pt x="23487" y="1371"/>
                  </a:cubicBezTo>
                  <a:cubicBezTo>
                    <a:pt x="23491" y="1370"/>
                    <a:pt x="23495" y="1369"/>
                    <a:pt x="23500" y="1369"/>
                  </a:cubicBezTo>
                  <a:close/>
                  <a:moveTo>
                    <a:pt x="8269" y="1952"/>
                  </a:moveTo>
                  <a:cubicBezTo>
                    <a:pt x="8281" y="1952"/>
                    <a:pt x="8289" y="1954"/>
                    <a:pt x="8292" y="1958"/>
                  </a:cubicBezTo>
                  <a:cubicBezTo>
                    <a:pt x="8411" y="2146"/>
                    <a:pt x="8498" y="2357"/>
                    <a:pt x="8603" y="2562"/>
                  </a:cubicBezTo>
                  <a:lnTo>
                    <a:pt x="8604" y="2562"/>
                  </a:lnTo>
                  <a:cubicBezTo>
                    <a:pt x="8494" y="2893"/>
                    <a:pt x="8416" y="3195"/>
                    <a:pt x="8287" y="3471"/>
                  </a:cubicBezTo>
                  <a:cubicBezTo>
                    <a:pt x="8215" y="3626"/>
                    <a:pt x="8130" y="3697"/>
                    <a:pt x="8042" y="3697"/>
                  </a:cubicBezTo>
                  <a:cubicBezTo>
                    <a:pt x="7950" y="3697"/>
                    <a:pt x="7856" y="3620"/>
                    <a:pt x="7770" y="3479"/>
                  </a:cubicBezTo>
                  <a:cubicBezTo>
                    <a:pt x="7582" y="3177"/>
                    <a:pt x="7732" y="2270"/>
                    <a:pt x="8012" y="2040"/>
                  </a:cubicBezTo>
                  <a:cubicBezTo>
                    <a:pt x="8073" y="1992"/>
                    <a:pt x="8213" y="1952"/>
                    <a:pt x="8269" y="1952"/>
                  </a:cubicBezTo>
                  <a:close/>
                  <a:moveTo>
                    <a:pt x="19754" y="2391"/>
                  </a:moveTo>
                  <a:cubicBezTo>
                    <a:pt x="19783" y="2391"/>
                    <a:pt x="19805" y="2396"/>
                    <a:pt x="19815" y="2407"/>
                  </a:cubicBezTo>
                  <a:cubicBezTo>
                    <a:pt x="19971" y="2572"/>
                    <a:pt x="20067" y="2802"/>
                    <a:pt x="20154" y="2952"/>
                  </a:cubicBezTo>
                  <a:cubicBezTo>
                    <a:pt x="20066" y="3337"/>
                    <a:pt x="20025" y="3626"/>
                    <a:pt x="19929" y="3896"/>
                  </a:cubicBezTo>
                  <a:lnTo>
                    <a:pt x="19930" y="3896"/>
                  </a:lnTo>
                  <a:cubicBezTo>
                    <a:pt x="19888" y="4011"/>
                    <a:pt x="19728" y="4140"/>
                    <a:pt x="19619" y="4148"/>
                  </a:cubicBezTo>
                  <a:cubicBezTo>
                    <a:pt x="19617" y="4149"/>
                    <a:pt x="19615" y="4149"/>
                    <a:pt x="19613" y="4149"/>
                  </a:cubicBezTo>
                  <a:cubicBezTo>
                    <a:pt x="19500" y="4149"/>
                    <a:pt x="19297" y="4001"/>
                    <a:pt x="19302" y="3925"/>
                  </a:cubicBezTo>
                  <a:cubicBezTo>
                    <a:pt x="19306" y="3452"/>
                    <a:pt x="19343" y="2980"/>
                    <a:pt x="19411" y="2512"/>
                  </a:cubicBezTo>
                  <a:cubicBezTo>
                    <a:pt x="19419" y="2465"/>
                    <a:pt x="19639" y="2391"/>
                    <a:pt x="19754" y="2391"/>
                  </a:cubicBezTo>
                  <a:close/>
                  <a:moveTo>
                    <a:pt x="16080" y="2329"/>
                  </a:moveTo>
                  <a:cubicBezTo>
                    <a:pt x="16189" y="2329"/>
                    <a:pt x="16305" y="2401"/>
                    <a:pt x="16383" y="2545"/>
                  </a:cubicBezTo>
                  <a:cubicBezTo>
                    <a:pt x="16487" y="2741"/>
                    <a:pt x="16510" y="2989"/>
                    <a:pt x="16575" y="3237"/>
                  </a:cubicBezTo>
                  <a:cubicBezTo>
                    <a:pt x="16483" y="3534"/>
                    <a:pt x="16428" y="3847"/>
                    <a:pt x="16286" y="4112"/>
                  </a:cubicBezTo>
                  <a:cubicBezTo>
                    <a:pt x="16222" y="4241"/>
                    <a:pt x="15992" y="4336"/>
                    <a:pt x="15841" y="4336"/>
                  </a:cubicBezTo>
                  <a:cubicBezTo>
                    <a:pt x="15754" y="4332"/>
                    <a:pt x="15594" y="4094"/>
                    <a:pt x="15603" y="3974"/>
                  </a:cubicBezTo>
                  <a:cubicBezTo>
                    <a:pt x="15640" y="3502"/>
                    <a:pt x="15691" y="3025"/>
                    <a:pt x="15814" y="2572"/>
                  </a:cubicBezTo>
                  <a:cubicBezTo>
                    <a:pt x="15857" y="2411"/>
                    <a:pt x="15964" y="2329"/>
                    <a:pt x="16080" y="2329"/>
                  </a:cubicBezTo>
                  <a:close/>
                  <a:moveTo>
                    <a:pt x="12076" y="2454"/>
                  </a:moveTo>
                  <a:cubicBezTo>
                    <a:pt x="12231" y="2454"/>
                    <a:pt x="12322" y="2605"/>
                    <a:pt x="12366" y="2815"/>
                  </a:cubicBezTo>
                  <a:cubicBezTo>
                    <a:pt x="12458" y="3255"/>
                    <a:pt x="12114" y="4075"/>
                    <a:pt x="11684" y="4437"/>
                  </a:cubicBezTo>
                  <a:cubicBezTo>
                    <a:pt x="11257" y="3974"/>
                    <a:pt x="11350" y="2888"/>
                    <a:pt x="11830" y="2549"/>
                  </a:cubicBezTo>
                  <a:cubicBezTo>
                    <a:pt x="11926" y="2483"/>
                    <a:pt x="12007" y="2454"/>
                    <a:pt x="12076" y="2454"/>
                  </a:cubicBezTo>
                  <a:close/>
                  <a:moveTo>
                    <a:pt x="5202" y="2934"/>
                  </a:moveTo>
                  <a:cubicBezTo>
                    <a:pt x="5358" y="3141"/>
                    <a:pt x="5513" y="3347"/>
                    <a:pt x="5669" y="3549"/>
                  </a:cubicBezTo>
                  <a:lnTo>
                    <a:pt x="5670" y="3549"/>
                  </a:lnTo>
                  <a:cubicBezTo>
                    <a:pt x="5464" y="4258"/>
                    <a:pt x="5308" y="4882"/>
                    <a:pt x="5092" y="5478"/>
                  </a:cubicBezTo>
                  <a:cubicBezTo>
                    <a:pt x="5037" y="5638"/>
                    <a:pt x="4794" y="5730"/>
                    <a:pt x="4634" y="5854"/>
                  </a:cubicBezTo>
                  <a:cubicBezTo>
                    <a:pt x="4505" y="5671"/>
                    <a:pt x="4291" y="5491"/>
                    <a:pt x="4276" y="5299"/>
                  </a:cubicBezTo>
                  <a:cubicBezTo>
                    <a:pt x="4249" y="5024"/>
                    <a:pt x="4359" y="4731"/>
                    <a:pt x="4432" y="4447"/>
                  </a:cubicBezTo>
                  <a:cubicBezTo>
                    <a:pt x="4514" y="4130"/>
                    <a:pt x="4589" y="3801"/>
                    <a:pt x="4726" y="3507"/>
                  </a:cubicBezTo>
                  <a:cubicBezTo>
                    <a:pt x="4831" y="3292"/>
                    <a:pt x="5037" y="3122"/>
                    <a:pt x="5202" y="2934"/>
                  </a:cubicBezTo>
                  <a:close/>
                  <a:moveTo>
                    <a:pt x="21826" y="4719"/>
                  </a:moveTo>
                  <a:cubicBezTo>
                    <a:pt x="21934" y="4719"/>
                    <a:pt x="22065" y="4755"/>
                    <a:pt x="22112" y="4818"/>
                  </a:cubicBezTo>
                  <a:cubicBezTo>
                    <a:pt x="22400" y="5221"/>
                    <a:pt x="22657" y="5652"/>
                    <a:pt x="22927" y="6088"/>
                  </a:cubicBezTo>
                  <a:cubicBezTo>
                    <a:pt x="22785" y="6317"/>
                    <a:pt x="22720" y="6546"/>
                    <a:pt x="22602" y="6582"/>
                  </a:cubicBezTo>
                  <a:cubicBezTo>
                    <a:pt x="22563" y="6594"/>
                    <a:pt x="22515" y="6599"/>
                    <a:pt x="22464" y="6599"/>
                  </a:cubicBezTo>
                  <a:cubicBezTo>
                    <a:pt x="22305" y="6599"/>
                    <a:pt x="22117" y="6548"/>
                    <a:pt x="22074" y="6468"/>
                  </a:cubicBezTo>
                  <a:cubicBezTo>
                    <a:pt x="21845" y="6024"/>
                    <a:pt x="21676" y="5547"/>
                    <a:pt x="21519" y="5070"/>
                  </a:cubicBezTo>
                  <a:cubicBezTo>
                    <a:pt x="21492" y="4982"/>
                    <a:pt x="21616" y="4777"/>
                    <a:pt x="21717" y="4735"/>
                  </a:cubicBezTo>
                  <a:cubicBezTo>
                    <a:pt x="21746" y="4724"/>
                    <a:pt x="21784" y="4719"/>
                    <a:pt x="21826" y="4719"/>
                  </a:cubicBezTo>
                  <a:close/>
                  <a:moveTo>
                    <a:pt x="9270" y="5234"/>
                  </a:moveTo>
                  <a:cubicBezTo>
                    <a:pt x="9298" y="5234"/>
                    <a:pt x="9321" y="5238"/>
                    <a:pt x="9333" y="5249"/>
                  </a:cubicBezTo>
                  <a:cubicBezTo>
                    <a:pt x="9497" y="5400"/>
                    <a:pt x="9585" y="5635"/>
                    <a:pt x="9671" y="5785"/>
                  </a:cubicBezTo>
                  <a:cubicBezTo>
                    <a:pt x="9571" y="6216"/>
                    <a:pt x="9525" y="6542"/>
                    <a:pt x="9406" y="6843"/>
                  </a:cubicBezTo>
                  <a:cubicBezTo>
                    <a:pt x="9354" y="6975"/>
                    <a:pt x="9155" y="7152"/>
                    <a:pt x="9045" y="7152"/>
                  </a:cubicBezTo>
                  <a:cubicBezTo>
                    <a:pt x="9040" y="7152"/>
                    <a:pt x="9035" y="7151"/>
                    <a:pt x="9030" y="7150"/>
                  </a:cubicBezTo>
                  <a:cubicBezTo>
                    <a:pt x="8870" y="7119"/>
                    <a:pt x="8617" y="6917"/>
                    <a:pt x="8622" y="6803"/>
                  </a:cubicBezTo>
                  <a:cubicBezTo>
                    <a:pt x="8660" y="6326"/>
                    <a:pt x="8748" y="5854"/>
                    <a:pt x="8883" y="5396"/>
                  </a:cubicBezTo>
                  <a:cubicBezTo>
                    <a:pt x="8902" y="5321"/>
                    <a:pt x="9145" y="5234"/>
                    <a:pt x="9270" y="5234"/>
                  </a:cubicBezTo>
                  <a:close/>
                  <a:moveTo>
                    <a:pt x="17629" y="5088"/>
                  </a:moveTo>
                  <a:cubicBezTo>
                    <a:pt x="17816" y="5253"/>
                    <a:pt x="18092" y="5387"/>
                    <a:pt x="18174" y="5592"/>
                  </a:cubicBezTo>
                  <a:cubicBezTo>
                    <a:pt x="18311" y="5936"/>
                    <a:pt x="18371" y="6330"/>
                    <a:pt x="18376" y="6706"/>
                  </a:cubicBezTo>
                  <a:cubicBezTo>
                    <a:pt x="18376" y="6898"/>
                    <a:pt x="18178" y="7096"/>
                    <a:pt x="18073" y="7289"/>
                  </a:cubicBezTo>
                  <a:cubicBezTo>
                    <a:pt x="17899" y="7165"/>
                    <a:pt x="17638" y="7077"/>
                    <a:pt x="17569" y="6908"/>
                  </a:cubicBezTo>
                  <a:cubicBezTo>
                    <a:pt x="17417" y="6546"/>
                    <a:pt x="17362" y="6147"/>
                    <a:pt x="17244" y="5648"/>
                  </a:cubicBezTo>
                  <a:cubicBezTo>
                    <a:pt x="17354" y="5482"/>
                    <a:pt x="17492" y="5286"/>
                    <a:pt x="17629" y="5088"/>
                  </a:cubicBezTo>
                  <a:close/>
                  <a:moveTo>
                    <a:pt x="13872" y="5193"/>
                  </a:moveTo>
                  <a:cubicBezTo>
                    <a:pt x="14007" y="5193"/>
                    <a:pt x="14251" y="5352"/>
                    <a:pt x="14264" y="5464"/>
                  </a:cubicBezTo>
                  <a:cubicBezTo>
                    <a:pt x="14341" y="6069"/>
                    <a:pt x="14380" y="6679"/>
                    <a:pt x="14383" y="7289"/>
                  </a:cubicBezTo>
                  <a:cubicBezTo>
                    <a:pt x="14383" y="7403"/>
                    <a:pt x="14159" y="7605"/>
                    <a:pt x="14026" y="7613"/>
                  </a:cubicBezTo>
                  <a:cubicBezTo>
                    <a:pt x="14021" y="7614"/>
                    <a:pt x="14017" y="7614"/>
                    <a:pt x="14012" y="7614"/>
                  </a:cubicBezTo>
                  <a:cubicBezTo>
                    <a:pt x="13872" y="7614"/>
                    <a:pt x="13653" y="7477"/>
                    <a:pt x="13609" y="7357"/>
                  </a:cubicBezTo>
                  <a:cubicBezTo>
                    <a:pt x="13499" y="7018"/>
                    <a:pt x="13462" y="6656"/>
                    <a:pt x="13417" y="6408"/>
                  </a:cubicBezTo>
                  <a:cubicBezTo>
                    <a:pt x="13453" y="6037"/>
                    <a:pt x="13439" y="5776"/>
                    <a:pt x="13513" y="5537"/>
                  </a:cubicBezTo>
                  <a:cubicBezTo>
                    <a:pt x="13559" y="5396"/>
                    <a:pt x="13733" y="5207"/>
                    <a:pt x="13861" y="5194"/>
                  </a:cubicBezTo>
                  <a:cubicBezTo>
                    <a:pt x="13865" y="5194"/>
                    <a:pt x="13868" y="5193"/>
                    <a:pt x="13872" y="5193"/>
                  </a:cubicBezTo>
                  <a:close/>
                  <a:moveTo>
                    <a:pt x="3216" y="1"/>
                  </a:moveTo>
                  <a:cubicBezTo>
                    <a:pt x="3031" y="1"/>
                    <a:pt x="2845" y="5"/>
                    <a:pt x="2658" y="15"/>
                  </a:cubicBezTo>
                  <a:cubicBezTo>
                    <a:pt x="1880" y="55"/>
                    <a:pt x="1252" y="450"/>
                    <a:pt x="857" y="1109"/>
                  </a:cubicBezTo>
                  <a:cubicBezTo>
                    <a:pt x="1" y="2562"/>
                    <a:pt x="152" y="4625"/>
                    <a:pt x="1257" y="5908"/>
                  </a:cubicBezTo>
                  <a:cubicBezTo>
                    <a:pt x="2850" y="7760"/>
                    <a:pt x="4932" y="8764"/>
                    <a:pt x="7320" y="9149"/>
                  </a:cubicBezTo>
                  <a:cubicBezTo>
                    <a:pt x="8041" y="9264"/>
                    <a:pt x="8773" y="9286"/>
                    <a:pt x="9543" y="9359"/>
                  </a:cubicBezTo>
                  <a:cubicBezTo>
                    <a:pt x="9699" y="9027"/>
                    <a:pt x="9779" y="8872"/>
                    <a:pt x="9878" y="8872"/>
                  </a:cubicBezTo>
                  <a:cubicBezTo>
                    <a:pt x="9966" y="8872"/>
                    <a:pt x="10069" y="8994"/>
                    <a:pt x="10254" y="9222"/>
                  </a:cubicBezTo>
                  <a:cubicBezTo>
                    <a:pt x="10341" y="9338"/>
                    <a:pt x="10557" y="9392"/>
                    <a:pt x="10717" y="9397"/>
                  </a:cubicBezTo>
                  <a:cubicBezTo>
                    <a:pt x="11541" y="9422"/>
                    <a:pt x="12365" y="9441"/>
                    <a:pt x="13186" y="9441"/>
                  </a:cubicBezTo>
                  <a:cubicBezTo>
                    <a:pt x="16374" y="9441"/>
                    <a:pt x="19529" y="9163"/>
                    <a:pt x="22566" y="7935"/>
                  </a:cubicBezTo>
                  <a:cubicBezTo>
                    <a:pt x="23477" y="7563"/>
                    <a:pt x="24453" y="7325"/>
                    <a:pt x="25329" y="6885"/>
                  </a:cubicBezTo>
                  <a:cubicBezTo>
                    <a:pt x="25435" y="6830"/>
                    <a:pt x="25535" y="6780"/>
                    <a:pt x="25641" y="6725"/>
                  </a:cubicBezTo>
                  <a:cubicBezTo>
                    <a:pt x="25571" y="6622"/>
                    <a:pt x="25507" y="6517"/>
                    <a:pt x="25448" y="6407"/>
                  </a:cubicBezTo>
                  <a:cubicBezTo>
                    <a:pt x="25017" y="5656"/>
                    <a:pt x="24687" y="4762"/>
                    <a:pt x="24430" y="3790"/>
                  </a:cubicBezTo>
                  <a:cubicBezTo>
                    <a:pt x="24398" y="3671"/>
                    <a:pt x="24367" y="3546"/>
                    <a:pt x="24339" y="3423"/>
                  </a:cubicBezTo>
                  <a:cubicBezTo>
                    <a:pt x="24228" y="2961"/>
                    <a:pt x="24133" y="2479"/>
                    <a:pt x="24051" y="1989"/>
                  </a:cubicBezTo>
                  <a:cubicBezTo>
                    <a:pt x="24009" y="1764"/>
                    <a:pt x="23977" y="1535"/>
                    <a:pt x="23944" y="1306"/>
                  </a:cubicBezTo>
                  <a:cubicBezTo>
                    <a:pt x="23936" y="1255"/>
                    <a:pt x="23927" y="1200"/>
                    <a:pt x="23922" y="1150"/>
                  </a:cubicBezTo>
                  <a:cubicBezTo>
                    <a:pt x="23885" y="889"/>
                    <a:pt x="23853" y="623"/>
                    <a:pt x="23822" y="357"/>
                  </a:cubicBezTo>
                  <a:lnTo>
                    <a:pt x="23822" y="338"/>
                  </a:lnTo>
                  <a:cubicBezTo>
                    <a:pt x="23816" y="302"/>
                    <a:pt x="23812" y="266"/>
                    <a:pt x="23807" y="228"/>
                  </a:cubicBezTo>
                  <a:cubicBezTo>
                    <a:pt x="20961" y="958"/>
                    <a:pt x="18041" y="1334"/>
                    <a:pt x="15099" y="1545"/>
                  </a:cubicBezTo>
                  <a:cubicBezTo>
                    <a:pt x="14767" y="1568"/>
                    <a:pt x="14438" y="1579"/>
                    <a:pt x="14109" y="1579"/>
                  </a:cubicBezTo>
                  <a:cubicBezTo>
                    <a:pt x="12106" y="1579"/>
                    <a:pt x="10144" y="1176"/>
                    <a:pt x="8191" y="743"/>
                  </a:cubicBezTo>
                  <a:cubicBezTo>
                    <a:pt x="6547" y="375"/>
                    <a:pt x="4904" y="1"/>
                    <a:pt x="3216"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8117125" y="2784050"/>
              <a:ext cx="2300" cy="9175"/>
            </a:xfrm>
            <a:custGeom>
              <a:rect b="b" l="l" r="r" t="t"/>
              <a:pathLst>
                <a:path extrusionOk="0" h="367" w="92">
                  <a:moveTo>
                    <a:pt x="0" y="1"/>
                  </a:moveTo>
                  <a:lnTo>
                    <a:pt x="0" y="1"/>
                  </a:lnTo>
                  <a:cubicBezTo>
                    <a:pt x="28" y="125"/>
                    <a:pt x="59" y="248"/>
                    <a:pt x="91" y="367"/>
                  </a:cubicBezTo>
                  <a:cubicBezTo>
                    <a:pt x="59" y="248"/>
                    <a:pt x="28" y="123"/>
                    <a:pt x="0" y="1"/>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8107250" y="2731125"/>
              <a:ext cx="2675" cy="17075"/>
            </a:xfrm>
            <a:custGeom>
              <a:rect b="b" l="l" r="r" t="t"/>
              <a:pathLst>
                <a:path extrusionOk="0" h="683" w="107">
                  <a:moveTo>
                    <a:pt x="0" y="1"/>
                  </a:moveTo>
                  <a:lnTo>
                    <a:pt x="0" y="1"/>
                  </a:lnTo>
                  <a:cubicBezTo>
                    <a:pt x="33" y="229"/>
                    <a:pt x="65" y="458"/>
                    <a:pt x="107" y="683"/>
                  </a:cubicBezTo>
                  <a:cubicBezTo>
                    <a:pt x="69" y="458"/>
                    <a:pt x="33" y="229"/>
                    <a:pt x="0" y="1"/>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8104175" y="2707375"/>
              <a:ext cx="2550" cy="19850"/>
            </a:xfrm>
            <a:custGeom>
              <a:rect b="b" l="l" r="r" t="t"/>
              <a:pathLst>
                <a:path extrusionOk="0" h="794" w="102">
                  <a:moveTo>
                    <a:pt x="1" y="1"/>
                  </a:moveTo>
                  <a:cubicBezTo>
                    <a:pt x="32" y="267"/>
                    <a:pt x="64" y="533"/>
                    <a:pt x="101" y="794"/>
                  </a:cubicBezTo>
                  <a:cubicBezTo>
                    <a:pt x="64" y="533"/>
                    <a:pt x="32" y="267"/>
                    <a:pt x="1" y="1"/>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8085950" y="2732675"/>
              <a:ext cx="24100" cy="46925"/>
            </a:xfrm>
            <a:custGeom>
              <a:rect b="b" l="l" r="r" t="t"/>
              <a:pathLst>
                <a:path extrusionOk="0" h="1877" w="964">
                  <a:moveTo>
                    <a:pt x="407" y="0"/>
                  </a:moveTo>
                  <a:cubicBezTo>
                    <a:pt x="402" y="0"/>
                    <a:pt x="398" y="1"/>
                    <a:pt x="394" y="2"/>
                  </a:cubicBezTo>
                  <a:cubicBezTo>
                    <a:pt x="257" y="57"/>
                    <a:pt x="82" y="217"/>
                    <a:pt x="65" y="350"/>
                  </a:cubicBezTo>
                  <a:cubicBezTo>
                    <a:pt x="19" y="690"/>
                    <a:pt x="0" y="1048"/>
                    <a:pt x="78" y="1372"/>
                  </a:cubicBezTo>
                  <a:cubicBezTo>
                    <a:pt x="124" y="1565"/>
                    <a:pt x="376" y="1712"/>
                    <a:pt x="536" y="1877"/>
                  </a:cubicBezTo>
                  <a:cubicBezTo>
                    <a:pt x="692" y="1707"/>
                    <a:pt x="844" y="1537"/>
                    <a:pt x="963" y="1414"/>
                  </a:cubicBezTo>
                  <a:cubicBezTo>
                    <a:pt x="867" y="955"/>
                    <a:pt x="821" y="612"/>
                    <a:pt x="715" y="286"/>
                  </a:cubicBezTo>
                  <a:cubicBezTo>
                    <a:pt x="676" y="170"/>
                    <a:pt x="487" y="0"/>
                    <a:pt x="407"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8103825" y="2704175"/>
              <a:ext cx="375" cy="2775"/>
            </a:xfrm>
            <a:custGeom>
              <a:rect b="b" l="l" r="r" t="t"/>
              <a:pathLst>
                <a:path extrusionOk="0" h="111" w="15">
                  <a:moveTo>
                    <a:pt x="0" y="1"/>
                  </a:moveTo>
                  <a:cubicBezTo>
                    <a:pt x="5" y="37"/>
                    <a:pt x="9" y="74"/>
                    <a:pt x="15" y="110"/>
                  </a:cubicBezTo>
                  <a:cubicBezTo>
                    <a:pt x="9" y="74"/>
                    <a:pt x="6" y="38"/>
                    <a:pt x="5" y="1"/>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8098675" y="2644025"/>
              <a:ext cx="3100" cy="38975"/>
            </a:xfrm>
            <a:custGeom>
              <a:rect b="b" l="l" r="r" t="t"/>
              <a:pathLst>
                <a:path extrusionOk="0" h="1559" w="124">
                  <a:moveTo>
                    <a:pt x="0" y="0"/>
                  </a:moveTo>
                  <a:lnTo>
                    <a:pt x="0" y="0"/>
                  </a:lnTo>
                  <a:cubicBezTo>
                    <a:pt x="32" y="518"/>
                    <a:pt x="74" y="1037"/>
                    <a:pt x="120" y="1559"/>
                  </a:cubicBezTo>
                  <a:lnTo>
                    <a:pt x="124" y="1559"/>
                  </a:lnTo>
                  <a:cubicBezTo>
                    <a:pt x="74" y="1037"/>
                    <a:pt x="32" y="513"/>
                    <a:pt x="0" y="0"/>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8045950" y="2816400"/>
              <a:ext cx="35900" cy="47025"/>
            </a:xfrm>
            <a:custGeom>
              <a:rect b="b" l="l" r="r" t="t"/>
              <a:pathLst>
                <a:path extrusionOk="0" h="1881" w="1436">
                  <a:moveTo>
                    <a:pt x="335" y="0"/>
                  </a:moveTo>
                  <a:cubicBezTo>
                    <a:pt x="293" y="0"/>
                    <a:pt x="254" y="6"/>
                    <a:pt x="225" y="17"/>
                  </a:cubicBezTo>
                  <a:cubicBezTo>
                    <a:pt x="124" y="58"/>
                    <a:pt x="1" y="264"/>
                    <a:pt x="28" y="352"/>
                  </a:cubicBezTo>
                  <a:cubicBezTo>
                    <a:pt x="184" y="829"/>
                    <a:pt x="353" y="1305"/>
                    <a:pt x="582" y="1750"/>
                  </a:cubicBezTo>
                  <a:cubicBezTo>
                    <a:pt x="625" y="1830"/>
                    <a:pt x="813" y="1881"/>
                    <a:pt x="972" y="1881"/>
                  </a:cubicBezTo>
                  <a:cubicBezTo>
                    <a:pt x="1023" y="1881"/>
                    <a:pt x="1071" y="1876"/>
                    <a:pt x="1110" y="1864"/>
                  </a:cubicBezTo>
                  <a:cubicBezTo>
                    <a:pt x="1229" y="1828"/>
                    <a:pt x="1293" y="1599"/>
                    <a:pt x="1436" y="1370"/>
                  </a:cubicBezTo>
                  <a:cubicBezTo>
                    <a:pt x="1165" y="934"/>
                    <a:pt x="908" y="503"/>
                    <a:pt x="620" y="100"/>
                  </a:cubicBezTo>
                  <a:cubicBezTo>
                    <a:pt x="573" y="37"/>
                    <a:pt x="443" y="0"/>
                    <a:pt x="335"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a:off x="7411250" y="1926575"/>
              <a:ext cx="644475" cy="638375"/>
            </a:xfrm>
            <a:custGeom>
              <a:rect b="b" l="l" r="r" t="t"/>
              <a:pathLst>
                <a:path extrusionOk="0" h="25535" w="25779">
                  <a:moveTo>
                    <a:pt x="14640" y="1"/>
                  </a:moveTo>
                  <a:cubicBezTo>
                    <a:pt x="14397" y="1"/>
                    <a:pt x="14149" y="22"/>
                    <a:pt x="13898" y="61"/>
                  </a:cubicBezTo>
                  <a:cubicBezTo>
                    <a:pt x="12252" y="318"/>
                    <a:pt x="10923" y="1170"/>
                    <a:pt x="10134" y="2706"/>
                  </a:cubicBezTo>
                  <a:cubicBezTo>
                    <a:pt x="9327" y="4273"/>
                    <a:pt x="8113" y="5360"/>
                    <a:pt x="6468" y="6006"/>
                  </a:cubicBezTo>
                  <a:cubicBezTo>
                    <a:pt x="5707" y="6309"/>
                    <a:pt x="4960" y="6666"/>
                    <a:pt x="4230" y="7043"/>
                  </a:cubicBezTo>
                  <a:cubicBezTo>
                    <a:pt x="2297" y="8051"/>
                    <a:pt x="1573" y="10388"/>
                    <a:pt x="2535" y="12208"/>
                  </a:cubicBezTo>
                  <a:cubicBezTo>
                    <a:pt x="2728" y="12561"/>
                    <a:pt x="2888" y="12937"/>
                    <a:pt x="3029" y="13312"/>
                  </a:cubicBezTo>
                  <a:cubicBezTo>
                    <a:pt x="3237" y="13853"/>
                    <a:pt x="3218" y="14385"/>
                    <a:pt x="2865" y="14880"/>
                  </a:cubicBezTo>
                  <a:cubicBezTo>
                    <a:pt x="2393" y="15554"/>
                    <a:pt x="1884" y="16209"/>
                    <a:pt x="1463" y="16915"/>
                  </a:cubicBezTo>
                  <a:cubicBezTo>
                    <a:pt x="1059" y="17603"/>
                    <a:pt x="656" y="18313"/>
                    <a:pt x="413" y="19069"/>
                  </a:cubicBezTo>
                  <a:cubicBezTo>
                    <a:pt x="1" y="20352"/>
                    <a:pt x="725" y="21640"/>
                    <a:pt x="1999" y="22104"/>
                  </a:cubicBezTo>
                  <a:cubicBezTo>
                    <a:pt x="2361" y="22231"/>
                    <a:pt x="2728" y="22342"/>
                    <a:pt x="3099" y="22447"/>
                  </a:cubicBezTo>
                  <a:cubicBezTo>
                    <a:pt x="4562" y="22864"/>
                    <a:pt x="4625" y="22946"/>
                    <a:pt x="4593" y="24450"/>
                  </a:cubicBezTo>
                  <a:cubicBezTo>
                    <a:pt x="4575" y="25147"/>
                    <a:pt x="4872" y="25535"/>
                    <a:pt x="5406" y="25535"/>
                  </a:cubicBezTo>
                  <a:cubicBezTo>
                    <a:pt x="5560" y="25535"/>
                    <a:pt x="5735" y="25502"/>
                    <a:pt x="5927" y="25435"/>
                  </a:cubicBezTo>
                  <a:cubicBezTo>
                    <a:pt x="6446" y="25257"/>
                    <a:pt x="6945" y="25023"/>
                    <a:pt x="7435" y="24785"/>
                  </a:cubicBezTo>
                  <a:cubicBezTo>
                    <a:pt x="7664" y="24675"/>
                    <a:pt x="7862" y="24486"/>
                    <a:pt x="8142" y="24286"/>
                  </a:cubicBezTo>
                  <a:cubicBezTo>
                    <a:pt x="6129" y="23016"/>
                    <a:pt x="5093" y="20788"/>
                    <a:pt x="5474" y="18798"/>
                  </a:cubicBezTo>
                  <a:cubicBezTo>
                    <a:pt x="5504" y="18638"/>
                    <a:pt x="5549" y="18480"/>
                    <a:pt x="5607" y="18327"/>
                  </a:cubicBezTo>
                  <a:cubicBezTo>
                    <a:pt x="5826" y="17816"/>
                    <a:pt x="6218" y="17528"/>
                    <a:pt x="6733" y="17528"/>
                  </a:cubicBezTo>
                  <a:cubicBezTo>
                    <a:pt x="6810" y="17528"/>
                    <a:pt x="6890" y="17535"/>
                    <a:pt x="6972" y="17548"/>
                  </a:cubicBezTo>
                  <a:cubicBezTo>
                    <a:pt x="7788" y="17681"/>
                    <a:pt x="8687" y="17671"/>
                    <a:pt x="9126" y="18592"/>
                  </a:cubicBezTo>
                  <a:cubicBezTo>
                    <a:pt x="9145" y="18625"/>
                    <a:pt x="9173" y="18657"/>
                    <a:pt x="9204" y="18670"/>
                  </a:cubicBezTo>
                  <a:cubicBezTo>
                    <a:pt x="9465" y="18771"/>
                    <a:pt x="9732" y="18872"/>
                    <a:pt x="9993" y="18968"/>
                  </a:cubicBezTo>
                  <a:cubicBezTo>
                    <a:pt x="10098" y="18693"/>
                    <a:pt x="10213" y="18419"/>
                    <a:pt x="10296" y="18139"/>
                  </a:cubicBezTo>
                  <a:cubicBezTo>
                    <a:pt x="10323" y="18043"/>
                    <a:pt x="10277" y="17919"/>
                    <a:pt x="10245" y="17813"/>
                  </a:cubicBezTo>
                  <a:cubicBezTo>
                    <a:pt x="10012" y="17006"/>
                    <a:pt x="9791" y="16196"/>
                    <a:pt x="9530" y="15398"/>
                  </a:cubicBezTo>
                  <a:cubicBezTo>
                    <a:pt x="9347" y="14848"/>
                    <a:pt x="9196" y="14458"/>
                    <a:pt x="9663" y="13835"/>
                  </a:cubicBezTo>
                  <a:cubicBezTo>
                    <a:pt x="10662" y="12494"/>
                    <a:pt x="11882" y="11910"/>
                    <a:pt x="13410" y="11910"/>
                  </a:cubicBezTo>
                  <a:cubicBezTo>
                    <a:pt x="13600" y="11910"/>
                    <a:pt x="13795" y="11919"/>
                    <a:pt x="13994" y="11937"/>
                  </a:cubicBezTo>
                  <a:cubicBezTo>
                    <a:pt x="15085" y="12038"/>
                    <a:pt x="16186" y="12069"/>
                    <a:pt x="17281" y="12088"/>
                  </a:cubicBezTo>
                  <a:cubicBezTo>
                    <a:pt x="17299" y="12088"/>
                    <a:pt x="17317" y="12088"/>
                    <a:pt x="17335" y="12088"/>
                  </a:cubicBezTo>
                  <a:cubicBezTo>
                    <a:pt x="18403" y="12088"/>
                    <a:pt x="19234" y="11695"/>
                    <a:pt x="19834" y="10699"/>
                  </a:cubicBezTo>
                  <a:cubicBezTo>
                    <a:pt x="20389" y="9778"/>
                    <a:pt x="21224" y="9204"/>
                    <a:pt x="22335" y="9204"/>
                  </a:cubicBezTo>
                  <a:cubicBezTo>
                    <a:pt x="22436" y="9204"/>
                    <a:pt x="22539" y="9209"/>
                    <a:pt x="22644" y="9219"/>
                  </a:cubicBezTo>
                  <a:cubicBezTo>
                    <a:pt x="22767" y="9230"/>
                    <a:pt x="22891" y="9234"/>
                    <a:pt x="23016" y="9234"/>
                  </a:cubicBezTo>
                  <a:cubicBezTo>
                    <a:pt x="23203" y="9234"/>
                    <a:pt x="23390" y="9224"/>
                    <a:pt x="23574" y="9213"/>
                  </a:cubicBezTo>
                  <a:cubicBezTo>
                    <a:pt x="24546" y="9150"/>
                    <a:pt x="25673" y="8013"/>
                    <a:pt x="25732" y="7042"/>
                  </a:cubicBezTo>
                  <a:cubicBezTo>
                    <a:pt x="25778" y="6349"/>
                    <a:pt x="25036" y="5075"/>
                    <a:pt x="24334" y="4823"/>
                  </a:cubicBezTo>
                  <a:cubicBezTo>
                    <a:pt x="23564" y="4543"/>
                    <a:pt x="22762" y="4291"/>
                    <a:pt x="21955" y="4183"/>
                  </a:cubicBezTo>
                  <a:cubicBezTo>
                    <a:pt x="20217" y="3948"/>
                    <a:pt x="18747" y="3321"/>
                    <a:pt x="17784" y="1771"/>
                  </a:cubicBezTo>
                  <a:cubicBezTo>
                    <a:pt x="17701" y="1634"/>
                    <a:pt x="17573" y="1520"/>
                    <a:pt x="17472" y="1392"/>
                  </a:cubicBezTo>
                  <a:cubicBezTo>
                    <a:pt x="16722" y="420"/>
                    <a:pt x="15733" y="1"/>
                    <a:pt x="14640"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a:off x="8012375" y="2646950"/>
              <a:ext cx="25150" cy="43725"/>
            </a:xfrm>
            <a:custGeom>
              <a:rect b="b" l="l" r="r" t="t"/>
              <a:pathLst>
                <a:path extrusionOk="0" h="1749" w="1006">
                  <a:moveTo>
                    <a:pt x="260" y="0"/>
                  </a:moveTo>
                  <a:cubicBezTo>
                    <a:pt x="244" y="0"/>
                    <a:pt x="230" y="1"/>
                    <a:pt x="216" y="3"/>
                  </a:cubicBezTo>
                  <a:cubicBezTo>
                    <a:pt x="124" y="16"/>
                    <a:pt x="0" y="245"/>
                    <a:pt x="0" y="379"/>
                  </a:cubicBezTo>
                  <a:cubicBezTo>
                    <a:pt x="0" y="663"/>
                    <a:pt x="15" y="974"/>
                    <a:pt x="129" y="1227"/>
                  </a:cubicBezTo>
                  <a:cubicBezTo>
                    <a:pt x="225" y="1437"/>
                    <a:pt x="469" y="1574"/>
                    <a:pt x="647" y="1749"/>
                  </a:cubicBezTo>
                  <a:cubicBezTo>
                    <a:pt x="771" y="1551"/>
                    <a:pt x="890" y="1359"/>
                    <a:pt x="1005" y="1185"/>
                  </a:cubicBezTo>
                  <a:cubicBezTo>
                    <a:pt x="876" y="786"/>
                    <a:pt x="813" y="461"/>
                    <a:pt x="665" y="180"/>
                  </a:cubicBezTo>
                  <a:cubicBezTo>
                    <a:pt x="611" y="77"/>
                    <a:pt x="404" y="0"/>
                    <a:pt x="260"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a:off x="7991075" y="2758200"/>
              <a:ext cx="21425" cy="43975"/>
            </a:xfrm>
            <a:custGeom>
              <a:rect b="b" l="l" r="r" t="t"/>
              <a:pathLst>
                <a:path extrusionOk="0" h="1759" w="857">
                  <a:moveTo>
                    <a:pt x="457" y="1"/>
                  </a:moveTo>
                  <a:cubicBezTo>
                    <a:pt x="342" y="1"/>
                    <a:pt x="121" y="75"/>
                    <a:pt x="114" y="122"/>
                  </a:cubicBezTo>
                  <a:cubicBezTo>
                    <a:pt x="45" y="589"/>
                    <a:pt x="9" y="1061"/>
                    <a:pt x="5" y="1534"/>
                  </a:cubicBezTo>
                  <a:cubicBezTo>
                    <a:pt x="0" y="1610"/>
                    <a:pt x="205" y="1759"/>
                    <a:pt x="316" y="1759"/>
                  </a:cubicBezTo>
                  <a:cubicBezTo>
                    <a:pt x="317" y="1759"/>
                    <a:pt x="319" y="1759"/>
                    <a:pt x="320" y="1758"/>
                  </a:cubicBezTo>
                  <a:cubicBezTo>
                    <a:pt x="431" y="1750"/>
                    <a:pt x="591" y="1621"/>
                    <a:pt x="633" y="1506"/>
                  </a:cubicBezTo>
                  <a:cubicBezTo>
                    <a:pt x="728" y="1236"/>
                    <a:pt x="770" y="947"/>
                    <a:pt x="857" y="562"/>
                  </a:cubicBezTo>
                  <a:cubicBezTo>
                    <a:pt x="770" y="412"/>
                    <a:pt x="674" y="181"/>
                    <a:pt x="518" y="17"/>
                  </a:cubicBezTo>
                  <a:cubicBezTo>
                    <a:pt x="508" y="6"/>
                    <a:pt x="485" y="1"/>
                    <a:pt x="457" y="1"/>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a:off x="7968275" y="2296925"/>
              <a:ext cx="32075" cy="45000"/>
            </a:xfrm>
            <a:custGeom>
              <a:rect b="b" l="l" r="r" t="t"/>
              <a:pathLst>
                <a:path extrusionOk="0" h="1800" w="1283">
                  <a:moveTo>
                    <a:pt x="599" y="1"/>
                  </a:moveTo>
                  <a:cubicBezTo>
                    <a:pt x="577" y="1"/>
                    <a:pt x="554" y="2"/>
                    <a:pt x="532" y="5"/>
                  </a:cubicBezTo>
                  <a:cubicBezTo>
                    <a:pt x="147" y="55"/>
                    <a:pt x="1" y="446"/>
                    <a:pt x="110" y="1092"/>
                  </a:cubicBezTo>
                  <a:cubicBezTo>
                    <a:pt x="169" y="1436"/>
                    <a:pt x="233" y="1800"/>
                    <a:pt x="644" y="1800"/>
                  </a:cubicBezTo>
                  <a:cubicBezTo>
                    <a:pt x="676" y="1800"/>
                    <a:pt x="711" y="1798"/>
                    <a:pt x="748" y="1793"/>
                  </a:cubicBezTo>
                  <a:cubicBezTo>
                    <a:pt x="1219" y="1734"/>
                    <a:pt x="1283" y="1367"/>
                    <a:pt x="1265" y="1033"/>
                  </a:cubicBezTo>
                  <a:cubicBezTo>
                    <a:pt x="1244" y="396"/>
                    <a:pt x="969" y="1"/>
                    <a:pt x="5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a:off x="7913250" y="2366225"/>
              <a:ext cx="65575" cy="66925"/>
            </a:xfrm>
            <a:custGeom>
              <a:rect b="b" l="l" r="r" t="t"/>
              <a:pathLst>
                <a:path extrusionOk="0" h="2677" w="2623">
                  <a:moveTo>
                    <a:pt x="495" y="0"/>
                  </a:moveTo>
                  <a:cubicBezTo>
                    <a:pt x="344" y="0"/>
                    <a:pt x="160" y="68"/>
                    <a:pt x="0" y="89"/>
                  </a:cubicBezTo>
                  <a:cubicBezTo>
                    <a:pt x="124" y="245"/>
                    <a:pt x="221" y="447"/>
                    <a:pt x="381" y="556"/>
                  </a:cubicBezTo>
                  <a:cubicBezTo>
                    <a:pt x="808" y="850"/>
                    <a:pt x="1262" y="1102"/>
                    <a:pt x="1779" y="1423"/>
                  </a:cubicBezTo>
                  <a:cubicBezTo>
                    <a:pt x="1481" y="1703"/>
                    <a:pt x="1256" y="1881"/>
                    <a:pt x="1073" y="2096"/>
                  </a:cubicBezTo>
                  <a:cubicBezTo>
                    <a:pt x="991" y="2188"/>
                    <a:pt x="936" y="2386"/>
                    <a:pt x="982" y="2481"/>
                  </a:cubicBezTo>
                  <a:cubicBezTo>
                    <a:pt x="1018" y="2570"/>
                    <a:pt x="1207" y="2676"/>
                    <a:pt x="1292" y="2676"/>
                  </a:cubicBezTo>
                  <a:cubicBezTo>
                    <a:pt x="1304" y="2676"/>
                    <a:pt x="1314" y="2674"/>
                    <a:pt x="1321" y="2670"/>
                  </a:cubicBezTo>
                  <a:cubicBezTo>
                    <a:pt x="1687" y="2435"/>
                    <a:pt x="2105" y="2220"/>
                    <a:pt x="2356" y="1886"/>
                  </a:cubicBezTo>
                  <a:cubicBezTo>
                    <a:pt x="2623" y="1533"/>
                    <a:pt x="2485" y="1078"/>
                    <a:pt x="2110" y="827"/>
                  </a:cubicBezTo>
                  <a:cubicBezTo>
                    <a:pt x="1647" y="520"/>
                    <a:pt x="1142" y="254"/>
                    <a:pt x="628" y="24"/>
                  </a:cubicBezTo>
                  <a:cubicBezTo>
                    <a:pt x="588" y="7"/>
                    <a:pt x="543" y="0"/>
                    <a:pt x="4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7939725" y="2825650"/>
              <a:ext cx="28325" cy="55025"/>
            </a:xfrm>
            <a:custGeom>
              <a:rect b="b" l="l" r="r" t="t"/>
              <a:pathLst>
                <a:path extrusionOk="0" h="2201" w="1133">
                  <a:moveTo>
                    <a:pt x="386" y="0"/>
                  </a:moveTo>
                  <a:cubicBezTo>
                    <a:pt x="248" y="198"/>
                    <a:pt x="111" y="395"/>
                    <a:pt x="1" y="560"/>
                  </a:cubicBezTo>
                  <a:cubicBezTo>
                    <a:pt x="120" y="1059"/>
                    <a:pt x="175" y="1458"/>
                    <a:pt x="327" y="1820"/>
                  </a:cubicBezTo>
                  <a:cubicBezTo>
                    <a:pt x="395" y="1989"/>
                    <a:pt x="656" y="2077"/>
                    <a:pt x="830" y="2201"/>
                  </a:cubicBezTo>
                  <a:cubicBezTo>
                    <a:pt x="935" y="2008"/>
                    <a:pt x="1133" y="1810"/>
                    <a:pt x="1133" y="1618"/>
                  </a:cubicBezTo>
                  <a:cubicBezTo>
                    <a:pt x="1128" y="1242"/>
                    <a:pt x="1068" y="848"/>
                    <a:pt x="931" y="504"/>
                  </a:cubicBezTo>
                  <a:cubicBezTo>
                    <a:pt x="849" y="298"/>
                    <a:pt x="573" y="165"/>
                    <a:pt x="386"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7898600" y="2448250"/>
              <a:ext cx="65350" cy="75850"/>
            </a:xfrm>
            <a:custGeom>
              <a:rect b="b" l="l" r="r" t="t"/>
              <a:pathLst>
                <a:path extrusionOk="0" h="3034" w="2614">
                  <a:moveTo>
                    <a:pt x="1087" y="723"/>
                  </a:moveTo>
                  <a:cubicBezTo>
                    <a:pt x="1238" y="883"/>
                    <a:pt x="1463" y="1020"/>
                    <a:pt x="1522" y="1209"/>
                  </a:cubicBezTo>
                  <a:cubicBezTo>
                    <a:pt x="1595" y="1461"/>
                    <a:pt x="1558" y="1758"/>
                    <a:pt x="1522" y="2029"/>
                  </a:cubicBezTo>
                  <a:cubicBezTo>
                    <a:pt x="1514" y="2089"/>
                    <a:pt x="1327" y="2189"/>
                    <a:pt x="1248" y="2189"/>
                  </a:cubicBezTo>
                  <a:cubicBezTo>
                    <a:pt x="1238" y="2189"/>
                    <a:pt x="1230" y="2187"/>
                    <a:pt x="1224" y="2184"/>
                  </a:cubicBezTo>
                  <a:cubicBezTo>
                    <a:pt x="1082" y="2093"/>
                    <a:pt x="908" y="1950"/>
                    <a:pt x="885" y="1804"/>
                  </a:cubicBezTo>
                  <a:cubicBezTo>
                    <a:pt x="830" y="1492"/>
                    <a:pt x="866" y="1167"/>
                    <a:pt x="866" y="846"/>
                  </a:cubicBezTo>
                  <a:lnTo>
                    <a:pt x="1087" y="723"/>
                  </a:lnTo>
                  <a:close/>
                  <a:moveTo>
                    <a:pt x="1283" y="0"/>
                  </a:moveTo>
                  <a:cubicBezTo>
                    <a:pt x="1051" y="0"/>
                    <a:pt x="824" y="83"/>
                    <a:pt x="679" y="250"/>
                  </a:cubicBezTo>
                  <a:cubicBezTo>
                    <a:pt x="302" y="672"/>
                    <a:pt x="1" y="1135"/>
                    <a:pt x="64" y="1762"/>
                  </a:cubicBezTo>
                  <a:cubicBezTo>
                    <a:pt x="141" y="2484"/>
                    <a:pt x="643" y="3033"/>
                    <a:pt x="1288" y="3033"/>
                  </a:cubicBezTo>
                  <a:cubicBezTo>
                    <a:pt x="1299" y="3033"/>
                    <a:pt x="1309" y="3033"/>
                    <a:pt x="1320" y="3033"/>
                  </a:cubicBezTo>
                  <a:cubicBezTo>
                    <a:pt x="1972" y="3015"/>
                    <a:pt x="2494" y="2423"/>
                    <a:pt x="2613" y="1644"/>
                  </a:cubicBezTo>
                  <a:cubicBezTo>
                    <a:pt x="2411" y="1203"/>
                    <a:pt x="2260" y="731"/>
                    <a:pt x="1989" y="342"/>
                  </a:cubicBezTo>
                  <a:cubicBezTo>
                    <a:pt x="1831" y="114"/>
                    <a:pt x="1554" y="0"/>
                    <a:pt x="1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7898475" y="2756675"/>
              <a:ext cx="24550" cy="50200"/>
            </a:xfrm>
            <a:custGeom>
              <a:rect b="b" l="l" r="r" t="t"/>
              <a:pathLst>
                <a:path extrusionOk="0" h="2008" w="982">
                  <a:moveTo>
                    <a:pt x="487" y="0"/>
                  </a:moveTo>
                  <a:cubicBezTo>
                    <a:pt x="371" y="0"/>
                    <a:pt x="263" y="81"/>
                    <a:pt x="221" y="242"/>
                  </a:cubicBezTo>
                  <a:cubicBezTo>
                    <a:pt x="97" y="696"/>
                    <a:pt x="46" y="1172"/>
                    <a:pt x="10" y="1645"/>
                  </a:cubicBezTo>
                  <a:cubicBezTo>
                    <a:pt x="0" y="1765"/>
                    <a:pt x="161" y="2003"/>
                    <a:pt x="248" y="2007"/>
                  </a:cubicBezTo>
                  <a:cubicBezTo>
                    <a:pt x="399" y="2007"/>
                    <a:pt x="629" y="1911"/>
                    <a:pt x="692" y="1782"/>
                  </a:cubicBezTo>
                  <a:cubicBezTo>
                    <a:pt x="835" y="1517"/>
                    <a:pt x="890" y="1205"/>
                    <a:pt x="982" y="907"/>
                  </a:cubicBezTo>
                  <a:cubicBezTo>
                    <a:pt x="918" y="659"/>
                    <a:pt x="895" y="412"/>
                    <a:pt x="790" y="215"/>
                  </a:cubicBezTo>
                  <a:cubicBezTo>
                    <a:pt x="712" y="71"/>
                    <a:pt x="596" y="0"/>
                    <a:pt x="487"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7844075" y="2828275"/>
              <a:ext cx="24175" cy="60550"/>
            </a:xfrm>
            <a:custGeom>
              <a:rect b="b" l="l" r="r" t="t"/>
              <a:pathLst>
                <a:path extrusionOk="0" h="2422" w="967">
                  <a:moveTo>
                    <a:pt x="455" y="0"/>
                  </a:moveTo>
                  <a:cubicBezTo>
                    <a:pt x="451" y="0"/>
                    <a:pt x="448" y="1"/>
                    <a:pt x="444" y="1"/>
                  </a:cubicBezTo>
                  <a:cubicBezTo>
                    <a:pt x="315" y="15"/>
                    <a:pt x="142" y="203"/>
                    <a:pt x="96" y="344"/>
                  </a:cubicBezTo>
                  <a:cubicBezTo>
                    <a:pt x="23" y="583"/>
                    <a:pt x="36" y="844"/>
                    <a:pt x="0" y="1215"/>
                  </a:cubicBezTo>
                  <a:cubicBezTo>
                    <a:pt x="45" y="1463"/>
                    <a:pt x="82" y="1825"/>
                    <a:pt x="192" y="2165"/>
                  </a:cubicBezTo>
                  <a:cubicBezTo>
                    <a:pt x="237" y="2284"/>
                    <a:pt x="458" y="2422"/>
                    <a:pt x="596" y="2422"/>
                  </a:cubicBezTo>
                  <a:cubicBezTo>
                    <a:pt x="601" y="2422"/>
                    <a:pt x="605" y="2422"/>
                    <a:pt x="609" y="2421"/>
                  </a:cubicBezTo>
                  <a:cubicBezTo>
                    <a:pt x="742" y="2412"/>
                    <a:pt x="966" y="2210"/>
                    <a:pt x="966" y="2096"/>
                  </a:cubicBezTo>
                  <a:cubicBezTo>
                    <a:pt x="963" y="1486"/>
                    <a:pt x="924" y="876"/>
                    <a:pt x="848" y="272"/>
                  </a:cubicBezTo>
                  <a:cubicBezTo>
                    <a:pt x="834" y="159"/>
                    <a:pt x="590" y="0"/>
                    <a:pt x="4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7790075" y="2759800"/>
              <a:ext cx="30050" cy="49575"/>
            </a:xfrm>
            <a:custGeom>
              <a:rect b="b" l="l" r="r" t="t"/>
              <a:pathLst>
                <a:path extrusionOk="0" h="1983" w="1202">
                  <a:moveTo>
                    <a:pt x="819" y="0"/>
                  </a:moveTo>
                  <a:cubicBezTo>
                    <a:pt x="750" y="0"/>
                    <a:pt x="669" y="29"/>
                    <a:pt x="573" y="95"/>
                  </a:cubicBezTo>
                  <a:cubicBezTo>
                    <a:pt x="93" y="434"/>
                    <a:pt x="0" y="1520"/>
                    <a:pt x="427" y="1983"/>
                  </a:cubicBezTo>
                  <a:cubicBezTo>
                    <a:pt x="858" y="1621"/>
                    <a:pt x="1201" y="801"/>
                    <a:pt x="1109" y="361"/>
                  </a:cubicBezTo>
                  <a:cubicBezTo>
                    <a:pt x="1065" y="151"/>
                    <a:pt x="974" y="0"/>
                    <a:pt x="8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7773350" y="2343575"/>
              <a:ext cx="40825" cy="44850"/>
            </a:xfrm>
            <a:custGeom>
              <a:rect b="b" l="l" r="r" t="t"/>
              <a:pathLst>
                <a:path extrusionOk="0" h="1794" w="1633">
                  <a:moveTo>
                    <a:pt x="623" y="0"/>
                  </a:moveTo>
                  <a:cubicBezTo>
                    <a:pt x="250" y="0"/>
                    <a:pt x="1" y="328"/>
                    <a:pt x="15" y="802"/>
                  </a:cubicBezTo>
                  <a:cubicBezTo>
                    <a:pt x="23" y="1376"/>
                    <a:pt x="348" y="1793"/>
                    <a:pt x="784" y="1793"/>
                  </a:cubicBezTo>
                  <a:cubicBezTo>
                    <a:pt x="793" y="1793"/>
                    <a:pt x="802" y="1793"/>
                    <a:pt x="812" y="1793"/>
                  </a:cubicBezTo>
                  <a:cubicBezTo>
                    <a:pt x="1233" y="1779"/>
                    <a:pt x="1623" y="1357"/>
                    <a:pt x="1628" y="913"/>
                  </a:cubicBezTo>
                  <a:cubicBezTo>
                    <a:pt x="1632" y="445"/>
                    <a:pt x="1160" y="9"/>
                    <a:pt x="638" y="0"/>
                  </a:cubicBezTo>
                  <a:cubicBezTo>
                    <a:pt x="633" y="0"/>
                    <a:pt x="628" y="0"/>
                    <a:pt x="6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7704250" y="2462725"/>
              <a:ext cx="77700" cy="71550"/>
            </a:xfrm>
            <a:custGeom>
              <a:rect b="b" l="l" r="r" t="t"/>
              <a:pathLst>
                <a:path extrusionOk="0" h="2862" w="3108">
                  <a:moveTo>
                    <a:pt x="1324" y="1"/>
                  </a:moveTo>
                  <a:cubicBezTo>
                    <a:pt x="505" y="1"/>
                    <a:pt x="0" y="531"/>
                    <a:pt x="0" y="1381"/>
                  </a:cubicBezTo>
                  <a:cubicBezTo>
                    <a:pt x="0" y="2340"/>
                    <a:pt x="491" y="2862"/>
                    <a:pt x="1398" y="2862"/>
                  </a:cubicBezTo>
                  <a:cubicBezTo>
                    <a:pt x="1406" y="2862"/>
                    <a:pt x="1413" y="2862"/>
                    <a:pt x="1421" y="2862"/>
                  </a:cubicBezTo>
                  <a:cubicBezTo>
                    <a:pt x="2297" y="2857"/>
                    <a:pt x="3108" y="2138"/>
                    <a:pt x="3090" y="1381"/>
                  </a:cubicBezTo>
                  <a:cubicBezTo>
                    <a:pt x="3072" y="602"/>
                    <a:pt x="2320" y="5"/>
                    <a:pt x="1344" y="1"/>
                  </a:cubicBezTo>
                  <a:cubicBezTo>
                    <a:pt x="1337" y="1"/>
                    <a:pt x="1331" y="1"/>
                    <a:pt x="1324"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7298150" y="2781650"/>
              <a:ext cx="452775" cy="398875"/>
            </a:xfrm>
            <a:custGeom>
              <a:rect b="b" l="l" r="r" t="t"/>
              <a:pathLst>
                <a:path extrusionOk="0" h="15955" w="18111">
                  <a:moveTo>
                    <a:pt x="7932" y="4413"/>
                  </a:moveTo>
                  <a:cubicBezTo>
                    <a:pt x="8111" y="4413"/>
                    <a:pt x="8261" y="4615"/>
                    <a:pt x="8237" y="4878"/>
                  </a:cubicBezTo>
                  <a:lnTo>
                    <a:pt x="8238" y="4878"/>
                  </a:lnTo>
                  <a:cubicBezTo>
                    <a:pt x="8200" y="5335"/>
                    <a:pt x="7344" y="6155"/>
                    <a:pt x="6884" y="6175"/>
                  </a:cubicBezTo>
                  <a:cubicBezTo>
                    <a:pt x="6877" y="6175"/>
                    <a:pt x="6869" y="6176"/>
                    <a:pt x="6862" y="6176"/>
                  </a:cubicBezTo>
                  <a:cubicBezTo>
                    <a:pt x="6536" y="6176"/>
                    <a:pt x="6331" y="5898"/>
                    <a:pt x="6537" y="5648"/>
                  </a:cubicBezTo>
                  <a:cubicBezTo>
                    <a:pt x="6902" y="5221"/>
                    <a:pt x="7309" y="4830"/>
                    <a:pt x="7751" y="4484"/>
                  </a:cubicBezTo>
                  <a:cubicBezTo>
                    <a:pt x="7811" y="4435"/>
                    <a:pt x="7873" y="4413"/>
                    <a:pt x="7932" y="4413"/>
                  </a:cubicBezTo>
                  <a:close/>
                  <a:moveTo>
                    <a:pt x="10183" y="5560"/>
                  </a:moveTo>
                  <a:cubicBezTo>
                    <a:pt x="10242" y="5560"/>
                    <a:pt x="10295" y="5570"/>
                    <a:pt x="10323" y="5593"/>
                  </a:cubicBezTo>
                  <a:cubicBezTo>
                    <a:pt x="10423" y="5675"/>
                    <a:pt x="10523" y="5900"/>
                    <a:pt x="10483" y="5996"/>
                  </a:cubicBezTo>
                  <a:lnTo>
                    <a:pt x="10483" y="5995"/>
                  </a:lnTo>
                  <a:cubicBezTo>
                    <a:pt x="10223" y="6579"/>
                    <a:pt x="9932" y="7148"/>
                    <a:pt x="9612" y="7701"/>
                  </a:cubicBezTo>
                  <a:cubicBezTo>
                    <a:pt x="9560" y="7790"/>
                    <a:pt x="9373" y="7855"/>
                    <a:pt x="9233" y="7855"/>
                  </a:cubicBezTo>
                  <a:cubicBezTo>
                    <a:pt x="9200" y="7855"/>
                    <a:pt x="9170" y="7851"/>
                    <a:pt x="9145" y="7843"/>
                  </a:cubicBezTo>
                  <a:cubicBezTo>
                    <a:pt x="9015" y="7806"/>
                    <a:pt x="8943" y="7590"/>
                    <a:pt x="8782" y="7371"/>
                  </a:cubicBezTo>
                  <a:cubicBezTo>
                    <a:pt x="9172" y="6775"/>
                    <a:pt x="9539" y="6193"/>
                    <a:pt x="9938" y="5633"/>
                  </a:cubicBezTo>
                  <a:cubicBezTo>
                    <a:pt x="9972" y="5588"/>
                    <a:pt x="10085" y="5560"/>
                    <a:pt x="10183" y="5560"/>
                  </a:cubicBezTo>
                  <a:close/>
                  <a:moveTo>
                    <a:pt x="13618" y="6775"/>
                  </a:moveTo>
                  <a:cubicBezTo>
                    <a:pt x="13746" y="6949"/>
                    <a:pt x="13880" y="7118"/>
                    <a:pt x="13989" y="7303"/>
                  </a:cubicBezTo>
                  <a:cubicBezTo>
                    <a:pt x="14034" y="7376"/>
                    <a:pt x="14021" y="7481"/>
                    <a:pt x="14044" y="7668"/>
                  </a:cubicBezTo>
                  <a:lnTo>
                    <a:pt x="14044" y="7668"/>
                  </a:lnTo>
                  <a:cubicBezTo>
                    <a:pt x="13989" y="7876"/>
                    <a:pt x="13958" y="8197"/>
                    <a:pt x="13811" y="8458"/>
                  </a:cubicBezTo>
                  <a:cubicBezTo>
                    <a:pt x="13741" y="8583"/>
                    <a:pt x="13502" y="8706"/>
                    <a:pt x="13343" y="8706"/>
                  </a:cubicBezTo>
                  <a:cubicBezTo>
                    <a:pt x="13323" y="8706"/>
                    <a:pt x="13304" y="8704"/>
                    <a:pt x="13287" y="8700"/>
                  </a:cubicBezTo>
                  <a:cubicBezTo>
                    <a:pt x="13150" y="8664"/>
                    <a:pt x="12999" y="8380"/>
                    <a:pt x="13003" y="8210"/>
                  </a:cubicBezTo>
                  <a:cubicBezTo>
                    <a:pt x="13008" y="7888"/>
                    <a:pt x="13086" y="7559"/>
                    <a:pt x="13205" y="7257"/>
                  </a:cubicBezTo>
                  <a:cubicBezTo>
                    <a:pt x="13279" y="7073"/>
                    <a:pt x="13476" y="6935"/>
                    <a:pt x="13618" y="6775"/>
                  </a:cubicBezTo>
                  <a:close/>
                  <a:moveTo>
                    <a:pt x="5558" y="7404"/>
                  </a:moveTo>
                  <a:cubicBezTo>
                    <a:pt x="5608" y="7404"/>
                    <a:pt x="5654" y="7412"/>
                    <a:pt x="5689" y="7427"/>
                  </a:cubicBezTo>
                  <a:cubicBezTo>
                    <a:pt x="5798" y="7473"/>
                    <a:pt x="5853" y="7637"/>
                    <a:pt x="5990" y="7839"/>
                  </a:cubicBezTo>
                  <a:lnTo>
                    <a:pt x="5991" y="7838"/>
                  </a:lnTo>
                  <a:lnTo>
                    <a:pt x="5991" y="7838"/>
                  </a:lnTo>
                  <a:cubicBezTo>
                    <a:pt x="5629" y="8351"/>
                    <a:pt x="5285" y="8860"/>
                    <a:pt x="4904" y="9338"/>
                  </a:cubicBezTo>
                  <a:cubicBezTo>
                    <a:pt x="4871" y="9382"/>
                    <a:pt x="4772" y="9404"/>
                    <a:pt x="4676" y="9404"/>
                  </a:cubicBezTo>
                  <a:cubicBezTo>
                    <a:pt x="4590" y="9404"/>
                    <a:pt x="4506" y="9387"/>
                    <a:pt x="4469" y="9353"/>
                  </a:cubicBezTo>
                  <a:cubicBezTo>
                    <a:pt x="4364" y="9256"/>
                    <a:pt x="4281" y="8990"/>
                    <a:pt x="4341" y="8889"/>
                  </a:cubicBezTo>
                  <a:cubicBezTo>
                    <a:pt x="4629" y="8403"/>
                    <a:pt x="4959" y="7940"/>
                    <a:pt x="5298" y="7490"/>
                  </a:cubicBezTo>
                  <a:cubicBezTo>
                    <a:pt x="5342" y="7435"/>
                    <a:pt x="5456" y="7404"/>
                    <a:pt x="5558" y="7404"/>
                  </a:cubicBezTo>
                  <a:close/>
                  <a:moveTo>
                    <a:pt x="8274" y="8440"/>
                  </a:moveTo>
                  <a:cubicBezTo>
                    <a:pt x="8290" y="8440"/>
                    <a:pt x="8305" y="8441"/>
                    <a:pt x="8319" y="8443"/>
                  </a:cubicBezTo>
                  <a:cubicBezTo>
                    <a:pt x="8434" y="8462"/>
                    <a:pt x="8516" y="8696"/>
                    <a:pt x="8631" y="8856"/>
                  </a:cubicBezTo>
                  <a:cubicBezTo>
                    <a:pt x="8430" y="9424"/>
                    <a:pt x="8274" y="9969"/>
                    <a:pt x="8029" y="10474"/>
                  </a:cubicBezTo>
                  <a:cubicBezTo>
                    <a:pt x="7957" y="10626"/>
                    <a:pt x="7654" y="10671"/>
                    <a:pt x="7457" y="10763"/>
                  </a:cubicBezTo>
                  <a:cubicBezTo>
                    <a:pt x="7370" y="10566"/>
                    <a:pt x="7174" y="10332"/>
                    <a:pt x="7224" y="10172"/>
                  </a:cubicBezTo>
                  <a:cubicBezTo>
                    <a:pt x="7376" y="9649"/>
                    <a:pt x="7595" y="9140"/>
                    <a:pt x="7838" y="8654"/>
                  </a:cubicBezTo>
                  <a:cubicBezTo>
                    <a:pt x="7896" y="8538"/>
                    <a:pt x="8121" y="8440"/>
                    <a:pt x="8274" y="8440"/>
                  </a:cubicBezTo>
                  <a:close/>
                  <a:moveTo>
                    <a:pt x="2631" y="9349"/>
                  </a:moveTo>
                  <a:cubicBezTo>
                    <a:pt x="2656" y="9349"/>
                    <a:pt x="2679" y="9352"/>
                    <a:pt x="2697" y="9359"/>
                  </a:cubicBezTo>
                  <a:cubicBezTo>
                    <a:pt x="2788" y="9401"/>
                    <a:pt x="2825" y="9585"/>
                    <a:pt x="2935" y="9805"/>
                  </a:cubicBezTo>
                  <a:cubicBezTo>
                    <a:pt x="2613" y="10230"/>
                    <a:pt x="2311" y="10666"/>
                    <a:pt x="1967" y="11069"/>
                  </a:cubicBezTo>
                  <a:cubicBezTo>
                    <a:pt x="1923" y="11120"/>
                    <a:pt x="1823" y="11124"/>
                    <a:pt x="1718" y="11124"/>
                  </a:cubicBezTo>
                  <a:cubicBezTo>
                    <a:pt x="1699" y="11124"/>
                    <a:pt x="1678" y="11124"/>
                    <a:pt x="1658" y="11124"/>
                  </a:cubicBezTo>
                  <a:cubicBezTo>
                    <a:pt x="1613" y="11124"/>
                    <a:pt x="1568" y="11124"/>
                    <a:pt x="1527" y="11129"/>
                  </a:cubicBezTo>
                  <a:cubicBezTo>
                    <a:pt x="1519" y="10978"/>
                    <a:pt x="1445" y="10789"/>
                    <a:pt x="1504" y="10684"/>
                  </a:cubicBezTo>
                  <a:cubicBezTo>
                    <a:pt x="1759" y="10266"/>
                    <a:pt x="2036" y="9863"/>
                    <a:pt x="2335" y="9474"/>
                  </a:cubicBezTo>
                  <a:cubicBezTo>
                    <a:pt x="2386" y="9404"/>
                    <a:pt x="2529" y="9349"/>
                    <a:pt x="2631" y="9349"/>
                  </a:cubicBezTo>
                  <a:close/>
                  <a:moveTo>
                    <a:pt x="11556" y="9232"/>
                  </a:moveTo>
                  <a:cubicBezTo>
                    <a:pt x="11665" y="9402"/>
                    <a:pt x="11780" y="9572"/>
                    <a:pt x="11871" y="9746"/>
                  </a:cubicBezTo>
                  <a:cubicBezTo>
                    <a:pt x="11903" y="9805"/>
                    <a:pt x="11876" y="9892"/>
                    <a:pt x="11876" y="9966"/>
                  </a:cubicBezTo>
                  <a:cubicBezTo>
                    <a:pt x="11894" y="9966"/>
                    <a:pt x="11913" y="9969"/>
                    <a:pt x="11931" y="9975"/>
                  </a:cubicBezTo>
                  <a:lnTo>
                    <a:pt x="11932" y="9973"/>
                  </a:lnTo>
                  <a:lnTo>
                    <a:pt x="11932" y="9973"/>
                  </a:lnTo>
                  <a:cubicBezTo>
                    <a:pt x="11821" y="10396"/>
                    <a:pt x="11766" y="10840"/>
                    <a:pt x="11583" y="11226"/>
                  </a:cubicBezTo>
                  <a:cubicBezTo>
                    <a:pt x="11495" y="11419"/>
                    <a:pt x="11188" y="11511"/>
                    <a:pt x="10978" y="11648"/>
                  </a:cubicBezTo>
                  <a:cubicBezTo>
                    <a:pt x="10877" y="11423"/>
                    <a:pt x="10670" y="11180"/>
                    <a:pt x="10703" y="10969"/>
                  </a:cubicBezTo>
                  <a:cubicBezTo>
                    <a:pt x="10771" y="10511"/>
                    <a:pt x="10927" y="10052"/>
                    <a:pt x="11110" y="9617"/>
                  </a:cubicBezTo>
                  <a:cubicBezTo>
                    <a:pt x="11175" y="9457"/>
                    <a:pt x="11404" y="9360"/>
                    <a:pt x="11556" y="9232"/>
                  </a:cubicBezTo>
                  <a:close/>
                  <a:moveTo>
                    <a:pt x="14979" y="9676"/>
                  </a:moveTo>
                  <a:cubicBezTo>
                    <a:pt x="15103" y="9855"/>
                    <a:pt x="15241" y="10034"/>
                    <a:pt x="15351" y="10222"/>
                  </a:cubicBezTo>
                  <a:cubicBezTo>
                    <a:pt x="15391" y="10295"/>
                    <a:pt x="15369" y="10401"/>
                    <a:pt x="15378" y="10556"/>
                  </a:cubicBezTo>
                  <a:lnTo>
                    <a:pt x="15378" y="10556"/>
                  </a:lnTo>
                  <a:cubicBezTo>
                    <a:pt x="15332" y="10817"/>
                    <a:pt x="15332" y="11170"/>
                    <a:pt x="15199" y="11455"/>
                  </a:cubicBezTo>
                  <a:cubicBezTo>
                    <a:pt x="15098" y="11680"/>
                    <a:pt x="14833" y="11964"/>
                    <a:pt x="14631" y="11969"/>
                  </a:cubicBezTo>
                  <a:cubicBezTo>
                    <a:pt x="14625" y="11969"/>
                    <a:pt x="14618" y="11969"/>
                    <a:pt x="14612" y="11969"/>
                  </a:cubicBezTo>
                  <a:cubicBezTo>
                    <a:pt x="14263" y="11969"/>
                    <a:pt x="14215" y="11614"/>
                    <a:pt x="14265" y="11313"/>
                  </a:cubicBezTo>
                  <a:cubicBezTo>
                    <a:pt x="14328" y="10919"/>
                    <a:pt x="14402" y="10515"/>
                    <a:pt x="14539" y="10145"/>
                  </a:cubicBezTo>
                  <a:cubicBezTo>
                    <a:pt x="14604" y="9960"/>
                    <a:pt x="14828" y="9828"/>
                    <a:pt x="14979" y="9676"/>
                  </a:cubicBezTo>
                  <a:close/>
                  <a:moveTo>
                    <a:pt x="4191" y="10944"/>
                  </a:moveTo>
                  <a:cubicBezTo>
                    <a:pt x="4291" y="10944"/>
                    <a:pt x="4590" y="11067"/>
                    <a:pt x="4629" y="11172"/>
                  </a:cubicBezTo>
                  <a:cubicBezTo>
                    <a:pt x="4744" y="11478"/>
                    <a:pt x="3979" y="12355"/>
                    <a:pt x="3506" y="12363"/>
                  </a:cubicBezTo>
                  <a:lnTo>
                    <a:pt x="3507" y="12362"/>
                  </a:lnTo>
                  <a:cubicBezTo>
                    <a:pt x="3465" y="12257"/>
                    <a:pt x="3310" y="12045"/>
                    <a:pt x="3360" y="11964"/>
                  </a:cubicBezTo>
                  <a:cubicBezTo>
                    <a:pt x="3592" y="11600"/>
                    <a:pt x="3860" y="11261"/>
                    <a:pt x="4162" y="10952"/>
                  </a:cubicBezTo>
                  <a:cubicBezTo>
                    <a:pt x="4167" y="10947"/>
                    <a:pt x="4177" y="10944"/>
                    <a:pt x="4191" y="10944"/>
                  </a:cubicBezTo>
                  <a:close/>
                  <a:moveTo>
                    <a:pt x="8673" y="12370"/>
                  </a:moveTo>
                  <a:cubicBezTo>
                    <a:pt x="8691" y="12370"/>
                    <a:pt x="8709" y="12372"/>
                    <a:pt x="8724" y="12377"/>
                  </a:cubicBezTo>
                  <a:cubicBezTo>
                    <a:pt x="8838" y="12404"/>
                    <a:pt x="9011" y="12629"/>
                    <a:pt x="8984" y="12715"/>
                  </a:cubicBezTo>
                  <a:lnTo>
                    <a:pt x="8985" y="12714"/>
                  </a:lnTo>
                  <a:lnTo>
                    <a:pt x="8985" y="12714"/>
                  </a:lnTo>
                  <a:cubicBezTo>
                    <a:pt x="8874" y="13105"/>
                    <a:pt x="8718" y="13480"/>
                    <a:pt x="8535" y="13843"/>
                  </a:cubicBezTo>
                  <a:cubicBezTo>
                    <a:pt x="8504" y="13906"/>
                    <a:pt x="8360" y="13953"/>
                    <a:pt x="8249" y="13953"/>
                  </a:cubicBezTo>
                  <a:cubicBezTo>
                    <a:pt x="8215" y="13953"/>
                    <a:pt x="8184" y="13948"/>
                    <a:pt x="8160" y="13938"/>
                  </a:cubicBezTo>
                  <a:cubicBezTo>
                    <a:pt x="8063" y="13902"/>
                    <a:pt x="8022" y="13719"/>
                    <a:pt x="7944" y="13576"/>
                  </a:cubicBezTo>
                  <a:cubicBezTo>
                    <a:pt x="8072" y="13223"/>
                    <a:pt x="8169" y="12871"/>
                    <a:pt x="8329" y="12554"/>
                  </a:cubicBezTo>
                  <a:cubicBezTo>
                    <a:pt x="8373" y="12459"/>
                    <a:pt x="8551" y="12370"/>
                    <a:pt x="8673" y="12370"/>
                  </a:cubicBezTo>
                  <a:close/>
                  <a:moveTo>
                    <a:pt x="12986" y="12939"/>
                  </a:moveTo>
                  <a:cubicBezTo>
                    <a:pt x="12990" y="12939"/>
                    <a:pt x="12995" y="12940"/>
                    <a:pt x="12999" y="12940"/>
                  </a:cubicBezTo>
                  <a:cubicBezTo>
                    <a:pt x="13119" y="12958"/>
                    <a:pt x="13325" y="13109"/>
                    <a:pt x="13310" y="13174"/>
                  </a:cubicBezTo>
                  <a:lnTo>
                    <a:pt x="13312" y="13173"/>
                  </a:lnTo>
                  <a:lnTo>
                    <a:pt x="13312" y="13173"/>
                  </a:lnTo>
                  <a:cubicBezTo>
                    <a:pt x="13229" y="13696"/>
                    <a:pt x="13117" y="14213"/>
                    <a:pt x="12976" y="14723"/>
                  </a:cubicBezTo>
                  <a:cubicBezTo>
                    <a:pt x="12961" y="14777"/>
                    <a:pt x="12789" y="14839"/>
                    <a:pt x="12675" y="14839"/>
                  </a:cubicBezTo>
                  <a:cubicBezTo>
                    <a:pt x="12644" y="14839"/>
                    <a:pt x="12617" y="14834"/>
                    <a:pt x="12600" y="14824"/>
                  </a:cubicBezTo>
                  <a:cubicBezTo>
                    <a:pt x="12467" y="14746"/>
                    <a:pt x="12389" y="14567"/>
                    <a:pt x="12293" y="14439"/>
                  </a:cubicBezTo>
                  <a:cubicBezTo>
                    <a:pt x="12444" y="13971"/>
                    <a:pt x="12568" y="13550"/>
                    <a:pt x="12724" y="13142"/>
                  </a:cubicBezTo>
                  <a:cubicBezTo>
                    <a:pt x="12759" y="13055"/>
                    <a:pt x="12904" y="12939"/>
                    <a:pt x="12986" y="12939"/>
                  </a:cubicBezTo>
                  <a:close/>
                  <a:moveTo>
                    <a:pt x="16369" y="13187"/>
                  </a:moveTo>
                  <a:cubicBezTo>
                    <a:pt x="16462" y="13187"/>
                    <a:pt x="16562" y="13204"/>
                    <a:pt x="16593" y="13242"/>
                  </a:cubicBezTo>
                  <a:cubicBezTo>
                    <a:pt x="16703" y="13389"/>
                    <a:pt x="16726" y="13604"/>
                    <a:pt x="16804" y="13833"/>
                  </a:cubicBezTo>
                  <a:cubicBezTo>
                    <a:pt x="16675" y="14108"/>
                    <a:pt x="16570" y="14401"/>
                    <a:pt x="16400" y="14649"/>
                  </a:cubicBezTo>
                  <a:cubicBezTo>
                    <a:pt x="16331" y="14749"/>
                    <a:pt x="16140" y="14849"/>
                    <a:pt x="16023" y="14849"/>
                  </a:cubicBezTo>
                  <a:cubicBezTo>
                    <a:pt x="16000" y="14849"/>
                    <a:pt x="15980" y="14845"/>
                    <a:pt x="15965" y="14837"/>
                  </a:cubicBezTo>
                  <a:cubicBezTo>
                    <a:pt x="15841" y="14782"/>
                    <a:pt x="15718" y="14525"/>
                    <a:pt x="15750" y="14397"/>
                  </a:cubicBezTo>
                  <a:cubicBezTo>
                    <a:pt x="15851" y="13993"/>
                    <a:pt x="16011" y="13604"/>
                    <a:pt x="16185" y="13229"/>
                  </a:cubicBezTo>
                  <a:cubicBezTo>
                    <a:pt x="16199" y="13202"/>
                    <a:pt x="16281" y="13187"/>
                    <a:pt x="16369" y="13187"/>
                  </a:cubicBezTo>
                  <a:close/>
                  <a:moveTo>
                    <a:pt x="7944" y="0"/>
                  </a:moveTo>
                  <a:cubicBezTo>
                    <a:pt x="5827" y="3969"/>
                    <a:pt x="3067" y="7435"/>
                    <a:pt x="1" y="10740"/>
                  </a:cubicBezTo>
                  <a:cubicBezTo>
                    <a:pt x="1082" y="11303"/>
                    <a:pt x="2104" y="11936"/>
                    <a:pt x="3196" y="12385"/>
                  </a:cubicBezTo>
                  <a:cubicBezTo>
                    <a:pt x="5015" y="13141"/>
                    <a:pt x="6890" y="13774"/>
                    <a:pt x="8737" y="14475"/>
                  </a:cubicBezTo>
                  <a:cubicBezTo>
                    <a:pt x="11280" y="15451"/>
                    <a:pt x="13948" y="15768"/>
                    <a:pt x="16638" y="15947"/>
                  </a:cubicBezTo>
                  <a:cubicBezTo>
                    <a:pt x="16695" y="15951"/>
                    <a:pt x="16750" y="15955"/>
                    <a:pt x="16801" y="15955"/>
                  </a:cubicBezTo>
                  <a:cubicBezTo>
                    <a:pt x="16973" y="15955"/>
                    <a:pt x="17105" y="15906"/>
                    <a:pt x="17147" y="15634"/>
                  </a:cubicBezTo>
                  <a:cubicBezTo>
                    <a:pt x="17542" y="13013"/>
                    <a:pt x="18074" y="10404"/>
                    <a:pt x="18106" y="7741"/>
                  </a:cubicBezTo>
                  <a:cubicBezTo>
                    <a:pt x="18110" y="7440"/>
                    <a:pt x="18078" y="7137"/>
                    <a:pt x="18060" y="6839"/>
                  </a:cubicBezTo>
                  <a:cubicBezTo>
                    <a:pt x="17203" y="6752"/>
                    <a:pt x="16419" y="6688"/>
                    <a:pt x="15635" y="6596"/>
                  </a:cubicBezTo>
                  <a:cubicBezTo>
                    <a:pt x="13371" y="6340"/>
                    <a:pt x="11469" y="5244"/>
                    <a:pt x="9759" y="3837"/>
                  </a:cubicBezTo>
                  <a:cubicBezTo>
                    <a:pt x="8604" y="2888"/>
                    <a:pt x="8045" y="1550"/>
                    <a:pt x="7944"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7724075" y="2829275"/>
              <a:ext cx="26375" cy="47975"/>
            </a:xfrm>
            <a:custGeom>
              <a:rect b="b" l="l" r="r" t="t"/>
              <a:pathLst>
                <a:path extrusionOk="0" h="1919" w="1055">
                  <a:moveTo>
                    <a:pt x="653" y="1"/>
                  </a:moveTo>
                  <a:cubicBezTo>
                    <a:pt x="528" y="1"/>
                    <a:pt x="285" y="88"/>
                    <a:pt x="266" y="163"/>
                  </a:cubicBezTo>
                  <a:cubicBezTo>
                    <a:pt x="131" y="621"/>
                    <a:pt x="43" y="1093"/>
                    <a:pt x="5" y="1570"/>
                  </a:cubicBezTo>
                  <a:cubicBezTo>
                    <a:pt x="0" y="1684"/>
                    <a:pt x="253" y="1886"/>
                    <a:pt x="413" y="1917"/>
                  </a:cubicBezTo>
                  <a:cubicBezTo>
                    <a:pt x="418" y="1918"/>
                    <a:pt x="423" y="1919"/>
                    <a:pt x="428" y="1919"/>
                  </a:cubicBezTo>
                  <a:cubicBezTo>
                    <a:pt x="538" y="1919"/>
                    <a:pt x="737" y="1741"/>
                    <a:pt x="789" y="1610"/>
                  </a:cubicBezTo>
                  <a:cubicBezTo>
                    <a:pt x="908" y="1309"/>
                    <a:pt x="954" y="983"/>
                    <a:pt x="1054" y="552"/>
                  </a:cubicBezTo>
                  <a:cubicBezTo>
                    <a:pt x="968" y="401"/>
                    <a:pt x="880" y="167"/>
                    <a:pt x="716" y="16"/>
                  </a:cubicBezTo>
                  <a:cubicBezTo>
                    <a:pt x="704" y="5"/>
                    <a:pt x="681" y="1"/>
                    <a:pt x="6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7698200" y="2747250"/>
              <a:ext cx="25575" cy="43625"/>
            </a:xfrm>
            <a:custGeom>
              <a:rect b="b" l="l" r="r" t="t"/>
              <a:pathLst>
                <a:path extrusionOk="0" h="1745" w="1023">
                  <a:moveTo>
                    <a:pt x="687" y="0"/>
                  </a:moveTo>
                  <a:cubicBezTo>
                    <a:pt x="631" y="0"/>
                    <a:pt x="490" y="40"/>
                    <a:pt x="430" y="87"/>
                  </a:cubicBezTo>
                  <a:cubicBezTo>
                    <a:pt x="151" y="318"/>
                    <a:pt x="0" y="1225"/>
                    <a:pt x="188" y="1527"/>
                  </a:cubicBezTo>
                  <a:cubicBezTo>
                    <a:pt x="274" y="1668"/>
                    <a:pt x="369" y="1745"/>
                    <a:pt x="460" y="1745"/>
                  </a:cubicBezTo>
                  <a:cubicBezTo>
                    <a:pt x="548" y="1745"/>
                    <a:pt x="633" y="1674"/>
                    <a:pt x="705" y="1519"/>
                  </a:cubicBezTo>
                  <a:cubicBezTo>
                    <a:pt x="834" y="1243"/>
                    <a:pt x="913" y="941"/>
                    <a:pt x="1022" y="610"/>
                  </a:cubicBezTo>
                  <a:cubicBezTo>
                    <a:pt x="916" y="404"/>
                    <a:pt x="829" y="194"/>
                    <a:pt x="710" y="6"/>
                  </a:cubicBezTo>
                  <a:cubicBezTo>
                    <a:pt x="707" y="2"/>
                    <a:pt x="699" y="0"/>
                    <a:pt x="6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7691075" y="3111300"/>
              <a:ext cx="27175" cy="41575"/>
            </a:xfrm>
            <a:custGeom>
              <a:rect b="b" l="l" r="r" t="t"/>
              <a:pathLst>
                <a:path extrusionOk="0" h="1663" w="1087">
                  <a:moveTo>
                    <a:pt x="649" y="1"/>
                  </a:moveTo>
                  <a:cubicBezTo>
                    <a:pt x="562" y="1"/>
                    <a:pt x="481" y="15"/>
                    <a:pt x="468" y="42"/>
                  </a:cubicBezTo>
                  <a:cubicBezTo>
                    <a:pt x="293" y="418"/>
                    <a:pt x="134" y="807"/>
                    <a:pt x="33" y="1211"/>
                  </a:cubicBezTo>
                  <a:cubicBezTo>
                    <a:pt x="1" y="1339"/>
                    <a:pt x="125" y="1596"/>
                    <a:pt x="248" y="1651"/>
                  </a:cubicBezTo>
                  <a:cubicBezTo>
                    <a:pt x="263" y="1659"/>
                    <a:pt x="283" y="1663"/>
                    <a:pt x="306" y="1663"/>
                  </a:cubicBezTo>
                  <a:cubicBezTo>
                    <a:pt x="423" y="1663"/>
                    <a:pt x="614" y="1562"/>
                    <a:pt x="683" y="1462"/>
                  </a:cubicBezTo>
                  <a:cubicBezTo>
                    <a:pt x="853" y="1215"/>
                    <a:pt x="958" y="921"/>
                    <a:pt x="1087" y="647"/>
                  </a:cubicBezTo>
                  <a:cubicBezTo>
                    <a:pt x="1009" y="418"/>
                    <a:pt x="986" y="202"/>
                    <a:pt x="876" y="56"/>
                  </a:cubicBezTo>
                  <a:cubicBezTo>
                    <a:pt x="845" y="18"/>
                    <a:pt x="743" y="1"/>
                    <a:pt x="6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6475425" y="3062950"/>
              <a:ext cx="1247075" cy="428875"/>
            </a:xfrm>
            <a:custGeom>
              <a:rect b="b" l="l" r="r" t="t"/>
              <a:pathLst>
                <a:path extrusionOk="0" h="17155" w="49883">
                  <a:moveTo>
                    <a:pt x="32255" y="0"/>
                  </a:moveTo>
                  <a:cubicBezTo>
                    <a:pt x="32057" y="230"/>
                    <a:pt x="31874" y="486"/>
                    <a:pt x="31655" y="702"/>
                  </a:cubicBezTo>
                  <a:cubicBezTo>
                    <a:pt x="29463" y="2838"/>
                    <a:pt x="27231" y="4924"/>
                    <a:pt x="24555" y="6473"/>
                  </a:cubicBezTo>
                  <a:cubicBezTo>
                    <a:pt x="23065" y="7335"/>
                    <a:pt x="21649" y="8315"/>
                    <a:pt x="19989" y="8865"/>
                  </a:cubicBezTo>
                  <a:cubicBezTo>
                    <a:pt x="18045" y="9509"/>
                    <a:pt x="16066" y="9774"/>
                    <a:pt x="14067" y="9774"/>
                  </a:cubicBezTo>
                  <a:cubicBezTo>
                    <a:pt x="13148" y="9774"/>
                    <a:pt x="12225" y="9718"/>
                    <a:pt x="11299" y="9617"/>
                  </a:cubicBezTo>
                  <a:cubicBezTo>
                    <a:pt x="9369" y="9407"/>
                    <a:pt x="7508" y="8943"/>
                    <a:pt x="5899" y="7783"/>
                  </a:cubicBezTo>
                  <a:cubicBezTo>
                    <a:pt x="5235" y="7307"/>
                    <a:pt x="4612" y="6780"/>
                    <a:pt x="4002" y="6298"/>
                  </a:cubicBezTo>
                  <a:cubicBezTo>
                    <a:pt x="2681" y="7531"/>
                    <a:pt x="1348" y="8774"/>
                    <a:pt x="1" y="10025"/>
                  </a:cubicBezTo>
                  <a:cubicBezTo>
                    <a:pt x="973" y="11176"/>
                    <a:pt x="2058" y="12367"/>
                    <a:pt x="3493" y="13160"/>
                  </a:cubicBezTo>
                  <a:cubicBezTo>
                    <a:pt x="4763" y="13852"/>
                    <a:pt x="6028" y="14558"/>
                    <a:pt x="7338" y="15163"/>
                  </a:cubicBezTo>
                  <a:cubicBezTo>
                    <a:pt x="8365" y="15631"/>
                    <a:pt x="9433" y="16088"/>
                    <a:pt x="10529" y="16300"/>
                  </a:cubicBezTo>
                  <a:cubicBezTo>
                    <a:pt x="12450" y="16675"/>
                    <a:pt x="14398" y="16914"/>
                    <a:pt x="16346" y="17097"/>
                  </a:cubicBezTo>
                  <a:cubicBezTo>
                    <a:pt x="16804" y="17141"/>
                    <a:pt x="17267" y="17155"/>
                    <a:pt x="17727" y="17155"/>
                  </a:cubicBezTo>
                  <a:cubicBezTo>
                    <a:pt x="18462" y="17155"/>
                    <a:pt x="19193" y="17121"/>
                    <a:pt x="19897" y="17121"/>
                  </a:cubicBezTo>
                  <a:cubicBezTo>
                    <a:pt x="19957" y="16759"/>
                    <a:pt x="19957" y="16437"/>
                    <a:pt x="20058" y="16153"/>
                  </a:cubicBezTo>
                  <a:cubicBezTo>
                    <a:pt x="20578" y="14687"/>
                    <a:pt x="22645" y="13408"/>
                    <a:pt x="24270" y="13408"/>
                  </a:cubicBezTo>
                  <a:cubicBezTo>
                    <a:pt x="24393" y="13408"/>
                    <a:pt x="24514" y="13416"/>
                    <a:pt x="24632" y="13431"/>
                  </a:cubicBezTo>
                  <a:cubicBezTo>
                    <a:pt x="26186" y="13633"/>
                    <a:pt x="27309" y="14457"/>
                    <a:pt x="28143" y="15726"/>
                  </a:cubicBezTo>
                  <a:cubicBezTo>
                    <a:pt x="28279" y="15934"/>
                    <a:pt x="28405" y="16035"/>
                    <a:pt x="28574" y="16035"/>
                  </a:cubicBezTo>
                  <a:cubicBezTo>
                    <a:pt x="28655" y="16035"/>
                    <a:pt x="28746" y="16011"/>
                    <a:pt x="28854" y="15966"/>
                  </a:cubicBezTo>
                  <a:cubicBezTo>
                    <a:pt x="30486" y="15264"/>
                    <a:pt x="32154" y="14641"/>
                    <a:pt x="33744" y="13861"/>
                  </a:cubicBezTo>
                  <a:cubicBezTo>
                    <a:pt x="34583" y="13454"/>
                    <a:pt x="35257" y="12716"/>
                    <a:pt x="36073" y="12247"/>
                  </a:cubicBezTo>
                  <a:cubicBezTo>
                    <a:pt x="37287" y="11561"/>
                    <a:pt x="38269" y="10625"/>
                    <a:pt x="39222" y="9635"/>
                  </a:cubicBezTo>
                  <a:cubicBezTo>
                    <a:pt x="39382" y="9466"/>
                    <a:pt x="39625" y="9369"/>
                    <a:pt x="39832" y="9241"/>
                  </a:cubicBezTo>
                  <a:cubicBezTo>
                    <a:pt x="39941" y="9429"/>
                    <a:pt x="40051" y="9617"/>
                    <a:pt x="40194" y="9864"/>
                  </a:cubicBezTo>
                  <a:cubicBezTo>
                    <a:pt x="43095" y="10126"/>
                    <a:pt x="46056" y="10396"/>
                    <a:pt x="49048" y="10671"/>
                  </a:cubicBezTo>
                  <a:cubicBezTo>
                    <a:pt x="49338" y="8928"/>
                    <a:pt x="49608" y="7293"/>
                    <a:pt x="49883" y="5611"/>
                  </a:cubicBezTo>
                  <a:cubicBezTo>
                    <a:pt x="43474" y="5377"/>
                    <a:pt x="37796" y="3159"/>
                    <a:pt x="32255"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7363475" y="3326650"/>
              <a:ext cx="331650" cy="755125"/>
            </a:xfrm>
            <a:custGeom>
              <a:rect b="b" l="l" r="r" t="t"/>
              <a:pathLst>
                <a:path extrusionOk="0" h="30205" w="13266">
                  <a:moveTo>
                    <a:pt x="4198" y="0"/>
                  </a:moveTo>
                  <a:cubicBezTo>
                    <a:pt x="4020" y="0"/>
                    <a:pt x="3817" y="51"/>
                    <a:pt x="3690" y="151"/>
                  </a:cubicBezTo>
                  <a:cubicBezTo>
                    <a:pt x="2939" y="759"/>
                    <a:pt x="2199" y="1383"/>
                    <a:pt x="1485" y="2038"/>
                  </a:cubicBezTo>
                  <a:cubicBezTo>
                    <a:pt x="1242" y="2259"/>
                    <a:pt x="939" y="2570"/>
                    <a:pt x="922" y="2854"/>
                  </a:cubicBezTo>
                  <a:cubicBezTo>
                    <a:pt x="743" y="5994"/>
                    <a:pt x="582" y="9138"/>
                    <a:pt x="472" y="12287"/>
                  </a:cubicBezTo>
                  <a:cubicBezTo>
                    <a:pt x="384" y="14832"/>
                    <a:pt x="384" y="17379"/>
                    <a:pt x="316" y="19924"/>
                  </a:cubicBezTo>
                  <a:cubicBezTo>
                    <a:pt x="234" y="23036"/>
                    <a:pt x="123" y="26148"/>
                    <a:pt x="13" y="29260"/>
                  </a:cubicBezTo>
                  <a:cubicBezTo>
                    <a:pt x="0" y="29646"/>
                    <a:pt x="142" y="29773"/>
                    <a:pt x="508" y="29796"/>
                  </a:cubicBezTo>
                  <a:cubicBezTo>
                    <a:pt x="1164" y="29838"/>
                    <a:pt x="1820" y="29920"/>
                    <a:pt x="2475" y="29980"/>
                  </a:cubicBezTo>
                  <a:cubicBezTo>
                    <a:pt x="3500" y="30066"/>
                    <a:pt x="4524" y="30205"/>
                    <a:pt x="5545" y="30205"/>
                  </a:cubicBezTo>
                  <a:cubicBezTo>
                    <a:pt x="5560" y="30205"/>
                    <a:pt x="5576" y="30205"/>
                    <a:pt x="5592" y="30205"/>
                  </a:cubicBezTo>
                  <a:cubicBezTo>
                    <a:pt x="6270" y="30205"/>
                    <a:pt x="6944" y="29980"/>
                    <a:pt x="7668" y="29847"/>
                  </a:cubicBezTo>
                  <a:cubicBezTo>
                    <a:pt x="8442" y="25954"/>
                    <a:pt x="9227" y="22032"/>
                    <a:pt x="10020" y="18081"/>
                  </a:cubicBezTo>
                  <a:lnTo>
                    <a:pt x="9772" y="18031"/>
                  </a:lnTo>
                  <a:cubicBezTo>
                    <a:pt x="9631" y="18037"/>
                    <a:pt x="9474" y="18077"/>
                    <a:pt x="9337" y="18077"/>
                  </a:cubicBezTo>
                  <a:cubicBezTo>
                    <a:pt x="9273" y="18077"/>
                    <a:pt x="9214" y="18069"/>
                    <a:pt x="9162" y="18044"/>
                  </a:cubicBezTo>
                  <a:cubicBezTo>
                    <a:pt x="8943" y="17943"/>
                    <a:pt x="8740" y="17741"/>
                    <a:pt x="8603" y="17535"/>
                  </a:cubicBezTo>
                  <a:cubicBezTo>
                    <a:pt x="7403" y="15679"/>
                    <a:pt x="7131" y="13910"/>
                    <a:pt x="8434" y="12017"/>
                  </a:cubicBezTo>
                  <a:cubicBezTo>
                    <a:pt x="9104" y="11050"/>
                    <a:pt x="9856" y="10372"/>
                    <a:pt x="10981" y="10372"/>
                  </a:cubicBezTo>
                  <a:cubicBezTo>
                    <a:pt x="11109" y="10372"/>
                    <a:pt x="11242" y="10381"/>
                    <a:pt x="11381" y="10399"/>
                  </a:cubicBezTo>
                  <a:cubicBezTo>
                    <a:pt x="12009" y="7255"/>
                    <a:pt x="12632" y="4143"/>
                    <a:pt x="13265" y="985"/>
                  </a:cubicBezTo>
                  <a:cubicBezTo>
                    <a:pt x="12962" y="948"/>
                    <a:pt x="12655" y="902"/>
                    <a:pt x="12348" y="870"/>
                  </a:cubicBezTo>
                  <a:cubicBezTo>
                    <a:pt x="9658" y="572"/>
                    <a:pt x="6967" y="283"/>
                    <a:pt x="4277" y="4"/>
                  </a:cubicBezTo>
                  <a:cubicBezTo>
                    <a:pt x="4251" y="1"/>
                    <a:pt x="4225" y="0"/>
                    <a:pt x="4198"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7653525" y="3023550"/>
              <a:ext cx="29450" cy="57300"/>
            </a:xfrm>
            <a:custGeom>
              <a:rect b="b" l="l" r="r" t="t"/>
              <a:pathLst>
                <a:path extrusionOk="0" h="2292" w="1178">
                  <a:moveTo>
                    <a:pt x="765" y="0"/>
                  </a:moveTo>
                  <a:cubicBezTo>
                    <a:pt x="613" y="152"/>
                    <a:pt x="389" y="284"/>
                    <a:pt x="325" y="467"/>
                  </a:cubicBezTo>
                  <a:cubicBezTo>
                    <a:pt x="187" y="839"/>
                    <a:pt x="114" y="1242"/>
                    <a:pt x="50" y="1637"/>
                  </a:cubicBezTo>
                  <a:cubicBezTo>
                    <a:pt x="0" y="1938"/>
                    <a:pt x="48" y="2292"/>
                    <a:pt x="395" y="2292"/>
                  </a:cubicBezTo>
                  <a:cubicBezTo>
                    <a:pt x="402" y="2292"/>
                    <a:pt x="409" y="2292"/>
                    <a:pt x="416" y="2291"/>
                  </a:cubicBezTo>
                  <a:cubicBezTo>
                    <a:pt x="618" y="2287"/>
                    <a:pt x="884" y="2003"/>
                    <a:pt x="985" y="1778"/>
                  </a:cubicBezTo>
                  <a:cubicBezTo>
                    <a:pt x="1117" y="1494"/>
                    <a:pt x="1117" y="1141"/>
                    <a:pt x="1163" y="880"/>
                  </a:cubicBezTo>
                  <a:cubicBezTo>
                    <a:pt x="1154" y="724"/>
                    <a:pt x="1177" y="619"/>
                    <a:pt x="1136" y="545"/>
                  </a:cubicBezTo>
                  <a:cubicBezTo>
                    <a:pt x="1026" y="358"/>
                    <a:pt x="889" y="179"/>
                    <a:pt x="7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7614875" y="2771800"/>
              <a:ext cx="35550" cy="73025"/>
            </a:xfrm>
            <a:custGeom>
              <a:rect b="b" l="l" r="r" t="t"/>
              <a:pathLst>
                <a:path extrusionOk="0" h="2921" w="1422">
                  <a:moveTo>
                    <a:pt x="954" y="0"/>
                  </a:moveTo>
                  <a:cubicBezTo>
                    <a:pt x="788" y="188"/>
                    <a:pt x="582" y="358"/>
                    <a:pt x="477" y="573"/>
                  </a:cubicBezTo>
                  <a:cubicBezTo>
                    <a:pt x="340" y="867"/>
                    <a:pt x="266" y="1196"/>
                    <a:pt x="184" y="1513"/>
                  </a:cubicBezTo>
                  <a:cubicBezTo>
                    <a:pt x="111" y="1797"/>
                    <a:pt x="1" y="2090"/>
                    <a:pt x="28" y="2365"/>
                  </a:cubicBezTo>
                  <a:cubicBezTo>
                    <a:pt x="42" y="2558"/>
                    <a:pt x="256" y="2737"/>
                    <a:pt x="386" y="2920"/>
                  </a:cubicBezTo>
                  <a:cubicBezTo>
                    <a:pt x="546" y="2796"/>
                    <a:pt x="788" y="2704"/>
                    <a:pt x="843" y="2544"/>
                  </a:cubicBezTo>
                  <a:cubicBezTo>
                    <a:pt x="1059" y="1948"/>
                    <a:pt x="1215" y="1324"/>
                    <a:pt x="1421" y="615"/>
                  </a:cubicBezTo>
                  <a:cubicBezTo>
                    <a:pt x="1266" y="413"/>
                    <a:pt x="1110" y="205"/>
                    <a:pt x="9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7623150" y="2951000"/>
              <a:ext cx="26125" cy="48300"/>
            </a:xfrm>
            <a:custGeom>
              <a:rect b="b" l="l" r="r" t="t"/>
              <a:pathLst>
                <a:path extrusionOk="0" h="1932" w="1045">
                  <a:moveTo>
                    <a:pt x="619" y="0"/>
                  </a:moveTo>
                  <a:cubicBezTo>
                    <a:pt x="476" y="161"/>
                    <a:pt x="280" y="298"/>
                    <a:pt x="206" y="482"/>
                  </a:cubicBezTo>
                  <a:cubicBezTo>
                    <a:pt x="87" y="784"/>
                    <a:pt x="9" y="1114"/>
                    <a:pt x="4" y="1436"/>
                  </a:cubicBezTo>
                  <a:cubicBezTo>
                    <a:pt x="0" y="1605"/>
                    <a:pt x="151" y="1889"/>
                    <a:pt x="289" y="1926"/>
                  </a:cubicBezTo>
                  <a:cubicBezTo>
                    <a:pt x="305" y="1930"/>
                    <a:pt x="324" y="1932"/>
                    <a:pt x="343" y="1932"/>
                  </a:cubicBezTo>
                  <a:cubicBezTo>
                    <a:pt x="502" y="1932"/>
                    <a:pt x="742" y="1809"/>
                    <a:pt x="812" y="1683"/>
                  </a:cubicBezTo>
                  <a:cubicBezTo>
                    <a:pt x="958" y="1421"/>
                    <a:pt x="989" y="1100"/>
                    <a:pt x="1044" y="894"/>
                  </a:cubicBezTo>
                  <a:cubicBezTo>
                    <a:pt x="1021" y="706"/>
                    <a:pt x="1035" y="601"/>
                    <a:pt x="989" y="528"/>
                  </a:cubicBezTo>
                  <a:cubicBezTo>
                    <a:pt x="880" y="344"/>
                    <a:pt x="747" y="174"/>
                    <a:pt x="6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7605475" y="3105125"/>
              <a:ext cx="25800" cy="47525"/>
            </a:xfrm>
            <a:custGeom>
              <a:rect b="b" l="l" r="r" t="t"/>
              <a:pathLst>
                <a:path extrusionOk="0" h="1901" w="1032">
                  <a:moveTo>
                    <a:pt x="693" y="0"/>
                  </a:moveTo>
                  <a:cubicBezTo>
                    <a:pt x="611" y="0"/>
                    <a:pt x="466" y="116"/>
                    <a:pt x="432" y="202"/>
                  </a:cubicBezTo>
                  <a:cubicBezTo>
                    <a:pt x="276" y="610"/>
                    <a:pt x="151" y="1032"/>
                    <a:pt x="1" y="1500"/>
                  </a:cubicBezTo>
                  <a:cubicBezTo>
                    <a:pt x="97" y="1628"/>
                    <a:pt x="175" y="1807"/>
                    <a:pt x="308" y="1885"/>
                  </a:cubicBezTo>
                  <a:cubicBezTo>
                    <a:pt x="326" y="1895"/>
                    <a:pt x="352" y="1900"/>
                    <a:pt x="383" y="1900"/>
                  </a:cubicBezTo>
                  <a:cubicBezTo>
                    <a:pt x="497" y="1900"/>
                    <a:pt x="669" y="1838"/>
                    <a:pt x="684" y="1784"/>
                  </a:cubicBezTo>
                  <a:cubicBezTo>
                    <a:pt x="824" y="1275"/>
                    <a:pt x="936" y="757"/>
                    <a:pt x="1019" y="235"/>
                  </a:cubicBezTo>
                  <a:cubicBezTo>
                    <a:pt x="1032" y="170"/>
                    <a:pt x="826" y="19"/>
                    <a:pt x="706" y="1"/>
                  </a:cubicBezTo>
                  <a:cubicBezTo>
                    <a:pt x="702" y="1"/>
                    <a:pt x="697" y="0"/>
                    <a:pt x="6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7564900" y="3012400"/>
              <a:ext cx="31550" cy="60450"/>
            </a:xfrm>
            <a:custGeom>
              <a:rect b="b" l="l" r="r" t="t"/>
              <a:pathLst>
                <a:path extrusionOk="0" h="2418" w="1262">
                  <a:moveTo>
                    <a:pt x="886" y="1"/>
                  </a:moveTo>
                  <a:cubicBezTo>
                    <a:pt x="734" y="129"/>
                    <a:pt x="505" y="226"/>
                    <a:pt x="441" y="387"/>
                  </a:cubicBezTo>
                  <a:cubicBezTo>
                    <a:pt x="257" y="822"/>
                    <a:pt x="101" y="1280"/>
                    <a:pt x="33" y="1738"/>
                  </a:cubicBezTo>
                  <a:cubicBezTo>
                    <a:pt x="0" y="1950"/>
                    <a:pt x="207" y="2192"/>
                    <a:pt x="308" y="2417"/>
                  </a:cubicBezTo>
                  <a:cubicBezTo>
                    <a:pt x="519" y="2279"/>
                    <a:pt x="826" y="2187"/>
                    <a:pt x="913" y="1995"/>
                  </a:cubicBezTo>
                  <a:cubicBezTo>
                    <a:pt x="1097" y="1610"/>
                    <a:pt x="1152" y="1166"/>
                    <a:pt x="1262" y="743"/>
                  </a:cubicBezTo>
                  <a:cubicBezTo>
                    <a:pt x="1243" y="739"/>
                    <a:pt x="1224" y="736"/>
                    <a:pt x="1207" y="735"/>
                  </a:cubicBezTo>
                  <a:cubicBezTo>
                    <a:pt x="1207" y="661"/>
                    <a:pt x="1234" y="575"/>
                    <a:pt x="1201" y="515"/>
                  </a:cubicBezTo>
                  <a:cubicBezTo>
                    <a:pt x="1110" y="341"/>
                    <a:pt x="995" y="171"/>
                    <a:pt x="8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7517700" y="2920625"/>
              <a:ext cx="43575" cy="57400"/>
            </a:xfrm>
            <a:custGeom>
              <a:rect b="b" l="l" r="r" t="t"/>
              <a:pathLst>
                <a:path extrusionOk="0" h="2296" w="1743">
                  <a:moveTo>
                    <a:pt x="1401" y="0"/>
                  </a:moveTo>
                  <a:cubicBezTo>
                    <a:pt x="1303" y="0"/>
                    <a:pt x="1190" y="28"/>
                    <a:pt x="1156" y="74"/>
                  </a:cubicBezTo>
                  <a:cubicBezTo>
                    <a:pt x="757" y="634"/>
                    <a:pt x="390" y="1216"/>
                    <a:pt x="1" y="1812"/>
                  </a:cubicBezTo>
                  <a:cubicBezTo>
                    <a:pt x="161" y="2031"/>
                    <a:pt x="234" y="2247"/>
                    <a:pt x="363" y="2283"/>
                  </a:cubicBezTo>
                  <a:cubicBezTo>
                    <a:pt x="388" y="2291"/>
                    <a:pt x="419" y="2295"/>
                    <a:pt x="453" y="2295"/>
                  </a:cubicBezTo>
                  <a:cubicBezTo>
                    <a:pt x="593" y="2295"/>
                    <a:pt x="779" y="2230"/>
                    <a:pt x="830" y="2142"/>
                  </a:cubicBezTo>
                  <a:cubicBezTo>
                    <a:pt x="1150" y="1589"/>
                    <a:pt x="1441" y="1020"/>
                    <a:pt x="1701" y="436"/>
                  </a:cubicBezTo>
                  <a:cubicBezTo>
                    <a:pt x="1743" y="340"/>
                    <a:pt x="1642" y="115"/>
                    <a:pt x="1541" y="33"/>
                  </a:cubicBezTo>
                  <a:cubicBezTo>
                    <a:pt x="1513" y="10"/>
                    <a:pt x="1460" y="0"/>
                    <a:pt x="14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7496700" y="3090875"/>
              <a:ext cx="26775" cy="39600"/>
            </a:xfrm>
            <a:custGeom>
              <a:rect b="b" l="l" r="r" t="t"/>
              <a:pathLst>
                <a:path extrusionOk="0" h="1584" w="1071">
                  <a:moveTo>
                    <a:pt x="733" y="0"/>
                  </a:moveTo>
                  <a:cubicBezTo>
                    <a:pt x="611" y="0"/>
                    <a:pt x="431" y="90"/>
                    <a:pt x="386" y="185"/>
                  </a:cubicBezTo>
                  <a:cubicBezTo>
                    <a:pt x="225" y="501"/>
                    <a:pt x="129" y="854"/>
                    <a:pt x="1" y="1207"/>
                  </a:cubicBezTo>
                  <a:cubicBezTo>
                    <a:pt x="80" y="1350"/>
                    <a:pt x="120" y="1533"/>
                    <a:pt x="217" y="1569"/>
                  </a:cubicBezTo>
                  <a:cubicBezTo>
                    <a:pt x="240" y="1579"/>
                    <a:pt x="271" y="1583"/>
                    <a:pt x="304" y="1583"/>
                  </a:cubicBezTo>
                  <a:cubicBezTo>
                    <a:pt x="416" y="1583"/>
                    <a:pt x="561" y="1536"/>
                    <a:pt x="593" y="1473"/>
                  </a:cubicBezTo>
                  <a:cubicBezTo>
                    <a:pt x="776" y="1111"/>
                    <a:pt x="932" y="736"/>
                    <a:pt x="1042" y="345"/>
                  </a:cubicBezTo>
                  <a:cubicBezTo>
                    <a:pt x="1070" y="259"/>
                    <a:pt x="896" y="34"/>
                    <a:pt x="782" y="6"/>
                  </a:cubicBezTo>
                  <a:cubicBezTo>
                    <a:pt x="767" y="2"/>
                    <a:pt x="750" y="0"/>
                    <a:pt x="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7477475" y="2992650"/>
              <a:ext cx="36475" cy="58075"/>
            </a:xfrm>
            <a:custGeom>
              <a:rect b="b" l="l" r="r" t="t"/>
              <a:pathLst>
                <a:path extrusionOk="0" h="2323" w="1459">
                  <a:moveTo>
                    <a:pt x="1102" y="0"/>
                  </a:moveTo>
                  <a:cubicBezTo>
                    <a:pt x="948" y="0"/>
                    <a:pt x="723" y="98"/>
                    <a:pt x="667" y="214"/>
                  </a:cubicBezTo>
                  <a:cubicBezTo>
                    <a:pt x="423" y="700"/>
                    <a:pt x="203" y="1208"/>
                    <a:pt x="52" y="1731"/>
                  </a:cubicBezTo>
                  <a:cubicBezTo>
                    <a:pt x="1" y="1891"/>
                    <a:pt x="198" y="2125"/>
                    <a:pt x="285" y="2322"/>
                  </a:cubicBezTo>
                  <a:cubicBezTo>
                    <a:pt x="482" y="2230"/>
                    <a:pt x="785" y="2184"/>
                    <a:pt x="857" y="2034"/>
                  </a:cubicBezTo>
                  <a:cubicBezTo>
                    <a:pt x="1101" y="1529"/>
                    <a:pt x="1257" y="984"/>
                    <a:pt x="1458" y="416"/>
                  </a:cubicBezTo>
                  <a:cubicBezTo>
                    <a:pt x="1343" y="255"/>
                    <a:pt x="1261" y="21"/>
                    <a:pt x="1147" y="3"/>
                  </a:cubicBezTo>
                  <a:cubicBezTo>
                    <a:pt x="1133" y="1"/>
                    <a:pt x="1118" y="0"/>
                    <a:pt x="11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7456425" y="2891950"/>
              <a:ext cx="48275" cy="44075"/>
            </a:xfrm>
            <a:custGeom>
              <a:rect b="b" l="l" r="r" t="t"/>
              <a:pathLst>
                <a:path extrusionOk="0" h="1763" w="1931">
                  <a:moveTo>
                    <a:pt x="1601" y="0"/>
                  </a:moveTo>
                  <a:cubicBezTo>
                    <a:pt x="1543" y="0"/>
                    <a:pt x="1481" y="22"/>
                    <a:pt x="1421" y="71"/>
                  </a:cubicBezTo>
                  <a:cubicBezTo>
                    <a:pt x="979" y="418"/>
                    <a:pt x="572" y="808"/>
                    <a:pt x="206" y="1236"/>
                  </a:cubicBezTo>
                  <a:cubicBezTo>
                    <a:pt x="0" y="1486"/>
                    <a:pt x="204" y="1763"/>
                    <a:pt x="530" y="1763"/>
                  </a:cubicBezTo>
                  <a:cubicBezTo>
                    <a:pt x="538" y="1763"/>
                    <a:pt x="546" y="1762"/>
                    <a:pt x="554" y="1762"/>
                  </a:cubicBezTo>
                  <a:cubicBezTo>
                    <a:pt x="1013" y="1743"/>
                    <a:pt x="1869" y="923"/>
                    <a:pt x="1907" y="466"/>
                  </a:cubicBezTo>
                  <a:cubicBezTo>
                    <a:pt x="1931" y="203"/>
                    <a:pt x="1781" y="0"/>
                    <a:pt x="16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7405175" y="2966725"/>
              <a:ext cx="42775" cy="50000"/>
            </a:xfrm>
            <a:custGeom>
              <a:rect b="b" l="l" r="r" t="t"/>
              <a:pathLst>
                <a:path extrusionOk="0" h="2000" w="1711">
                  <a:moveTo>
                    <a:pt x="1277" y="0"/>
                  </a:moveTo>
                  <a:cubicBezTo>
                    <a:pt x="1175" y="0"/>
                    <a:pt x="1061" y="31"/>
                    <a:pt x="1018" y="86"/>
                  </a:cubicBezTo>
                  <a:cubicBezTo>
                    <a:pt x="678" y="536"/>
                    <a:pt x="349" y="999"/>
                    <a:pt x="60" y="1485"/>
                  </a:cubicBezTo>
                  <a:cubicBezTo>
                    <a:pt x="0" y="1585"/>
                    <a:pt x="83" y="1852"/>
                    <a:pt x="188" y="1947"/>
                  </a:cubicBezTo>
                  <a:cubicBezTo>
                    <a:pt x="225" y="1982"/>
                    <a:pt x="310" y="1999"/>
                    <a:pt x="396" y="1999"/>
                  </a:cubicBezTo>
                  <a:cubicBezTo>
                    <a:pt x="492" y="1999"/>
                    <a:pt x="590" y="1978"/>
                    <a:pt x="623" y="1934"/>
                  </a:cubicBezTo>
                  <a:cubicBezTo>
                    <a:pt x="1004" y="1457"/>
                    <a:pt x="1348" y="948"/>
                    <a:pt x="1710" y="435"/>
                  </a:cubicBezTo>
                  <a:cubicBezTo>
                    <a:pt x="1572" y="233"/>
                    <a:pt x="1517" y="69"/>
                    <a:pt x="1408" y="23"/>
                  </a:cubicBezTo>
                  <a:cubicBezTo>
                    <a:pt x="1373" y="7"/>
                    <a:pt x="1327" y="0"/>
                    <a:pt x="12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7380875" y="3055225"/>
              <a:ext cx="35900" cy="35500"/>
            </a:xfrm>
            <a:custGeom>
              <a:rect b="b" l="l" r="r" t="t"/>
              <a:pathLst>
                <a:path extrusionOk="0" h="1420" w="1436">
                  <a:moveTo>
                    <a:pt x="882" y="0"/>
                  </a:moveTo>
                  <a:cubicBezTo>
                    <a:pt x="868" y="0"/>
                    <a:pt x="858" y="3"/>
                    <a:pt x="853" y="8"/>
                  </a:cubicBezTo>
                  <a:cubicBezTo>
                    <a:pt x="552" y="317"/>
                    <a:pt x="284" y="656"/>
                    <a:pt x="51" y="1020"/>
                  </a:cubicBezTo>
                  <a:cubicBezTo>
                    <a:pt x="1" y="1102"/>
                    <a:pt x="156" y="1314"/>
                    <a:pt x="198" y="1419"/>
                  </a:cubicBezTo>
                  <a:cubicBezTo>
                    <a:pt x="670" y="1409"/>
                    <a:pt x="1435" y="534"/>
                    <a:pt x="1321" y="227"/>
                  </a:cubicBezTo>
                  <a:cubicBezTo>
                    <a:pt x="1281" y="122"/>
                    <a:pt x="983" y="0"/>
                    <a:pt x="8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7334250" y="3015350"/>
              <a:ext cx="37250" cy="44550"/>
            </a:xfrm>
            <a:custGeom>
              <a:rect b="b" l="l" r="r" t="t"/>
              <a:pathLst>
                <a:path extrusionOk="0" h="1782" w="1490">
                  <a:moveTo>
                    <a:pt x="1187" y="1"/>
                  </a:moveTo>
                  <a:cubicBezTo>
                    <a:pt x="1085" y="1"/>
                    <a:pt x="942" y="57"/>
                    <a:pt x="890" y="126"/>
                  </a:cubicBezTo>
                  <a:cubicBezTo>
                    <a:pt x="591" y="515"/>
                    <a:pt x="315" y="918"/>
                    <a:pt x="60" y="1336"/>
                  </a:cubicBezTo>
                  <a:cubicBezTo>
                    <a:pt x="0" y="1441"/>
                    <a:pt x="74" y="1630"/>
                    <a:pt x="82" y="1781"/>
                  </a:cubicBezTo>
                  <a:cubicBezTo>
                    <a:pt x="123" y="1776"/>
                    <a:pt x="168" y="1776"/>
                    <a:pt x="213" y="1776"/>
                  </a:cubicBezTo>
                  <a:cubicBezTo>
                    <a:pt x="233" y="1776"/>
                    <a:pt x="253" y="1776"/>
                    <a:pt x="273" y="1776"/>
                  </a:cubicBezTo>
                  <a:cubicBezTo>
                    <a:pt x="378" y="1776"/>
                    <a:pt x="478" y="1772"/>
                    <a:pt x="523" y="1721"/>
                  </a:cubicBezTo>
                  <a:cubicBezTo>
                    <a:pt x="867" y="1318"/>
                    <a:pt x="1169" y="882"/>
                    <a:pt x="1489" y="457"/>
                  </a:cubicBezTo>
                  <a:cubicBezTo>
                    <a:pt x="1380" y="236"/>
                    <a:pt x="1344" y="53"/>
                    <a:pt x="1251" y="11"/>
                  </a:cubicBezTo>
                  <a:cubicBezTo>
                    <a:pt x="1234" y="4"/>
                    <a:pt x="1211" y="1"/>
                    <a:pt x="11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7860725" y="2673975"/>
              <a:ext cx="489125" cy="257650"/>
            </a:xfrm>
            <a:custGeom>
              <a:rect b="b" l="l" r="r" t="t"/>
              <a:pathLst>
                <a:path extrusionOk="0" h="10306" w="19565">
                  <a:moveTo>
                    <a:pt x="12815" y="2689"/>
                  </a:moveTo>
                  <a:cubicBezTo>
                    <a:pt x="12932" y="2906"/>
                    <a:pt x="13030" y="3023"/>
                    <a:pt x="13063" y="3153"/>
                  </a:cubicBezTo>
                  <a:cubicBezTo>
                    <a:pt x="13202" y="3684"/>
                    <a:pt x="13351" y="4214"/>
                    <a:pt x="13445" y="4750"/>
                  </a:cubicBezTo>
                  <a:cubicBezTo>
                    <a:pt x="13469" y="4927"/>
                    <a:pt x="13322" y="5130"/>
                    <a:pt x="13258" y="5322"/>
                  </a:cubicBezTo>
                  <a:cubicBezTo>
                    <a:pt x="13078" y="5228"/>
                    <a:pt x="12826" y="5180"/>
                    <a:pt x="12736" y="5032"/>
                  </a:cubicBezTo>
                  <a:cubicBezTo>
                    <a:pt x="12362" y="4410"/>
                    <a:pt x="12318" y="3721"/>
                    <a:pt x="12481" y="3022"/>
                  </a:cubicBezTo>
                  <a:cubicBezTo>
                    <a:pt x="12504" y="2913"/>
                    <a:pt x="12666" y="2833"/>
                    <a:pt x="12815" y="2689"/>
                  </a:cubicBezTo>
                  <a:close/>
                  <a:moveTo>
                    <a:pt x="2922" y="4311"/>
                  </a:moveTo>
                  <a:cubicBezTo>
                    <a:pt x="2929" y="4311"/>
                    <a:pt x="2935" y="4312"/>
                    <a:pt x="2942" y="4314"/>
                  </a:cubicBezTo>
                  <a:cubicBezTo>
                    <a:pt x="3103" y="4352"/>
                    <a:pt x="3328" y="4547"/>
                    <a:pt x="3355" y="4705"/>
                  </a:cubicBezTo>
                  <a:cubicBezTo>
                    <a:pt x="3409" y="5035"/>
                    <a:pt x="3350" y="5381"/>
                    <a:pt x="3335" y="5774"/>
                  </a:cubicBezTo>
                  <a:cubicBezTo>
                    <a:pt x="3177" y="5890"/>
                    <a:pt x="3033" y="6074"/>
                    <a:pt x="2877" y="6083"/>
                  </a:cubicBezTo>
                  <a:lnTo>
                    <a:pt x="2876" y="6083"/>
                  </a:lnTo>
                  <a:cubicBezTo>
                    <a:pt x="2875" y="6083"/>
                    <a:pt x="2874" y="6083"/>
                    <a:pt x="2873" y="6083"/>
                  </a:cubicBezTo>
                  <a:cubicBezTo>
                    <a:pt x="2768" y="6083"/>
                    <a:pt x="2574" y="5861"/>
                    <a:pt x="2554" y="5722"/>
                  </a:cubicBezTo>
                  <a:cubicBezTo>
                    <a:pt x="2504" y="5369"/>
                    <a:pt x="2494" y="5001"/>
                    <a:pt x="2551" y="4649"/>
                  </a:cubicBezTo>
                  <a:cubicBezTo>
                    <a:pt x="2574" y="4519"/>
                    <a:pt x="2805" y="4311"/>
                    <a:pt x="2922" y="4311"/>
                  </a:cubicBezTo>
                  <a:close/>
                  <a:moveTo>
                    <a:pt x="15077" y="4038"/>
                  </a:moveTo>
                  <a:cubicBezTo>
                    <a:pt x="15158" y="4038"/>
                    <a:pt x="15235" y="4083"/>
                    <a:pt x="15288" y="4185"/>
                  </a:cubicBezTo>
                  <a:cubicBezTo>
                    <a:pt x="15581" y="4726"/>
                    <a:pt x="15768" y="5324"/>
                    <a:pt x="15987" y="5900"/>
                  </a:cubicBezTo>
                  <a:cubicBezTo>
                    <a:pt x="16006" y="5941"/>
                    <a:pt x="15975" y="6008"/>
                    <a:pt x="15943" y="6192"/>
                  </a:cubicBezTo>
                  <a:cubicBezTo>
                    <a:pt x="15919" y="6191"/>
                    <a:pt x="15893" y="6190"/>
                    <a:pt x="15868" y="6190"/>
                  </a:cubicBezTo>
                  <a:cubicBezTo>
                    <a:pt x="15801" y="6190"/>
                    <a:pt x="15731" y="6194"/>
                    <a:pt x="15662" y="6194"/>
                  </a:cubicBezTo>
                  <a:cubicBezTo>
                    <a:pt x="15571" y="6194"/>
                    <a:pt x="15482" y="6186"/>
                    <a:pt x="15409" y="6149"/>
                  </a:cubicBezTo>
                  <a:cubicBezTo>
                    <a:pt x="14991" y="5933"/>
                    <a:pt x="14582" y="4752"/>
                    <a:pt x="14750" y="4321"/>
                  </a:cubicBezTo>
                  <a:cubicBezTo>
                    <a:pt x="14820" y="4146"/>
                    <a:pt x="14953" y="4038"/>
                    <a:pt x="15077" y="4038"/>
                  </a:cubicBezTo>
                  <a:close/>
                  <a:moveTo>
                    <a:pt x="8599" y="4367"/>
                  </a:moveTo>
                  <a:cubicBezTo>
                    <a:pt x="8679" y="4605"/>
                    <a:pt x="8819" y="4841"/>
                    <a:pt x="8825" y="5079"/>
                  </a:cubicBezTo>
                  <a:cubicBezTo>
                    <a:pt x="8838" y="5463"/>
                    <a:pt x="8796" y="5848"/>
                    <a:pt x="8703" y="6221"/>
                  </a:cubicBezTo>
                  <a:cubicBezTo>
                    <a:pt x="8654" y="6413"/>
                    <a:pt x="8451" y="6571"/>
                    <a:pt x="8315" y="6744"/>
                  </a:cubicBezTo>
                  <a:lnTo>
                    <a:pt x="8316" y="6745"/>
                  </a:lnTo>
                  <a:cubicBezTo>
                    <a:pt x="8146" y="6585"/>
                    <a:pt x="7846" y="6445"/>
                    <a:pt x="7822" y="6264"/>
                  </a:cubicBezTo>
                  <a:cubicBezTo>
                    <a:pt x="7760" y="5802"/>
                    <a:pt x="7820" y="5329"/>
                    <a:pt x="7834" y="4746"/>
                  </a:cubicBezTo>
                  <a:cubicBezTo>
                    <a:pt x="8101" y="4613"/>
                    <a:pt x="8351" y="4488"/>
                    <a:pt x="8599" y="4367"/>
                  </a:cubicBezTo>
                  <a:close/>
                  <a:moveTo>
                    <a:pt x="10499" y="5750"/>
                  </a:moveTo>
                  <a:cubicBezTo>
                    <a:pt x="10950" y="5953"/>
                    <a:pt x="11303" y="7165"/>
                    <a:pt x="11084" y="7451"/>
                  </a:cubicBezTo>
                  <a:cubicBezTo>
                    <a:pt x="10985" y="7576"/>
                    <a:pt x="10861" y="7635"/>
                    <a:pt x="10748" y="7635"/>
                  </a:cubicBezTo>
                  <a:cubicBezTo>
                    <a:pt x="10621" y="7635"/>
                    <a:pt x="10507" y="7561"/>
                    <a:pt x="10456" y="7424"/>
                  </a:cubicBezTo>
                  <a:cubicBezTo>
                    <a:pt x="10281" y="6983"/>
                    <a:pt x="10221" y="6493"/>
                    <a:pt x="10170" y="6016"/>
                  </a:cubicBezTo>
                  <a:cubicBezTo>
                    <a:pt x="10163" y="5930"/>
                    <a:pt x="10416" y="5812"/>
                    <a:pt x="10499" y="5750"/>
                  </a:cubicBezTo>
                  <a:close/>
                  <a:moveTo>
                    <a:pt x="5820" y="6172"/>
                  </a:moveTo>
                  <a:cubicBezTo>
                    <a:pt x="5847" y="6172"/>
                    <a:pt x="5871" y="6176"/>
                    <a:pt x="5889" y="6185"/>
                  </a:cubicBezTo>
                  <a:cubicBezTo>
                    <a:pt x="6233" y="6362"/>
                    <a:pt x="6575" y="7625"/>
                    <a:pt x="6432" y="8011"/>
                  </a:cubicBezTo>
                  <a:cubicBezTo>
                    <a:pt x="6357" y="8202"/>
                    <a:pt x="6222" y="8284"/>
                    <a:pt x="6099" y="8284"/>
                  </a:cubicBezTo>
                  <a:cubicBezTo>
                    <a:pt x="5991" y="8284"/>
                    <a:pt x="5892" y="8222"/>
                    <a:pt x="5850" y="8116"/>
                  </a:cubicBezTo>
                  <a:cubicBezTo>
                    <a:pt x="5624" y="7543"/>
                    <a:pt x="5521" y="6917"/>
                    <a:pt x="5395" y="6304"/>
                  </a:cubicBezTo>
                  <a:cubicBezTo>
                    <a:pt x="5395" y="6295"/>
                    <a:pt x="5666" y="6172"/>
                    <a:pt x="5820" y="6172"/>
                  </a:cubicBezTo>
                  <a:close/>
                  <a:moveTo>
                    <a:pt x="1807" y="7003"/>
                  </a:moveTo>
                  <a:cubicBezTo>
                    <a:pt x="1809" y="7003"/>
                    <a:pt x="1811" y="7003"/>
                    <a:pt x="1813" y="7003"/>
                  </a:cubicBezTo>
                  <a:cubicBezTo>
                    <a:pt x="1950" y="7017"/>
                    <a:pt x="2167" y="7130"/>
                    <a:pt x="2197" y="7245"/>
                  </a:cubicBezTo>
                  <a:cubicBezTo>
                    <a:pt x="2331" y="7739"/>
                    <a:pt x="2411" y="8257"/>
                    <a:pt x="2509" y="8751"/>
                  </a:cubicBezTo>
                  <a:cubicBezTo>
                    <a:pt x="2306" y="8923"/>
                    <a:pt x="2188" y="9102"/>
                    <a:pt x="2071" y="9102"/>
                  </a:cubicBezTo>
                  <a:cubicBezTo>
                    <a:pt x="2070" y="9102"/>
                    <a:pt x="2070" y="9102"/>
                    <a:pt x="2070" y="9102"/>
                  </a:cubicBezTo>
                  <a:lnTo>
                    <a:pt x="2068" y="9102"/>
                  </a:lnTo>
                  <a:cubicBezTo>
                    <a:pt x="1918" y="9098"/>
                    <a:pt x="1654" y="8966"/>
                    <a:pt x="1641" y="8863"/>
                  </a:cubicBezTo>
                  <a:cubicBezTo>
                    <a:pt x="1561" y="8331"/>
                    <a:pt x="1528" y="7793"/>
                    <a:pt x="1520" y="7254"/>
                  </a:cubicBezTo>
                  <a:cubicBezTo>
                    <a:pt x="1516" y="7166"/>
                    <a:pt x="1710" y="7003"/>
                    <a:pt x="1807" y="7003"/>
                  </a:cubicBezTo>
                  <a:close/>
                  <a:moveTo>
                    <a:pt x="17051" y="1"/>
                  </a:moveTo>
                  <a:cubicBezTo>
                    <a:pt x="16635" y="328"/>
                    <a:pt x="16260" y="625"/>
                    <a:pt x="15884" y="911"/>
                  </a:cubicBezTo>
                  <a:cubicBezTo>
                    <a:pt x="15800" y="977"/>
                    <a:pt x="15694" y="1020"/>
                    <a:pt x="15597" y="1046"/>
                  </a:cubicBezTo>
                  <a:cubicBezTo>
                    <a:pt x="15266" y="1135"/>
                    <a:pt x="14901" y="1142"/>
                    <a:pt x="14615" y="1296"/>
                  </a:cubicBezTo>
                  <a:cubicBezTo>
                    <a:pt x="11432" y="2417"/>
                    <a:pt x="8871" y="2740"/>
                    <a:pt x="5942" y="2740"/>
                  </a:cubicBezTo>
                  <a:cubicBezTo>
                    <a:pt x="5230" y="2740"/>
                    <a:pt x="4496" y="2721"/>
                    <a:pt x="3726" y="2689"/>
                  </a:cubicBezTo>
                  <a:cubicBezTo>
                    <a:pt x="2875" y="2655"/>
                    <a:pt x="1860" y="2625"/>
                    <a:pt x="1014" y="2525"/>
                  </a:cubicBezTo>
                  <a:cubicBezTo>
                    <a:pt x="1001" y="2559"/>
                    <a:pt x="809" y="3659"/>
                    <a:pt x="801" y="3694"/>
                  </a:cubicBezTo>
                  <a:lnTo>
                    <a:pt x="794" y="3711"/>
                  </a:lnTo>
                  <a:cubicBezTo>
                    <a:pt x="728" y="3970"/>
                    <a:pt x="662" y="4230"/>
                    <a:pt x="602" y="4487"/>
                  </a:cubicBezTo>
                  <a:cubicBezTo>
                    <a:pt x="588" y="4536"/>
                    <a:pt x="577" y="4591"/>
                    <a:pt x="567" y="4640"/>
                  </a:cubicBezTo>
                  <a:cubicBezTo>
                    <a:pt x="514" y="4866"/>
                    <a:pt x="466" y="5093"/>
                    <a:pt x="420" y="5316"/>
                  </a:cubicBezTo>
                  <a:cubicBezTo>
                    <a:pt x="320" y="5803"/>
                    <a:pt x="237" y="6287"/>
                    <a:pt x="173" y="6758"/>
                  </a:cubicBezTo>
                  <a:cubicBezTo>
                    <a:pt x="153" y="6883"/>
                    <a:pt x="139" y="7010"/>
                    <a:pt x="126" y="7134"/>
                  </a:cubicBezTo>
                  <a:cubicBezTo>
                    <a:pt x="15" y="8132"/>
                    <a:pt x="1" y="9085"/>
                    <a:pt x="133" y="9941"/>
                  </a:cubicBezTo>
                  <a:cubicBezTo>
                    <a:pt x="152" y="10068"/>
                    <a:pt x="174" y="10188"/>
                    <a:pt x="197" y="10306"/>
                  </a:cubicBezTo>
                  <a:cubicBezTo>
                    <a:pt x="2650" y="10064"/>
                    <a:pt x="5099" y="9777"/>
                    <a:pt x="7485" y="9097"/>
                  </a:cubicBezTo>
                  <a:cubicBezTo>
                    <a:pt x="9948" y="8393"/>
                    <a:pt x="12433" y="7760"/>
                    <a:pt x="14886" y="7007"/>
                  </a:cubicBezTo>
                  <a:cubicBezTo>
                    <a:pt x="15838" y="6717"/>
                    <a:pt x="16726" y="6200"/>
                    <a:pt x="17639" y="5771"/>
                  </a:cubicBezTo>
                  <a:cubicBezTo>
                    <a:pt x="17801" y="5696"/>
                    <a:pt x="18052" y="5591"/>
                    <a:pt x="18078" y="5464"/>
                  </a:cubicBezTo>
                  <a:cubicBezTo>
                    <a:pt x="18172" y="4940"/>
                    <a:pt x="18658" y="4877"/>
                    <a:pt x="18971" y="4611"/>
                  </a:cubicBezTo>
                  <a:cubicBezTo>
                    <a:pt x="19138" y="4474"/>
                    <a:pt x="19324" y="4363"/>
                    <a:pt x="19565" y="4196"/>
                  </a:cubicBezTo>
                  <a:cubicBezTo>
                    <a:pt x="19185" y="3484"/>
                    <a:pt x="18839" y="2780"/>
                    <a:pt x="18436" y="2113"/>
                  </a:cubicBezTo>
                  <a:cubicBezTo>
                    <a:pt x="18025" y="1425"/>
                    <a:pt x="17557" y="767"/>
                    <a:pt x="17051"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8225300" y="2774900"/>
              <a:ext cx="35575" cy="53950"/>
            </a:xfrm>
            <a:custGeom>
              <a:rect b="b" l="l" r="r" t="t"/>
              <a:pathLst>
                <a:path extrusionOk="0" h="2158" w="1423">
                  <a:moveTo>
                    <a:pt x="495" y="1"/>
                  </a:moveTo>
                  <a:cubicBezTo>
                    <a:pt x="371" y="1"/>
                    <a:pt x="237" y="109"/>
                    <a:pt x="167" y="284"/>
                  </a:cubicBezTo>
                  <a:cubicBezTo>
                    <a:pt x="0" y="715"/>
                    <a:pt x="409" y="1896"/>
                    <a:pt x="827" y="2112"/>
                  </a:cubicBezTo>
                  <a:cubicBezTo>
                    <a:pt x="899" y="2149"/>
                    <a:pt x="988" y="2157"/>
                    <a:pt x="1079" y="2157"/>
                  </a:cubicBezTo>
                  <a:cubicBezTo>
                    <a:pt x="1148" y="2157"/>
                    <a:pt x="1218" y="2153"/>
                    <a:pt x="1285" y="2153"/>
                  </a:cubicBezTo>
                  <a:cubicBezTo>
                    <a:pt x="1310" y="2153"/>
                    <a:pt x="1336" y="2154"/>
                    <a:pt x="1360" y="2155"/>
                  </a:cubicBezTo>
                  <a:cubicBezTo>
                    <a:pt x="1392" y="1971"/>
                    <a:pt x="1423" y="1904"/>
                    <a:pt x="1404" y="1863"/>
                  </a:cubicBezTo>
                  <a:cubicBezTo>
                    <a:pt x="1185" y="1287"/>
                    <a:pt x="998" y="689"/>
                    <a:pt x="705" y="148"/>
                  </a:cubicBezTo>
                  <a:cubicBezTo>
                    <a:pt x="652" y="46"/>
                    <a:pt x="576" y="1"/>
                    <a:pt x="4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8168675" y="2741200"/>
              <a:ext cx="28775" cy="65825"/>
            </a:xfrm>
            <a:custGeom>
              <a:rect b="b" l="l" r="r" t="t"/>
              <a:pathLst>
                <a:path extrusionOk="0" h="2633" w="1151">
                  <a:moveTo>
                    <a:pt x="497" y="0"/>
                  </a:moveTo>
                  <a:cubicBezTo>
                    <a:pt x="348" y="144"/>
                    <a:pt x="186" y="223"/>
                    <a:pt x="163" y="333"/>
                  </a:cubicBezTo>
                  <a:cubicBezTo>
                    <a:pt x="0" y="1032"/>
                    <a:pt x="44" y="1722"/>
                    <a:pt x="418" y="2343"/>
                  </a:cubicBezTo>
                  <a:cubicBezTo>
                    <a:pt x="508" y="2491"/>
                    <a:pt x="759" y="2539"/>
                    <a:pt x="940" y="2633"/>
                  </a:cubicBezTo>
                  <a:cubicBezTo>
                    <a:pt x="1004" y="2442"/>
                    <a:pt x="1151" y="2238"/>
                    <a:pt x="1127" y="2061"/>
                  </a:cubicBezTo>
                  <a:cubicBezTo>
                    <a:pt x="1033" y="1525"/>
                    <a:pt x="884" y="995"/>
                    <a:pt x="745" y="464"/>
                  </a:cubicBezTo>
                  <a:cubicBezTo>
                    <a:pt x="712" y="334"/>
                    <a:pt x="614" y="217"/>
                    <a:pt x="4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8114775" y="2817700"/>
              <a:ext cx="28525" cy="47150"/>
            </a:xfrm>
            <a:custGeom>
              <a:rect b="b" l="l" r="r" t="t"/>
              <a:pathLst>
                <a:path extrusionOk="0" h="1886" w="1141">
                  <a:moveTo>
                    <a:pt x="337" y="0"/>
                  </a:moveTo>
                  <a:cubicBezTo>
                    <a:pt x="254" y="62"/>
                    <a:pt x="1" y="181"/>
                    <a:pt x="8" y="266"/>
                  </a:cubicBezTo>
                  <a:cubicBezTo>
                    <a:pt x="59" y="743"/>
                    <a:pt x="121" y="1233"/>
                    <a:pt x="294" y="1674"/>
                  </a:cubicBezTo>
                  <a:cubicBezTo>
                    <a:pt x="345" y="1811"/>
                    <a:pt x="459" y="1885"/>
                    <a:pt x="586" y="1885"/>
                  </a:cubicBezTo>
                  <a:cubicBezTo>
                    <a:pt x="699" y="1885"/>
                    <a:pt x="823" y="1826"/>
                    <a:pt x="922" y="1700"/>
                  </a:cubicBezTo>
                  <a:cubicBezTo>
                    <a:pt x="1141" y="1416"/>
                    <a:pt x="788" y="204"/>
                    <a:pt x="3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7806750" y="2605675"/>
              <a:ext cx="429375" cy="142900"/>
            </a:xfrm>
            <a:custGeom>
              <a:rect b="b" l="l" r="r" t="t"/>
              <a:pathLst>
                <a:path extrusionOk="0" h="5716" w="17175">
                  <a:moveTo>
                    <a:pt x="14133" y="1370"/>
                  </a:moveTo>
                  <a:cubicBezTo>
                    <a:pt x="14228" y="1370"/>
                    <a:pt x="14338" y="1403"/>
                    <a:pt x="14437" y="1460"/>
                  </a:cubicBezTo>
                  <a:cubicBezTo>
                    <a:pt x="14811" y="1673"/>
                    <a:pt x="15185" y="2893"/>
                    <a:pt x="14975" y="3382"/>
                  </a:cubicBezTo>
                  <a:cubicBezTo>
                    <a:pt x="14916" y="3511"/>
                    <a:pt x="14817" y="3580"/>
                    <a:pt x="14715" y="3580"/>
                  </a:cubicBezTo>
                  <a:cubicBezTo>
                    <a:pt x="14616" y="3580"/>
                    <a:pt x="14515" y="3514"/>
                    <a:pt x="14449" y="3371"/>
                  </a:cubicBezTo>
                  <a:cubicBezTo>
                    <a:pt x="14206" y="2829"/>
                    <a:pt x="14000" y="2259"/>
                    <a:pt x="13900" y="1676"/>
                  </a:cubicBezTo>
                  <a:cubicBezTo>
                    <a:pt x="13862" y="1459"/>
                    <a:pt x="13977" y="1370"/>
                    <a:pt x="14133" y="1370"/>
                  </a:cubicBezTo>
                  <a:close/>
                  <a:moveTo>
                    <a:pt x="9331" y="2710"/>
                  </a:moveTo>
                  <a:cubicBezTo>
                    <a:pt x="9439" y="2710"/>
                    <a:pt x="9625" y="2898"/>
                    <a:pt x="9642" y="3018"/>
                  </a:cubicBezTo>
                  <a:cubicBezTo>
                    <a:pt x="9690" y="3411"/>
                    <a:pt x="9697" y="3807"/>
                    <a:pt x="9667" y="4202"/>
                  </a:cubicBezTo>
                  <a:cubicBezTo>
                    <a:pt x="9657" y="4314"/>
                    <a:pt x="9453" y="4498"/>
                    <a:pt x="9346" y="4498"/>
                  </a:cubicBezTo>
                  <a:cubicBezTo>
                    <a:pt x="9344" y="4498"/>
                    <a:pt x="9343" y="4498"/>
                    <a:pt x="9341" y="4498"/>
                  </a:cubicBezTo>
                  <a:cubicBezTo>
                    <a:pt x="9199" y="4482"/>
                    <a:pt x="8967" y="4334"/>
                    <a:pt x="8949" y="4214"/>
                  </a:cubicBezTo>
                  <a:cubicBezTo>
                    <a:pt x="8888" y="3826"/>
                    <a:pt x="8903" y="3429"/>
                    <a:pt x="8893" y="2998"/>
                  </a:cubicBezTo>
                  <a:cubicBezTo>
                    <a:pt x="9063" y="2878"/>
                    <a:pt x="9195" y="2712"/>
                    <a:pt x="9329" y="2710"/>
                  </a:cubicBezTo>
                  <a:cubicBezTo>
                    <a:pt x="9329" y="2710"/>
                    <a:pt x="9330" y="2710"/>
                    <a:pt x="9331" y="2710"/>
                  </a:cubicBezTo>
                  <a:close/>
                  <a:moveTo>
                    <a:pt x="5205" y="3578"/>
                  </a:moveTo>
                  <a:cubicBezTo>
                    <a:pt x="5224" y="3578"/>
                    <a:pt x="5242" y="3580"/>
                    <a:pt x="5257" y="3584"/>
                  </a:cubicBezTo>
                  <a:cubicBezTo>
                    <a:pt x="5595" y="3675"/>
                    <a:pt x="5810" y="4491"/>
                    <a:pt x="5591" y="5035"/>
                  </a:cubicBezTo>
                  <a:cubicBezTo>
                    <a:pt x="5506" y="5052"/>
                    <a:pt x="5353" y="5131"/>
                    <a:pt x="5212" y="5131"/>
                  </a:cubicBezTo>
                  <a:cubicBezTo>
                    <a:pt x="5184" y="5131"/>
                    <a:pt x="5156" y="5128"/>
                    <a:pt x="5130" y="5121"/>
                  </a:cubicBezTo>
                  <a:cubicBezTo>
                    <a:pt x="4843" y="5049"/>
                    <a:pt x="4612" y="4145"/>
                    <a:pt x="4799" y="3789"/>
                  </a:cubicBezTo>
                  <a:cubicBezTo>
                    <a:pt x="4858" y="3683"/>
                    <a:pt x="5068" y="3578"/>
                    <a:pt x="5205" y="3578"/>
                  </a:cubicBezTo>
                  <a:close/>
                  <a:moveTo>
                    <a:pt x="16499" y="1"/>
                  </a:moveTo>
                  <a:cubicBezTo>
                    <a:pt x="12599" y="1306"/>
                    <a:pt x="8694" y="2194"/>
                    <a:pt x="4645" y="2473"/>
                  </a:cubicBezTo>
                  <a:cubicBezTo>
                    <a:pt x="4473" y="2485"/>
                    <a:pt x="755" y="3506"/>
                    <a:pt x="585" y="3515"/>
                  </a:cubicBezTo>
                  <a:cubicBezTo>
                    <a:pt x="426" y="4003"/>
                    <a:pt x="312" y="3989"/>
                    <a:pt x="155" y="4499"/>
                  </a:cubicBezTo>
                  <a:cubicBezTo>
                    <a:pt x="0" y="4989"/>
                    <a:pt x="3357" y="4992"/>
                    <a:pt x="3216" y="5498"/>
                  </a:cubicBezTo>
                  <a:cubicBezTo>
                    <a:pt x="4327" y="5635"/>
                    <a:pt x="5445" y="5715"/>
                    <a:pt x="6574" y="5715"/>
                  </a:cubicBezTo>
                  <a:cubicBezTo>
                    <a:pt x="7399" y="5715"/>
                    <a:pt x="8230" y="5672"/>
                    <a:pt x="9068" y="5577"/>
                  </a:cubicBezTo>
                  <a:cubicBezTo>
                    <a:pt x="11972" y="5245"/>
                    <a:pt x="14581" y="4198"/>
                    <a:pt x="17174" y="2919"/>
                  </a:cubicBezTo>
                  <a:cubicBezTo>
                    <a:pt x="16953" y="1965"/>
                    <a:pt x="16736" y="1026"/>
                    <a:pt x="16499"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8153300" y="2639900"/>
              <a:ext cx="33075" cy="55275"/>
            </a:xfrm>
            <a:custGeom>
              <a:rect b="b" l="l" r="r" t="t"/>
              <a:pathLst>
                <a:path extrusionOk="0" h="2211" w="1323">
                  <a:moveTo>
                    <a:pt x="271" y="1"/>
                  </a:moveTo>
                  <a:cubicBezTo>
                    <a:pt x="116" y="1"/>
                    <a:pt x="1" y="90"/>
                    <a:pt x="39" y="307"/>
                  </a:cubicBezTo>
                  <a:cubicBezTo>
                    <a:pt x="138" y="890"/>
                    <a:pt x="344" y="1460"/>
                    <a:pt x="588" y="2002"/>
                  </a:cubicBezTo>
                  <a:cubicBezTo>
                    <a:pt x="654" y="2145"/>
                    <a:pt x="755" y="2211"/>
                    <a:pt x="854" y="2211"/>
                  </a:cubicBezTo>
                  <a:cubicBezTo>
                    <a:pt x="955" y="2211"/>
                    <a:pt x="1054" y="2142"/>
                    <a:pt x="1113" y="2013"/>
                  </a:cubicBezTo>
                  <a:cubicBezTo>
                    <a:pt x="1323" y="1524"/>
                    <a:pt x="949" y="304"/>
                    <a:pt x="575" y="91"/>
                  </a:cubicBezTo>
                  <a:cubicBezTo>
                    <a:pt x="476" y="34"/>
                    <a:pt x="366" y="1"/>
                    <a:pt x="2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8054725" y="2783175"/>
              <a:ext cx="26975" cy="59425"/>
            </a:xfrm>
            <a:custGeom>
              <a:rect b="b" l="l" r="r" t="t"/>
              <a:pathLst>
                <a:path extrusionOk="0" h="2377" w="1079">
                  <a:moveTo>
                    <a:pt x="840" y="0"/>
                  </a:moveTo>
                  <a:cubicBezTo>
                    <a:pt x="592" y="120"/>
                    <a:pt x="342" y="245"/>
                    <a:pt x="74" y="378"/>
                  </a:cubicBezTo>
                  <a:cubicBezTo>
                    <a:pt x="60" y="962"/>
                    <a:pt x="1" y="1435"/>
                    <a:pt x="63" y="1897"/>
                  </a:cubicBezTo>
                  <a:cubicBezTo>
                    <a:pt x="86" y="2077"/>
                    <a:pt x="386" y="2217"/>
                    <a:pt x="556" y="2376"/>
                  </a:cubicBezTo>
                  <a:cubicBezTo>
                    <a:pt x="691" y="2203"/>
                    <a:pt x="895" y="2045"/>
                    <a:pt x="944" y="1853"/>
                  </a:cubicBezTo>
                  <a:cubicBezTo>
                    <a:pt x="1037" y="1480"/>
                    <a:pt x="1078" y="1096"/>
                    <a:pt x="1066" y="711"/>
                  </a:cubicBezTo>
                  <a:cubicBezTo>
                    <a:pt x="1059" y="473"/>
                    <a:pt x="920" y="237"/>
                    <a:pt x="8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7995575" y="2828250"/>
              <a:ext cx="29550" cy="52825"/>
            </a:xfrm>
            <a:custGeom>
              <a:rect b="b" l="l" r="r" t="t"/>
              <a:pathLst>
                <a:path extrusionOk="0" h="2113" w="1182">
                  <a:moveTo>
                    <a:pt x="425" y="1"/>
                  </a:moveTo>
                  <a:cubicBezTo>
                    <a:pt x="271" y="1"/>
                    <a:pt x="0" y="124"/>
                    <a:pt x="1" y="133"/>
                  </a:cubicBezTo>
                  <a:cubicBezTo>
                    <a:pt x="127" y="746"/>
                    <a:pt x="230" y="1372"/>
                    <a:pt x="455" y="1945"/>
                  </a:cubicBezTo>
                  <a:cubicBezTo>
                    <a:pt x="497" y="2051"/>
                    <a:pt x="596" y="2113"/>
                    <a:pt x="704" y="2113"/>
                  </a:cubicBezTo>
                  <a:cubicBezTo>
                    <a:pt x="828" y="2113"/>
                    <a:pt x="963" y="2031"/>
                    <a:pt x="1037" y="1840"/>
                  </a:cubicBezTo>
                  <a:cubicBezTo>
                    <a:pt x="1181" y="1454"/>
                    <a:pt x="838" y="191"/>
                    <a:pt x="495" y="14"/>
                  </a:cubicBezTo>
                  <a:cubicBezTo>
                    <a:pt x="477" y="5"/>
                    <a:pt x="453" y="1"/>
                    <a:pt x="4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8028925" y="2673450"/>
              <a:ext cx="20300" cy="44675"/>
            </a:xfrm>
            <a:custGeom>
              <a:rect b="b" l="l" r="r" t="t"/>
              <a:pathLst>
                <a:path extrusionOk="0" h="1787" w="812">
                  <a:moveTo>
                    <a:pt x="445" y="0"/>
                  </a:moveTo>
                  <a:cubicBezTo>
                    <a:pt x="444" y="0"/>
                    <a:pt x="443" y="0"/>
                    <a:pt x="443" y="0"/>
                  </a:cubicBezTo>
                  <a:cubicBezTo>
                    <a:pt x="309" y="1"/>
                    <a:pt x="176" y="167"/>
                    <a:pt x="6" y="287"/>
                  </a:cubicBezTo>
                  <a:cubicBezTo>
                    <a:pt x="17" y="720"/>
                    <a:pt x="1" y="1115"/>
                    <a:pt x="62" y="1504"/>
                  </a:cubicBezTo>
                  <a:cubicBezTo>
                    <a:pt x="80" y="1622"/>
                    <a:pt x="312" y="1771"/>
                    <a:pt x="454" y="1787"/>
                  </a:cubicBezTo>
                  <a:cubicBezTo>
                    <a:pt x="456" y="1787"/>
                    <a:pt x="457" y="1787"/>
                    <a:pt x="459" y="1787"/>
                  </a:cubicBezTo>
                  <a:cubicBezTo>
                    <a:pt x="567" y="1787"/>
                    <a:pt x="771" y="1603"/>
                    <a:pt x="781" y="1491"/>
                  </a:cubicBezTo>
                  <a:cubicBezTo>
                    <a:pt x="811" y="1096"/>
                    <a:pt x="803" y="700"/>
                    <a:pt x="755" y="307"/>
                  </a:cubicBezTo>
                  <a:cubicBezTo>
                    <a:pt x="738" y="188"/>
                    <a:pt x="554" y="0"/>
                    <a:pt x="4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7898600" y="2849025"/>
              <a:ext cx="24850" cy="52525"/>
            </a:xfrm>
            <a:custGeom>
              <a:rect b="b" l="l" r="r" t="t"/>
              <a:pathLst>
                <a:path extrusionOk="0" h="2101" w="994">
                  <a:moveTo>
                    <a:pt x="292" y="1"/>
                  </a:moveTo>
                  <a:cubicBezTo>
                    <a:pt x="195" y="1"/>
                    <a:pt x="1" y="164"/>
                    <a:pt x="5" y="252"/>
                  </a:cubicBezTo>
                  <a:cubicBezTo>
                    <a:pt x="13" y="791"/>
                    <a:pt x="46" y="1329"/>
                    <a:pt x="125" y="1861"/>
                  </a:cubicBezTo>
                  <a:cubicBezTo>
                    <a:pt x="139" y="1964"/>
                    <a:pt x="403" y="2096"/>
                    <a:pt x="553" y="2100"/>
                  </a:cubicBezTo>
                  <a:cubicBezTo>
                    <a:pt x="554" y="2100"/>
                    <a:pt x="554" y="2100"/>
                    <a:pt x="555" y="2100"/>
                  </a:cubicBezTo>
                  <a:cubicBezTo>
                    <a:pt x="672" y="2100"/>
                    <a:pt x="790" y="1921"/>
                    <a:pt x="993" y="1749"/>
                  </a:cubicBezTo>
                  <a:cubicBezTo>
                    <a:pt x="895" y="1255"/>
                    <a:pt x="815" y="737"/>
                    <a:pt x="682" y="243"/>
                  </a:cubicBezTo>
                  <a:cubicBezTo>
                    <a:pt x="652" y="128"/>
                    <a:pt x="435" y="15"/>
                    <a:pt x="298" y="1"/>
                  </a:cubicBezTo>
                  <a:cubicBezTo>
                    <a:pt x="296" y="1"/>
                    <a:pt x="294" y="1"/>
                    <a:pt x="2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7923025" y="2781750"/>
              <a:ext cx="22925" cy="44300"/>
            </a:xfrm>
            <a:custGeom>
              <a:rect b="b" l="l" r="r" t="t"/>
              <a:pathLst>
                <a:path extrusionOk="0" h="1772" w="917">
                  <a:moveTo>
                    <a:pt x="430" y="1"/>
                  </a:moveTo>
                  <a:cubicBezTo>
                    <a:pt x="313" y="1"/>
                    <a:pt x="81" y="208"/>
                    <a:pt x="58" y="338"/>
                  </a:cubicBezTo>
                  <a:cubicBezTo>
                    <a:pt x="1" y="690"/>
                    <a:pt x="12" y="1058"/>
                    <a:pt x="61" y="1411"/>
                  </a:cubicBezTo>
                  <a:cubicBezTo>
                    <a:pt x="81" y="1550"/>
                    <a:pt x="277" y="1772"/>
                    <a:pt x="381" y="1772"/>
                  </a:cubicBezTo>
                  <a:cubicBezTo>
                    <a:pt x="382" y="1772"/>
                    <a:pt x="383" y="1772"/>
                    <a:pt x="384" y="1772"/>
                  </a:cubicBezTo>
                  <a:cubicBezTo>
                    <a:pt x="539" y="1763"/>
                    <a:pt x="685" y="1579"/>
                    <a:pt x="842" y="1463"/>
                  </a:cubicBezTo>
                  <a:cubicBezTo>
                    <a:pt x="856" y="1070"/>
                    <a:pt x="917" y="724"/>
                    <a:pt x="862" y="394"/>
                  </a:cubicBezTo>
                  <a:cubicBezTo>
                    <a:pt x="835" y="236"/>
                    <a:pt x="611" y="41"/>
                    <a:pt x="448" y="3"/>
                  </a:cubicBezTo>
                  <a:cubicBezTo>
                    <a:pt x="443" y="1"/>
                    <a:pt x="436" y="1"/>
                    <a:pt x="4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7922050" y="2695100"/>
              <a:ext cx="30000" cy="38875"/>
            </a:xfrm>
            <a:custGeom>
              <a:rect b="b" l="l" r="r" t="t"/>
              <a:pathLst>
                <a:path extrusionOk="0" h="1555" w="1200">
                  <a:moveTo>
                    <a:pt x="593" y="1"/>
                  </a:moveTo>
                  <a:cubicBezTo>
                    <a:pt x="456" y="1"/>
                    <a:pt x="246" y="106"/>
                    <a:pt x="187" y="213"/>
                  </a:cubicBezTo>
                  <a:cubicBezTo>
                    <a:pt x="0" y="569"/>
                    <a:pt x="231" y="1474"/>
                    <a:pt x="518" y="1545"/>
                  </a:cubicBezTo>
                  <a:cubicBezTo>
                    <a:pt x="544" y="1552"/>
                    <a:pt x="571" y="1555"/>
                    <a:pt x="598" y="1555"/>
                  </a:cubicBezTo>
                  <a:cubicBezTo>
                    <a:pt x="740" y="1555"/>
                    <a:pt x="894" y="1475"/>
                    <a:pt x="979" y="1458"/>
                  </a:cubicBezTo>
                  <a:cubicBezTo>
                    <a:pt x="1199" y="914"/>
                    <a:pt x="983" y="98"/>
                    <a:pt x="645" y="7"/>
                  </a:cubicBezTo>
                  <a:cubicBezTo>
                    <a:pt x="630" y="3"/>
                    <a:pt x="612" y="1"/>
                    <a:pt x="5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7864050" y="2922500"/>
              <a:ext cx="1650" cy="9125"/>
            </a:xfrm>
            <a:custGeom>
              <a:rect b="b" l="l" r="r" t="t"/>
              <a:pathLst>
                <a:path extrusionOk="0" h="365" w="66">
                  <a:moveTo>
                    <a:pt x="1" y="0"/>
                  </a:moveTo>
                  <a:cubicBezTo>
                    <a:pt x="16" y="123"/>
                    <a:pt x="38" y="245"/>
                    <a:pt x="65" y="365"/>
                  </a:cubicBezTo>
                  <a:cubicBezTo>
                    <a:pt x="42" y="247"/>
                    <a:pt x="20" y="127"/>
                    <a:pt x="1" y="0"/>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7801375" y="2530575"/>
              <a:ext cx="756100" cy="420875"/>
            </a:xfrm>
            <a:custGeom>
              <a:rect b="b" l="l" r="r" t="t"/>
              <a:pathLst>
                <a:path extrusionOk="0" h="16835" w="30244">
                  <a:moveTo>
                    <a:pt x="25185" y="926"/>
                  </a:moveTo>
                  <a:cubicBezTo>
                    <a:pt x="25577" y="926"/>
                    <a:pt x="25633" y="1147"/>
                    <a:pt x="25378" y="1600"/>
                  </a:cubicBezTo>
                  <a:cubicBezTo>
                    <a:pt x="24962" y="2334"/>
                    <a:pt x="24504" y="3037"/>
                    <a:pt x="24065" y="3756"/>
                  </a:cubicBezTo>
                  <a:cubicBezTo>
                    <a:pt x="23959" y="3926"/>
                    <a:pt x="23847" y="4090"/>
                    <a:pt x="23738" y="4258"/>
                  </a:cubicBezTo>
                  <a:cubicBezTo>
                    <a:pt x="23709" y="4243"/>
                    <a:pt x="23652" y="4226"/>
                    <a:pt x="23650" y="4205"/>
                  </a:cubicBezTo>
                  <a:cubicBezTo>
                    <a:pt x="23572" y="3587"/>
                    <a:pt x="23318" y="3292"/>
                    <a:pt x="22983" y="3292"/>
                  </a:cubicBezTo>
                  <a:cubicBezTo>
                    <a:pt x="22740" y="3292"/>
                    <a:pt x="22455" y="3446"/>
                    <a:pt x="22163" y="3744"/>
                  </a:cubicBezTo>
                  <a:cubicBezTo>
                    <a:pt x="21548" y="4366"/>
                    <a:pt x="20966" y="5011"/>
                    <a:pt x="20283" y="5735"/>
                  </a:cubicBezTo>
                  <a:cubicBezTo>
                    <a:pt x="20246" y="5524"/>
                    <a:pt x="20212" y="5343"/>
                    <a:pt x="20184" y="5166"/>
                  </a:cubicBezTo>
                  <a:cubicBezTo>
                    <a:pt x="20165" y="5036"/>
                    <a:pt x="20193" y="4811"/>
                    <a:pt x="20130" y="4782"/>
                  </a:cubicBezTo>
                  <a:cubicBezTo>
                    <a:pt x="20069" y="4755"/>
                    <a:pt x="19990" y="4741"/>
                    <a:pt x="19911" y="4741"/>
                  </a:cubicBezTo>
                  <a:cubicBezTo>
                    <a:pt x="19829" y="4741"/>
                    <a:pt x="19746" y="4757"/>
                    <a:pt x="19681" y="4789"/>
                  </a:cubicBezTo>
                  <a:cubicBezTo>
                    <a:pt x="19192" y="5023"/>
                    <a:pt x="18718" y="5297"/>
                    <a:pt x="18166" y="5594"/>
                  </a:cubicBezTo>
                  <a:cubicBezTo>
                    <a:pt x="17980" y="4816"/>
                    <a:pt x="17799" y="4111"/>
                    <a:pt x="17651" y="3401"/>
                  </a:cubicBezTo>
                  <a:cubicBezTo>
                    <a:pt x="17621" y="3266"/>
                    <a:pt x="17699" y="3090"/>
                    <a:pt x="17767" y="2950"/>
                  </a:cubicBezTo>
                  <a:cubicBezTo>
                    <a:pt x="18228" y="2047"/>
                    <a:pt x="19067" y="1555"/>
                    <a:pt x="19954" y="1067"/>
                  </a:cubicBezTo>
                  <a:lnTo>
                    <a:pt x="19954" y="1067"/>
                  </a:lnTo>
                  <a:cubicBezTo>
                    <a:pt x="19754" y="1584"/>
                    <a:pt x="19518" y="2093"/>
                    <a:pt x="19367" y="2624"/>
                  </a:cubicBezTo>
                  <a:cubicBezTo>
                    <a:pt x="19298" y="2868"/>
                    <a:pt x="19384" y="3152"/>
                    <a:pt x="19404" y="3419"/>
                  </a:cubicBezTo>
                  <a:cubicBezTo>
                    <a:pt x="19650" y="3367"/>
                    <a:pt x="19933" y="3373"/>
                    <a:pt x="20141" y="3253"/>
                  </a:cubicBezTo>
                  <a:cubicBezTo>
                    <a:pt x="21203" y="2641"/>
                    <a:pt x="22221" y="1953"/>
                    <a:pt x="23301" y="1383"/>
                  </a:cubicBezTo>
                  <a:cubicBezTo>
                    <a:pt x="23800" y="1118"/>
                    <a:pt x="24407" y="1024"/>
                    <a:pt x="24974" y="943"/>
                  </a:cubicBezTo>
                  <a:cubicBezTo>
                    <a:pt x="25053" y="932"/>
                    <a:pt x="25123" y="926"/>
                    <a:pt x="25185" y="926"/>
                  </a:cubicBezTo>
                  <a:close/>
                  <a:moveTo>
                    <a:pt x="22742" y="4085"/>
                  </a:moveTo>
                  <a:cubicBezTo>
                    <a:pt x="22829" y="4114"/>
                    <a:pt x="22915" y="4148"/>
                    <a:pt x="23001" y="4181"/>
                  </a:cubicBezTo>
                  <a:cubicBezTo>
                    <a:pt x="22911" y="4744"/>
                    <a:pt x="22805" y="5309"/>
                    <a:pt x="22740" y="5873"/>
                  </a:cubicBezTo>
                  <a:cubicBezTo>
                    <a:pt x="22717" y="6086"/>
                    <a:pt x="22719" y="6410"/>
                    <a:pt x="22840" y="6501"/>
                  </a:cubicBezTo>
                  <a:cubicBezTo>
                    <a:pt x="22893" y="6539"/>
                    <a:pt x="22970" y="6554"/>
                    <a:pt x="23057" y="6554"/>
                  </a:cubicBezTo>
                  <a:cubicBezTo>
                    <a:pt x="23199" y="6554"/>
                    <a:pt x="23366" y="6513"/>
                    <a:pt x="23490" y="6463"/>
                  </a:cubicBezTo>
                  <a:cubicBezTo>
                    <a:pt x="24534" y="6025"/>
                    <a:pt x="25539" y="5470"/>
                    <a:pt x="26618" y="5130"/>
                  </a:cubicBezTo>
                  <a:cubicBezTo>
                    <a:pt x="27322" y="4911"/>
                    <a:pt x="28121" y="4969"/>
                    <a:pt x="28880" y="4937"/>
                  </a:cubicBezTo>
                  <a:cubicBezTo>
                    <a:pt x="28892" y="4937"/>
                    <a:pt x="28904" y="4937"/>
                    <a:pt x="28915" y="4937"/>
                  </a:cubicBezTo>
                  <a:cubicBezTo>
                    <a:pt x="29262" y="4937"/>
                    <a:pt x="29368" y="5169"/>
                    <a:pt x="29192" y="5477"/>
                  </a:cubicBezTo>
                  <a:cubicBezTo>
                    <a:pt x="29019" y="5773"/>
                    <a:pt x="28848" y="6114"/>
                    <a:pt x="28581" y="6307"/>
                  </a:cubicBezTo>
                  <a:cubicBezTo>
                    <a:pt x="27533" y="7076"/>
                    <a:pt x="26460" y="7817"/>
                    <a:pt x="25185" y="8178"/>
                  </a:cubicBezTo>
                  <a:cubicBezTo>
                    <a:pt x="24411" y="8401"/>
                    <a:pt x="23649" y="8671"/>
                    <a:pt x="22884" y="8932"/>
                  </a:cubicBezTo>
                  <a:cubicBezTo>
                    <a:pt x="22794" y="8964"/>
                    <a:pt x="22714" y="8981"/>
                    <a:pt x="22644" y="8981"/>
                  </a:cubicBezTo>
                  <a:cubicBezTo>
                    <a:pt x="22476" y="8981"/>
                    <a:pt x="22354" y="8886"/>
                    <a:pt x="22234" y="8670"/>
                  </a:cubicBezTo>
                  <a:cubicBezTo>
                    <a:pt x="21866" y="7993"/>
                    <a:pt x="21428" y="7361"/>
                    <a:pt x="21058" y="6688"/>
                  </a:cubicBezTo>
                  <a:cubicBezTo>
                    <a:pt x="20969" y="6526"/>
                    <a:pt x="20956" y="6216"/>
                    <a:pt x="21055" y="6087"/>
                  </a:cubicBezTo>
                  <a:cubicBezTo>
                    <a:pt x="21590" y="5400"/>
                    <a:pt x="22172" y="4745"/>
                    <a:pt x="22742" y="4085"/>
                  </a:cubicBezTo>
                  <a:close/>
                  <a:moveTo>
                    <a:pt x="20311" y="0"/>
                  </a:moveTo>
                  <a:cubicBezTo>
                    <a:pt x="20142" y="0"/>
                    <a:pt x="19948" y="50"/>
                    <a:pt x="19834" y="131"/>
                  </a:cubicBezTo>
                  <a:cubicBezTo>
                    <a:pt x="18949" y="768"/>
                    <a:pt x="18099" y="1456"/>
                    <a:pt x="17191" y="2167"/>
                  </a:cubicBezTo>
                  <a:cubicBezTo>
                    <a:pt x="17180" y="2167"/>
                    <a:pt x="17169" y="2167"/>
                    <a:pt x="17157" y="2167"/>
                  </a:cubicBezTo>
                  <a:cubicBezTo>
                    <a:pt x="17102" y="2167"/>
                    <a:pt x="17028" y="2164"/>
                    <a:pt x="16945" y="2164"/>
                  </a:cubicBezTo>
                  <a:cubicBezTo>
                    <a:pt x="16823" y="2164"/>
                    <a:pt x="16680" y="2172"/>
                    <a:pt x="16548" y="2213"/>
                  </a:cubicBezTo>
                  <a:cubicBezTo>
                    <a:pt x="14271" y="2906"/>
                    <a:pt x="12012" y="3654"/>
                    <a:pt x="9650" y="4045"/>
                  </a:cubicBezTo>
                  <a:cubicBezTo>
                    <a:pt x="7975" y="4321"/>
                    <a:pt x="2490" y="5726"/>
                    <a:pt x="807" y="5862"/>
                  </a:cubicBezTo>
                  <a:cubicBezTo>
                    <a:pt x="722" y="6120"/>
                    <a:pt x="634" y="6385"/>
                    <a:pt x="549" y="6657"/>
                  </a:cubicBezTo>
                  <a:cubicBezTo>
                    <a:pt x="719" y="6650"/>
                    <a:pt x="881" y="6647"/>
                    <a:pt x="1053" y="6635"/>
                  </a:cubicBezTo>
                  <a:cubicBezTo>
                    <a:pt x="5102" y="6357"/>
                    <a:pt x="12816" y="4309"/>
                    <a:pt x="16715" y="3005"/>
                  </a:cubicBezTo>
                  <a:cubicBezTo>
                    <a:pt x="16952" y="4030"/>
                    <a:pt x="17169" y="4969"/>
                    <a:pt x="17390" y="5925"/>
                  </a:cubicBezTo>
                  <a:cubicBezTo>
                    <a:pt x="14798" y="7203"/>
                    <a:pt x="13035" y="7470"/>
                    <a:pt x="9445" y="7656"/>
                  </a:cubicBezTo>
                  <a:cubicBezTo>
                    <a:pt x="8712" y="7694"/>
                    <a:pt x="7551" y="7716"/>
                    <a:pt x="6280" y="7716"/>
                  </a:cubicBezTo>
                  <a:cubicBezTo>
                    <a:pt x="4096" y="7716"/>
                    <a:pt x="1587" y="7653"/>
                    <a:pt x="371" y="7503"/>
                  </a:cubicBezTo>
                  <a:cubicBezTo>
                    <a:pt x="291" y="7776"/>
                    <a:pt x="73" y="7808"/>
                    <a:pt x="0" y="8084"/>
                  </a:cubicBezTo>
                  <a:lnTo>
                    <a:pt x="2926" y="8364"/>
                  </a:lnTo>
                  <a:cubicBezTo>
                    <a:pt x="4254" y="8478"/>
                    <a:pt x="5957" y="8593"/>
                    <a:pt x="6809" y="8593"/>
                  </a:cubicBezTo>
                  <a:cubicBezTo>
                    <a:pt x="11058" y="8593"/>
                    <a:pt x="12723" y="8418"/>
                    <a:pt x="16992" y="7033"/>
                  </a:cubicBezTo>
                  <a:cubicBezTo>
                    <a:pt x="17277" y="6878"/>
                    <a:pt x="17644" y="6872"/>
                    <a:pt x="17973" y="6783"/>
                  </a:cubicBezTo>
                  <a:cubicBezTo>
                    <a:pt x="18072" y="6757"/>
                    <a:pt x="18176" y="6714"/>
                    <a:pt x="18260" y="6648"/>
                  </a:cubicBezTo>
                  <a:cubicBezTo>
                    <a:pt x="18636" y="6361"/>
                    <a:pt x="19011" y="6064"/>
                    <a:pt x="19428" y="5738"/>
                  </a:cubicBezTo>
                  <a:cubicBezTo>
                    <a:pt x="19933" y="6504"/>
                    <a:pt x="20401" y="7161"/>
                    <a:pt x="20812" y="7851"/>
                  </a:cubicBezTo>
                  <a:cubicBezTo>
                    <a:pt x="21213" y="8516"/>
                    <a:pt x="21560" y="9220"/>
                    <a:pt x="21940" y="9932"/>
                  </a:cubicBezTo>
                  <a:cubicBezTo>
                    <a:pt x="21699" y="10099"/>
                    <a:pt x="21513" y="10210"/>
                    <a:pt x="21347" y="10347"/>
                  </a:cubicBezTo>
                  <a:cubicBezTo>
                    <a:pt x="21033" y="10613"/>
                    <a:pt x="20547" y="10677"/>
                    <a:pt x="20453" y="11200"/>
                  </a:cubicBezTo>
                  <a:cubicBezTo>
                    <a:pt x="20426" y="11329"/>
                    <a:pt x="20175" y="11433"/>
                    <a:pt x="20014" y="11507"/>
                  </a:cubicBezTo>
                  <a:cubicBezTo>
                    <a:pt x="19101" y="11936"/>
                    <a:pt x="18213" y="12454"/>
                    <a:pt x="17261" y="12743"/>
                  </a:cubicBezTo>
                  <a:cubicBezTo>
                    <a:pt x="14808" y="13497"/>
                    <a:pt x="12323" y="14129"/>
                    <a:pt x="9860" y="14833"/>
                  </a:cubicBezTo>
                  <a:cubicBezTo>
                    <a:pt x="7474" y="15513"/>
                    <a:pt x="5025" y="15800"/>
                    <a:pt x="2572" y="16043"/>
                  </a:cubicBezTo>
                  <a:cubicBezTo>
                    <a:pt x="2623" y="16312"/>
                    <a:pt x="2696" y="16577"/>
                    <a:pt x="2792" y="16835"/>
                  </a:cubicBezTo>
                  <a:cubicBezTo>
                    <a:pt x="3182" y="16804"/>
                    <a:pt x="3575" y="16769"/>
                    <a:pt x="3968" y="16718"/>
                  </a:cubicBezTo>
                  <a:cubicBezTo>
                    <a:pt x="6741" y="16355"/>
                    <a:pt x="9457" y="15797"/>
                    <a:pt x="12154" y="15115"/>
                  </a:cubicBezTo>
                  <a:cubicBezTo>
                    <a:pt x="13859" y="14683"/>
                    <a:pt x="15539" y="14147"/>
                    <a:pt x="17214" y="13614"/>
                  </a:cubicBezTo>
                  <a:cubicBezTo>
                    <a:pt x="19260" y="12961"/>
                    <a:pt x="21111" y="11960"/>
                    <a:pt x="22561" y="10319"/>
                  </a:cubicBezTo>
                  <a:cubicBezTo>
                    <a:pt x="22720" y="10135"/>
                    <a:pt x="22868" y="9893"/>
                    <a:pt x="23076" y="9811"/>
                  </a:cubicBezTo>
                  <a:cubicBezTo>
                    <a:pt x="23879" y="9502"/>
                    <a:pt x="24697" y="9228"/>
                    <a:pt x="25519" y="8970"/>
                  </a:cubicBezTo>
                  <a:cubicBezTo>
                    <a:pt x="26877" y="8547"/>
                    <a:pt x="28029" y="7764"/>
                    <a:pt x="29103" y="6877"/>
                  </a:cubicBezTo>
                  <a:cubicBezTo>
                    <a:pt x="29464" y="6579"/>
                    <a:pt x="29713" y="6100"/>
                    <a:pt x="29909" y="5656"/>
                  </a:cubicBezTo>
                  <a:cubicBezTo>
                    <a:pt x="30244" y="4904"/>
                    <a:pt x="29936" y="4378"/>
                    <a:pt x="29129" y="4179"/>
                  </a:cubicBezTo>
                  <a:cubicBezTo>
                    <a:pt x="28741" y="4086"/>
                    <a:pt x="28355" y="4038"/>
                    <a:pt x="27972" y="4038"/>
                  </a:cubicBezTo>
                  <a:cubicBezTo>
                    <a:pt x="27413" y="4038"/>
                    <a:pt x="26861" y="4139"/>
                    <a:pt x="26318" y="4346"/>
                  </a:cubicBezTo>
                  <a:cubicBezTo>
                    <a:pt x="25462" y="4669"/>
                    <a:pt x="24618" y="5032"/>
                    <a:pt x="23768" y="5376"/>
                  </a:cubicBezTo>
                  <a:cubicBezTo>
                    <a:pt x="23755" y="5380"/>
                    <a:pt x="23741" y="5382"/>
                    <a:pt x="23725" y="5382"/>
                  </a:cubicBezTo>
                  <a:cubicBezTo>
                    <a:pt x="23694" y="5382"/>
                    <a:pt x="23658" y="5376"/>
                    <a:pt x="23616" y="5376"/>
                  </a:cubicBezTo>
                  <a:cubicBezTo>
                    <a:pt x="23630" y="5214"/>
                    <a:pt x="23644" y="5072"/>
                    <a:pt x="23643" y="5062"/>
                  </a:cubicBezTo>
                  <a:cubicBezTo>
                    <a:pt x="23993" y="4853"/>
                    <a:pt x="24360" y="4759"/>
                    <a:pt x="24514" y="4524"/>
                  </a:cubicBezTo>
                  <a:cubicBezTo>
                    <a:pt x="25089" y="3660"/>
                    <a:pt x="25672" y="2785"/>
                    <a:pt x="26113" y="1850"/>
                  </a:cubicBezTo>
                  <a:cubicBezTo>
                    <a:pt x="26291" y="1476"/>
                    <a:pt x="26344" y="1162"/>
                    <a:pt x="26301" y="904"/>
                  </a:cubicBezTo>
                  <a:cubicBezTo>
                    <a:pt x="26195" y="754"/>
                    <a:pt x="26102" y="593"/>
                    <a:pt x="26025" y="425"/>
                  </a:cubicBezTo>
                  <a:cubicBezTo>
                    <a:pt x="25792" y="235"/>
                    <a:pt x="25427" y="128"/>
                    <a:pt x="24931" y="128"/>
                  </a:cubicBezTo>
                  <a:cubicBezTo>
                    <a:pt x="24917" y="128"/>
                    <a:pt x="24902" y="128"/>
                    <a:pt x="24887" y="128"/>
                  </a:cubicBezTo>
                  <a:cubicBezTo>
                    <a:pt x="23734" y="134"/>
                    <a:pt x="22772" y="652"/>
                    <a:pt x="21829" y="1237"/>
                  </a:cubicBezTo>
                  <a:cubicBezTo>
                    <a:pt x="21409" y="1497"/>
                    <a:pt x="20971" y="1726"/>
                    <a:pt x="20468" y="2013"/>
                  </a:cubicBezTo>
                  <a:cubicBezTo>
                    <a:pt x="20606" y="1515"/>
                    <a:pt x="20752" y="1150"/>
                    <a:pt x="20784" y="774"/>
                  </a:cubicBezTo>
                  <a:cubicBezTo>
                    <a:pt x="20807" y="537"/>
                    <a:pt x="20731" y="173"/>
                    <a:pt x="20568" y="61"/>
                  </a:cubicBezTo>
                  <a:cubicBezTo>
                    <a:pt x="20508" y="19"/>
                    <a:pt x="20414" y="0"/>
                    <a:pt x="203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grpSp>
        <p:nvGrpSpPr>
          <p:cNvPr id="759" name="Google Shape;759;p26"/>
          <p:cNvGrpSpPr/>
          <p:nvPr/>
        </p:nvGrpSpPr>
        <p:grpSpPr>
          <a:xfrm>
            <a:off x="466580" y="1373119"/>
            <a:ext cx="2581121" cy="2977020"/>
            <a:chOff x="1146625" y="2025923"/>
            <a:chExt cx="1901098" cy="2324526"/>
          </a:xfrm>
        </p:grpSpPr>
        <p:sp>
          <p:nvSpPr>
            <p:cNvPr id="760" name="Google Shape;760;p26"/>
            <p:cNvSpPr/>
            <p:nvPr/>
          </p:nvSpPr>
          <p:spPr>
            <a:xfrm>
              <a:off x="1146625" y="2025923"/>
              <a:ext cx="1901098" cy="2324526"/>
            </a:xfrm>
            <a:custGeom>
              <a:rect b="b" l="l" r="r" t="t"/>
              <a:pathLst>
                <a:path extrusionOk="0" h="81334" w="5603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1218626" y="2064079"/>
              <a:ext cx="1713838" cy="473513"/>
            </a:xfrm>
            <a:custGeom>
              <a:rect b="b" l="l" r="r" t="t"/>
              <a:pathLst>
                <a:path extrusionOk="0" h="16568" w="50511">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2" name="Google Shape;762;p26"/>
          <p:cNvGrpSpPr/>
          <p:nvPr/>
        </p:nvGrpSpPr>
        <p:grpSpPr>
          <a:xfrm>
            <a:off x="3220595" y="1397211"/>
            <a:ext cx="2642146" cy="2952845"/>
            <a:chOff x="3621450" y="2025923"/>
            <a:chExt cx="1901098" cy="2324526"/>
          </a:xfrm>
        </p:grpSpPr>
        <p:sp>
          <p:nvSpPr>
            <p:cNvPr id="763" name="Google Shape;763;p26"/>
            <p:cNvSpPr/>
            <p:nvPr/>
          </p:nvSpPr>
          <p:spPr>
            <a:xfrm>
              <a:off x="3621450" y="2025923"/>
              <a:ext cx="1901098" cy="2324526"/>
            </a:xfrm>
            <a:custGeom>
              <a:rect b="b" l="l" r="r" t="t"/>
              <a:pathLst>
                <a:path extrusionOk="0" h="81334" w="5603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3693451" y="2064079"/>
              <a:ext cx="1713838" cy="473513"/>
            </a:xfrm>
            <a:custGeom>
              <a:rect b="b" l="l" r="r" t="t"/>
              <a:pathLst>
                <a:path extrusionOk="0" h="16568" w="50511">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26"/>
          <p:cNvGrpSpPr/>
          <p:nvPr/>
        </p:nvGrpSpPr>
        <p:grpSpPr>
          <a:xfrm>
            <a:off x="6095952" y="1409276"/>
            <a:ext cx="2581121" cy="2940990"/>
            <a:chOff x="6096275" y="2025923"/>
            <a:chExt cx="1901098" cy="2324526"/>
          </a:xfrm>
        </p:grpSpPr>
        <p:sp>
          <p:nvSpPr>
            <p:cNvPr id="766" name="Google Shape;766;p26"/>
            <p:cNvSpPr/>
            <p:nvPr/>
          </p:nvSpPr>
          <p:spPr>
            <a:xfrm>
              <a:off x="6096275" y="2025923"/>
              <a:ext cx="1901098" cy="2324526"/>
            </a:xfrm>
            <a:custGeom>
              <a:rect b="b" l="l" r="r" t="t"/>
              <a:pathLst>
                <a:path extrusionOk="0" h="81334" w="5603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6168276" y="2064079"/>
              <a:ext cx="1713838" cy="473513"/>
            </a:xfrm>
            <a:custGeom>
              <a:rect b="b" l="l" r="r" t="t"/>
              <a:pathLst>
                <a:path extrusionOk="0" h="16568" w="50511">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26"/>
          <p:cNvSpPr txBox="1"/>
          <p:nvPr>
            <p:ph idx="1" type="subTitle"/>
          </p:nvPr>
        </p:nvSpPr>
        <p:spPr>
          <a:xfrm>
            <a:off x="752825" y="2208550"/>
            <a:ext cx="1973100" cy="16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It is difficult to find quality teachers in Rural Areas. Most teachers themselves products of this broken rural education system.</a:t>
            </a:r>
            <a:endParaRPr sz="1400"/>
          </a:p>
        </p:txBody>
      </p:sp>
      <p:sp>
        <p:nvSpPr>
          <p:cNvPr id="769" name="Google Shape;769;p26"/>
          <p:cNvSpPr txBox="1"/>
          <p:nvPr>
            <p:ph idx="2" type="subTitle"/>
          </p:nvPr>
        </p:nvSpPr>
        <p:spPr>
          <a:xfrm>
            <a:off x="3220600" y="2091975"/>
            <a:ext cx="2581200" cy="19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The popular sentiment in rural areas is that education is useless. It is so because most of their uneducated  youth remain unemployed .</a:t>
            </a:r>
            <a:endParaRPr sz="1400"/>
          </a:p>
          <a:p>
            <a:pPr indent="0" lvl="0" marL="0" rtl="0" algn="ctr">
              <a:spcBef>
                <a:spcPts val="0"/>
              </a:spcBef>
              <a:spcAft>
                <a:spcPts val="0"/>
              </a:spcAft>
              <a:buNone/>
            </a:pPr>
            <a:r>
              <a:rPr lang="en" sz="1400"/>
              <a:t>Thus, the students care less about learning and more about passing.</a:t>
            </a:r>
            <a:endParaRPr sz="1400"/>
          </a:p>
        </p:txBody>
      </p:sp>
      <p:sp>
        <p:nvSpPr>
          <p:cNvPr id="770" name="Google Shape;770;p26"/>
          <p:cNvSpPr txBox="1"/>
          <p:nvPr>
            <p:ph idx="3" type="subTitle"/>
          </p:nvPr>
        </p:nvSpPr>
        <p:spPr>
          <a:xfrm>
            <a:off x="6172150" y="1999575"/>
            <a:ext cx="2396100" cy="214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Most schools in rural areas are affiliated to state boards. There is lack of uniformity in standards across the 20+ boards in the country.</a:t>
            </a:r>
            <a:endParaRPr sz="1300"/>
          </a:p>
          <a:p>
            <a:pPr indent="0" lvl="0" marL="0" rtl="0" algn="ctr">
              <a:spcBef>
                <a:spcPts val="0"/>
              </a:spcBef>
              <a:spcAft>
                <a:spcPts val="0"/>
              </a:spcAft>
              <a:buNone/>
            </a:pPr>
            <a:r>
              <a:rPr lang="en" sz="1300"/>
              <a:t>Also, due to rampant corruption and lack of accessibility, enforcement of rules is hard.</a:t>
            </a:r>
            <a:endParaRPr sz="1300"/>
          </a:p>
        </p:txBody>
      </p:sp>
      <p:sp>
        <p:nvSpPr>
          <p:cNvPr id="771" name="Google Shape;771;p26"/>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FACTORS</a:t>
            </a:r>
            <a:endParaRPr/>
          </a:p>
        </p:txBody>
      </p:sp>
      <p:sp>
        <p:nvSpPr>
          <p:cNvPr id="772" name="Google Shape;772;p26"/>
          <p:cNvSpPr txBox="1"/>
          <p:nvPr>
            <p:ph type="ctrTitle"/>
          </p:nvPr>
        </p:nvSpPr>
        <p:spPr>
          <a:xfrm>
            <a:off x="1040663" y="1329225"/>
            <a:ext cx="14940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Substandard Teachers</a:t>
            </a:r>
            <a:endParaRPr/>
          </a:p>
        </p:txBody>
      </p:sp>
      <p:sp>
        <p:nvSpPr>
          <p:cNvPr id="773" name="Google Shape;773;p26"/>
          <p:cNvSpPr txBox="1"/>
          <p:nvPr>
            <p:ph idx="4" type="ctrTitle"/>
          </p:nvPr>
        </p:nvSpPr>
        <p:spPr>
          <a:xfrm>
            <a:off x="3464250" y="1299375"/>
            <a:ext cx="22152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Lack of Interest On Part of Students</a:t>
            </a:r>
            <a:endParaRPr/>
          </a:p>
        </p:txBody>
      </p:sp>
      <p:sp>
        <p:nvSpPr>
          <p:cNvPr id="774" name="Google Shape;774;p26"/>
          <p:cNvSpPr txBox="1"/>
          <p:nvPr>
            <p:ph idx="5" type="ctrTitle"/>
          </p:nvPr>
        </p:nvSpPr>
        <p:spPr>
          <a:xfrm>
            <a:off x="6452590" y="1329225"/>
            <a:ext cx="18069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Poor Enforcement Mechanism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2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APPROACH</a:t>
            </a:r>
            <a:endParaRPr/>
          </a:p>
        </p:txBody>
      </p:sp>
      <p:sp>
        <p:nvSpPr>
          <p:cNvPr id="780" name="Google Shape;780;p27"/>
          <p:cNvSpPr txBox="1"/>
          <p:nvPr>
            <p:ph idx="1" type="subTitle"/>
          </p:nvPr>
        </p:nvSpPr>
        <p:spPr>
          <a:xfrm>
            <a:off x="2457325" y="1732400"/>
            <a:ext cx="4541100" cy="28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aim to compute CADS score which will quantify the teaching learning experience in a class. This score will be computed using a variety of Deep Learning techniques such as Optical Character Recognition, Speech Analysis and Natural Language Processing.</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Data Driven decisions such as replacement of faculty / shuffling of classes can be taken based on this score.</a:t>
            </a:r>
            <a:endParaRPr b="1"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various techniques and their intricacies have been explained in the following slides.</a:t>
            </a:r>
            <a:endParaRPr sz="1400"/>
          </a:p>
          <a:p>
            <a:pPr indent="0" lvl="0" marL="0" rtl="0" algn="l">
              <a:spcBef>
                <a:spcPts val="0"/>
              </a:spcBef>
              <a:spcAft>
                <a:spcPts val="0"/>
              </a:spcAft>
              <a:buNone/>
            </a:pPr>
            <a:r>
              <a:t/>
            </a:r>
            <a:endParaRPr sz="1400"/>
          </a:p>
        </p:txBody>
      </p:sp>
      <p:grpSp>
        <p:nvGrpSpPr>
          <p:cNvPr id="781" name="Google Shape;781;p27"/>
          <p:cNvGrpSpPr/>
          <p:nvPr/>
        </p:nvGrpSpPr>
        <p:grpSpPr>
          <a:xfrm>
            <a:off x="7135199" y="2113937"/>
            <a:ext cx="1819110" cy="2485557"/>
            <a:chOff x="797124" y="1924250"/>
            <a:chExt cx="1819110" cy="2485557"/>
          </a:xfrm>
        </p:grpSpPr>
        <p:sp>
          <p:nvSpPr>
            <p:cNvPr id="782" name="Google Shape;782;p27"/>
            <p:cNvSpPr/>
            <p:nvPr/>
          </p:nvSpPr>
          <p:spPr>
            <a:xfrm>
              <a:off x="811371" y="2195228"/>
              <a:ext cx="266810" cy="112091"/>
            </a:xfrm>
            <a:custGeom>
              <a:rect b="b" l="l" r="r" t="t"/>
              <a:pathLst>
                <a:path extrusionOk="0" h="3989" w="9495">
                  <a:moveTo>
                    <a:pt x="6791" y="0"/>
                  </a:moveTo>
                  <a:cubicBezTo>
                    <a:pt x="4540" y="0"/>
                    <a:pt x="1474" y="668"/>
                    <a:pt x="1" y="3950"/>
                  </a:cubicBezTo>
                  <a:cubicBezTo>
                    <a:pt x="1" y="3950"/>
                    <a:pt x="375" y="3988"/>
                    <a:pt x="983" y="3988"/>
                  </a:cubicBezTo>
                  <a:cubicBezTo>
                    <a:pt x="2940" y="3988"/>
                    <a:pt x="7324" y="3599"/>
                    <a:pt x="9495" y="315"/>
                  </a:cubicBezTo>
                  <a:cubicBezTo>
                    <a:pt x="9495" y="315"/>
                    <a:pt x="8335" y="0"/>
                    <a:pt x="6791"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7"/>
            <p:cNvSpPr/>
            <p:nvPr/>
          </p:nvSpPr>
          <p:spPr>
            <a:xfrm>
              <a:off x="1138131" y="2589626"/>
              <a:ext cx="201533" cy="587178"/>
            </a:xfrm>
            <a:custGeom>
              <a:rect b="b" l="l" r="r" t="t"/>
              <a:pathLst>
                <a:path extrusionOk="0" h="20896" w="7172">
                  <a:moveTo>
                    <a:pt x="2250" y="1"/>
                  </a:moveTo>
                  <a:cubicBezTo>
                    <a:pt x="1406" y="311"/>
                    <a:pt x="665" y="589"/>
                    <a:pt x="0" y="831"/>
                  </a:cubicBezTo>
                  <a:cubicBezTo>
                    <a:pt x="293" y="1862"/>
                    <a:pt x="573" y="2803"/>
                    <a:pt x="823" y="3753"/>
                  </a:cubicBezTo>
                  <a:cubicBezTo>
                    <a:pt x="1051" y="4606"/>
                    <a:pt x="1212" y="5479"/>
                    <a:pt x="1462" y="6330"/>
                  </a:cubicBezTo>
                  <a:cubicBezTo>
                    <a:pt x="2001" y="8176"/>
                    <a:pt x="2674" y="9986"/>
                    <a:pt x="3111" y="11856"/>
                  </a:cubicBezTo>
                  <a:cubicBezTo>
                    <a:pt x="3695" y="14353"/>
                    <a:pt x="4098" y="16895"/>
                    <a:pt x="4586" y="19418"/>
                  </a:cubicBezTo>
                  <a:cubicBezTo>
                    <a:pt x="4671" y="19877"/>
                    <a:pt x="4768" y="20338"/>
                    <a:pt x="4882" y="20895"/>
                  </a:cubicBezTo>
                  <a:lnTo>
                    <a:pt x="6870" y="20171"/>
                  </a:lnTo>
                  <a:cubicBezTo>
                    <a:pt x="7133" y="20078"/>
                    <a:pt x="7171" y="19916"/>
                    <a:pt x="7099" y="19656"/>
                  </a:cubicBezTo>
                  <a:cubicBezTo>
                    <a:pt x="6353" y="16878"/>
                    <a:pt x="5684" y="14079"/>
                    <a:pt x="4852" y="11328"/>
                  </a:cubicBezTo>
                  <a:cubicBezTo>
                    <a:pt x="4110" y="8865"/>
                    <a:pt x="3394" y="6403"/>
                    <a:pt x="2970" y="3860"/>
                  </a:cubicBezTo>
                  <a:cubicBezTo>
                    <a:pt x="2754" y="2590"/>
                    <a:pt x="2496" y="1326"/>
                    <a:pt x="2250"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7"/>
            <p:cNvSpPr/>
            <p:nvPr/>
          </p:nvSpPr>
          <p:spPr>
            <a:xfrm>
              <a:off x="1322475" y="3304376"/>
              <a:ext cx="116137" cy="180795"/>
            </a:xfrm>
            <a:custGeom>
              <a:rect b="b" l="l" r="r" t="t"/>
              <a:pathLst>
                <a:path extrusionOk="0" h="6434" w="4133">
                  <a:moveTo>
                    <a:pt x="2349" y="1"/>
                  </a:moveTo>
                  <a:cubicBezTo>
                    <a:pt x="1721" y="116"/>
                    <a:pt x="1158" y="202"/>
                    <a:pt x="598" y="329"/>
                  </a:cubicBezTo>
                  <a:cubicBezTo>
                    <a:pt x="166" y="428"/>
                    <a:pt x="0" y="760"/>
                    <a:pt x="107" y="1211"/>
                  </a:cubicBezTo>
                  <a:cubicBezTo>
                    <a:pt x="339" y="2169"/>
                    <a:pt x="577" y="3128"/>
                    <a:pt x="805" y="4086"/>
                  </a:cubicBezTo>
                  <a:cubicBezTo>
                    <a:pt x="878" y="4376"/>
                    <a:pt x="940" y="4666"/>
                    <a:pt x="1009" y="4960"/>
                  </a:cubicBezTo>
                  <a:cubicBezTo>
                    <a:pt x="1316" y="4860"/>
                    <a:pt x="1594" y="4814"/>
                    <a:pt x="1848" y="4814"/>
                  </a:cubicBezTo>
                  <a:cubicBezTo>
                    <a:pt x="2881" y="4814"/>
                    <a:pt x="3520" y="5565"/>
                    <a:pt x="4132" y="6434"/>
                  </a:cubicBezTo>
                  <a:cubicBezTo>
                    <a:pt x="3539" y="4299"/>
                    <a:pt x="2950" y="2165"/>
                    <a:pt x="234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7"/>
            <p:cNvSpPr/>
            <p:nvPr/>
          </p:nvSpPr>
          <p:spPr>
            <a:xfrm>
              <a:off x="1189472" y="3329048"/>
              <a:ext cx="144827" cy="169303"/>
            </a:xfrm>
            <a:custGeom>
              <a:rect b="b" l="l" r="r" t="t"/>
              <a:pathLst>
                <a:path extrusionOk="0" h="6025" w="5154">
                  <a:moveTo>
                    <a:pt x="3958" y="0"/>
                  </a:moveTo>
                  <a:cubicBezTo>
                    <a:pt x="2607" y="265"/>
                    <a:pt x="1318" y="511"/>
                    <a:pt x="1" y="768"/>
                  </a:cubicBezTo>
                  <a:cubicBezTo>
                    <a:pt x="636" y="2509"/>
                    <a:pt x="1276" y="4260"/>
                    <a:pt x="1920" y="6024"/>
                  </a:cubicBezTo>
                  <a:cubicBezTo>
                    <a:pt x="2218" y="5385"/>
                    <a:pt x="2661" y="5010"/>
                    <a:pt x="3233" y="5010"/>
                  </a:cubicBezTo>
                  <a:cubicBezTo>
                    <a:pt x="3736" y="5010"/>
                    <a:pt x="4339" y="5300"/>
                    <a:pt x="5031" y="5956"/>
                  </a:cubicBezTo>
                  <a:cubicBezTo>
                    <a:pt x="5153" y="3808"/>
                    <a:pt x="4408" y="1947"/>
                    <a:pt x="3958"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7"/>
            <p:cNvSpPr/>
            <p:nvPr/>
          </p:nvSpPr>
          <p:spPr>
            <a:xfrm>
              <a:off x="1073611" y="3315644"/>
              <a:ext cx="156489" cy="231179"/>
            </a:xfrm>
            <a:custGeom>
              <a:rect b="b" l="l" r="r" t="t"/>
              <a:pathLst>
                <a:path extrusionOk="0" h="8227" w="5569">
                  <a:moveTo>
                    <a:pt x="128" y="0"/>
                  </a:moveTo>
                  <a:lnTo>
                    <a:pt x="1" y="77"/>
                  </a:lnTo>
                  <a:cubicBezTo>
                    <a:pt x="619" y="2761"/>
                    <a:pt x="1242" y="5448"/>
                    <a:pt x="1883" y="8226"/>
                  </a:cubicBezTo>
                  <a:cubicBezTo>
                    <a:pt x="1979" y="8046"/>
                    <a:pt x="2027" y="7958"/>
                    <a:pt x="2073" y="7872"/>
                  </a:cubicBezTo>
                  <a:cubicBezTo>
                    <a:pt x="2446" y="7127"/>
                    <a:pt x="2847" y="6767"/>
                    <a:pt x="3371" y="6767"/>
                  </a:cubicBezTo>
                  <a:cubicBezTo>
                    <a:pt x="3691" y="6767"/>
                    <a:pt x="4056" y="6901"/>
                    <a:pt x="4489" y="7165"/>
                  </a:cubicBezTo>
                  <a:cubicBezTo>
                    <a:pt x="4717" y="7306"/>
                    <a:pt x="4924" y="7485"/>
                    <a:pt x="5124" y="7672"/>
                  </a:cubicBezTo>
                  <a:cubicBezTo>
                    <a:pt x="5259" y="7795"/>
                    <a:pt x="5358" y="7962"/>
                    <a:pt x="5467" y="8111"/>
                  </a:cubicBezTo>
                  <a:cubicBezTo>
                    <a:pt x="5564" y="7975"/>
                    <a:pt x="5568" y="7941"/>
                    <a:pt x="5560" y="7910"/>
                  </a:cubicBezTo>
                  <a:cubicBezTo>
                    <a:pt x="4822" y="5743"/>
                    <a:pt x="4094" y="3570"/>
                    <a:pt x="3336" y="1406"/>
                  </a:cubicBezTo>
                  <a:cubicBezTo>
                    <a:pt x="3289" y="1274"/>
                    <a:pt x="3048" y="1158"/>
                    <a:pt x="2878" y="1129"/>
                  </a:cubicBezTo>
                  <a:cubicBezTo>
                    <a:pt x="1883" y="959"/>
                    <a:pt x="844" y="903"/>
                    <a:pt x="128"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7"/>
            <p:cNvSpPr/>
            <p:nvPr/>
          </p:nvSpPr>
          <p:spPr>
            <a:xfrm>
              <a:off x="929873" y="2675250"/>
              <a:ext cx="211172" cy="606314"/>
            </a:xfrm>
            <a:custGeom>
              <a:rect b="b" l="l" r="r" t="t"/>
              <a:pathLst>
                <a:path extrusionOk="0" h="21577" w="7515">
                  <a:moveTo>
                    <a:pt x="2420" y="1"/>
                  </a:moveTo>
                  <a:cubicBezTo>
                    <a:pt x="1591" y="123"/>
                    <a:pt x="805" y="243"/>
                    <a:pt x="13" y="358"/>
                  </a:cubicBezTo>
                  <a:cubicBezTo>
                    <a:pt x="13" y="375"/>
                    <a:pt x="0" y="431"/>
                    <a:pt x="13" y="478"/>
                  </a:cubicBezTo>
                  <a:cubicBezTo>
                    <a:pt x="802" y="3820"/>
                    <a:pt x="1585" y="7165"/>
                    <a:pt x="2365" y="10514"/>
                  </a:cubicBezTo>
                  <a:cubicBezTo>
                    <a:pt x="2408" y="10704"/>
                    <a:pt x="2374" y="10917"/>
                    <a:pt x="2416" y="11109"/>
                  </a:cubicBezTo>
                  <a:cubicBezTo>
                    <a:pt x="2483" y="11425"/>
                    <a:pt x="2535" y="11757"/>
                    <a:pt x="2696" y="12021"/>
                  </a:cubicBezTo>
                  <a:cubicBezTo>
                    <a:pt x="2776" y="12153"/>
                    <a:pt x="3077" y="12162"/>
                    <a:pt x="3281" y="12201"/>
                  </a:cubicBezTo>
                  <a:cubicBezTo>
                    <a:pt x="4485" y="12434"/>
                    <a:pt x="5108" y="13440"/>
                    <a:pt x="4747" y="14650"/>
                  </a:cubicBezTo>
                  <a:cubicBezTo>
                    <a:pt x="4654" y="14960"/>
                    <a:pt x="4705" y="15177"/>
                    <a:pt x="4854" y="15446"/>
                  </a:cubicBezTo>
                  <a:cubicBezTo>
                    <a:pt x="5201" y="16068"/>
                    <a:pt x="5543" y="16699"/>
                    <a:pt x="5820" y="17359"/>
                  </a:cubicBezTo>
                  <a:cubicBezTo>
                    <a:pt x="6150" y="18164"/>
                    <a:pt x="5887" y="19062"/>
                    <a:pt x="5218" y="19612"/>
                  </a:cubicBezTo>
                  <a:cubicBezTo>
                    <a:pt x="5027" y="19765"/>
                    <a:pt x="4794" y="19872"/>
                    <a:pt x="4569" y="20008"/>
                  </a:cubicBezTo>
                  <a:cubicBezTo>
                    <a:pt x="4671" y="20502"/>
                    <a:pt x="4772" y="20984"/>
                    <a:pt x="4895" y="21576"/>
                  </a:cubicBezTo>
                  <a:cubicBezTo>
                    <a:pt x="5514" y="20362"/>
                    <a:pt x="6594" y="20170"/>
                    <a:pt x="7514" y="19928"/>
                  </a:cubicBezTo>
                  <a:cubicBezTo>
                    <a:pt x="7319" y="19424"/>
                    <a:pt x="7112" y="18973"/>
                    <a:pt x="6980" y="18504"/>
                  </a:cubicBezTo>
                  <a:cubicBezTo>
                    <a:pt x="6883" y="18168"/>
                    <a:pt x="6929" y="17793"/>
                    <a:pt x="6840" y="17452"/>
                  </a:cubicBezTo>
                  <a:cubicBezTo>
                    <a:pt x="6323" y="15496"/>
                    <a:pt x="5734" y="13554"/>
                    <a:pt x="5273" y="11586"/>
                  </a:cubicBezTo>
                  <a:cubicBezTo>
                    <a:pt x="4738" y="9299"/>
                    <a:pt x="4302" y="6991"/>
                    <a:pt x="3831" y="4690"/>
                  </a:cubicBezTo>
                  <a:cubicBezTo>
                    <a:pt x="3501" y="3076"/>
                    <a:pt x="3085" y="1491"/>
                    <a:pt x="2420"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1010608" y="2619469"/>
              <a:ext cx="241997" cy="556605"/>
            </a:xfrm>
            <a:custGeom>
              <a:rect b="b" l="l" r="r" t="t"/>
              <a:pathLst>
                <a:path extrusionOk="0" h="19808" w="8612">
                  <a:moveTo>
                    <a:pt x="4005" y="0"/>
                  </a:moveTo>
                  <a:cubicBezTo>
                    <a:pt x="2623" y="627"/>
                    <a:pt x="1306" y="1228"/>
                    <a:pt x="1" y="1819"/>
                  </a:cubicBezTo>
                  <a:cubicBezTo>
                    <a:pt x="183" y="2122"/>
                    <a:pt x="412" y="2390"/>
                    <a:pt x="513" y="2696"/>
                  </a:cubicBezTo>
                  <a:cubicBezTo>
                    <a:pt x="878" y="3775"/>
                    <a:pt x="1276" y="4848"/>
                    <a:pt x="1526" y="5955"/>
                  </a:cubicBezTo>
                  <a:cubicBezTo>
                    <a:pt x="1959" y="7847"/>
                    <a:pt x="2217" y="9776"/>
                    <a:pt x="2670" y="11658"/>
                  </a:cubicBezTo>
                  <a:cubicBezTo>
                    <a:pt x="3268" y="14125"/>
                    <a:pt x="3996" y="16557"/>
                    <a:pt x="4624" y="19012"/>
                  </a:cubicBezTo>
                  <a:cubicBezTo>
                    <a:pt x="4747" y="19499"/>
                    <a:pt x="4903" y="19768"/>
                    <a:pt x="5351" y="19768"/>
                  </a:cubicBezTo>
                  <a:cubicBezTo>
                    <a:pt x="5413" y="19768"/>
                    <a:pt x="5479" y="19763"/>
                    <a:pt x="5552" y="19753"/>
                  </a:cubicBezTo>
                  <a:cubicBezTo>
                    <a:pt x="5623" y="19743"/>
                    <a:pt x="5695" y="19739"/>
                    <a:pt x="5768" y="19739"/>
                  </a:cubicBezTo>
                  <a:cubicBezTo>
                    <a:pt x="6046" y="19739"/>
                    <a:pt x="6333" y="19796"/>
                    <a:pt x="6616" y="19803"/>
                  </a:cubicBezTo>
                  <a:cubicBezTo>
                    <a:pt x="6833" y="19806"/>
                    <a:pt x="7051" y="19807"/>
                    <a:pt x="7271" y="19807"/>
                  </a:cubicBezTo>
                  <a:cubicBezTo>
                    <a:pt x="7710" y="19807"/>
                    <a:pt x="8154" y="19803"/>
                    <a:pt x="8612" y="19803"/>
                  </a:cubicBezTo>
                  <a:cubicBezTo>
                    <a:pt x="8536" y="19394"/>
                    <a:pt x="8458" y="18978"/>
                    <a:pt x="8383" y="18560"/>
                  </a:cubicBezTo>
                  <a:cubicBezTo>
                    <a:pt x="7908" y="16038"/>
                    <a:pt x="7564" y="13478"/>
                    <a:pt x="6925" y="10999"/>
                  </a:cubicBezTo>
                  <a:cubicBezTo>
                    <a:pt x="6086" y="7736"/>
                    <a:pt x="4988" y="4546"/>
                    <a:pt x="4356" y="1228"/>
                  </a:cubicBezTo>
                  <a:cubicBezTo>
                    <a:pt x="4285" y="831"/>
                    <a:pt x="4137" y="452"/>
                    <a:pt x="4005"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p:nvPr/>
          </p:nvSpPr>
          <p:spPr>
            <a:xfrm>
              <a:off x="797124" y="1924250"/>
              <a:ext cx="1819110" cy="2485557"/>
            </a:xfrm>
            <a:custGeom>
              <a:rect b="b" l="l" r="r" t="t"/>
              <a:pathLst>
                <a:path extrusionOk="0" h="88454" w="64737">
                  <a:moveTo>
                    <a:pt x="7332" y="9914"/>
                  </a:moveTo>
                  <a:cubicBezTo>
                    <a:pt x="8073" y="9914"/>
                    <a:pt x="8790" y="10033"/>
                    <a:pt x="9437" y="10279"/>
                  </a:cubicBezTo>
                  <a:cubicBezTo>
                    <a:pt x="6984" y="12417"/>
                    <a:pt x="4059" y="13264"/>
                    <a:pt x="827" y="13470"/>
                  </a:cubicBezTo>
                  <a:cubicBezTo>
                    <a:pt x="2154" y="11212"/>
                    <a:pt x="4877" y="9914"/>
                    <a:pt x="7332" y="9914"/>
                  </a:cubicBezTo>
                  <a:close/>
                  <a:moveTo>
                    <a:pt x="24310" y="1290"/>
                  </a:moveTo>
                  <a:cubicBezTo>
                    <a:pt x="25559" y="1290"/>
                    <a:pt x="26803" y="1506"/>
                    <a:pt x="28036" y="1720"/>
                  </a:cubicBezTo>
                  <a:cubicBezTo>
                    <a:pt x="31040" y="2249"/>
                    <a:pt x="34616" y="4763"/>
                    <a:pt x="35290" y="8712"/>
                  </a:cubicBezTo>
                  <a:cubicBezTo>
                    <a:pt x="35633" y="10709"/>
                    <a:pt x="35493" y="12609"/>
                    <a:pt x="34917" y="14504"/>
                  </a:cubicBezTo>
                  <a:cubicBezTo>
                    <a:pt x="34604" y="15535"/>
                    <a:pt x="33879" y="16319"/>
                    <a:pt x="33089" y="17127"/>
                  </a:cubicBezTo>
                  <a:cubicBezTo>
                    <a:pt x="33323" y="16374"/>
                    <a:pt x="33555" y="15722"/>
                    <a:pt x="33716" y="15049"/>
                  </a:cubicBezTo>
                  <a:cubicBezTo>
                    <a:pt x="33796" y="14712"/>
                    <a:pt x="33796" y="14334"/>
                    <a:pt x="33741" y="13988"/>
                  </a:cubicBezTo>
                  <a:cubicBezTo>
                    <a:pt x="33626" y="13255"/>
                    <a:pt x="33208" y="12844"/>
                    <a:pt x="32638" y="12844"/>
                  </a:cubicBezTo>
                  <a:cubicBezTo>
                    <a:pt x="32417" y="12844"/>
                    <a:pt x="32173" y="12906"/>
                    <a:pt x="31915" y="13034"/>
                  </a:cubicBezTo>
                  <a:cubicBezTo>
                    <a:pt x="31471" y="13256"/>
                    <a:pt x="31094" y="13613"/>
                    <a:pt x="30580" y="13988"/>
                  </a:cubicBezTo>
                  <a:cubicBezTo>
                    <a:pt x="30301" y="13405"/>
                    <a:pt x="29932" y="12813"/>
                    <a:pt x="29741" y="12170"/>
                  </a:cubicBezTo>
                  <a:cubicBezTo>
                    <a:pt x="29491" y="11343"/>
                    <a:pt x="29368" y="10479"/>
                    <a:pt x="29220" y="9622"/>
                  </a:cubicBezTo>
                  <a:cubicBezTo>
                    <a:pt x="29120" y="9049"/>
                    <a:pt x="28976" y="8779"/>
                    <a:pt x="28675" y="8779"/>
                  </a:cubicBezTo>
                  <a:cubicBezTo>
                    <a:pt x="28504" y="8779"/>
                    <a:pt x="28284" y="8866"/>
                    <a:pt x="27992" y="9034"/>
                  </a:cubicBezTo>
                  <a:cubicBezTo>
                    <a:pt x="26962" y="9631"/>
                    <a:pt x="25882" y="9892"/>
                    <a:pt x="24768" y="9892"/>
                  </a:cubicBezTo>
                  <a:cubicBezTo>
                    <a:pt x="24292" y="9892"/>
                    <a:pt x="23809" y="9844"/>
                    <a:pt x="23322" y="9755"/>
                  </a:cubicBezTo>
                  <a:cubicBezTo>
                    <a:pt x="22043" y="9524"/>
                    <a:pt x="21488" y="8889"/>
                    <a:pt x="21293" y="7611"/>
                  </a:cubicBezTo>
                  <a:cubicBezTo>
                    <a:pt x="21204" y="7037"/>
                    <a:pt x="21052" y="6765"/>
                    <a:pt x="20747" y="6765"/>
                  </a:cubicBezTo>
                  <a:cubicBezTo>
                    <a:pt x="20575" y="6765"/>
                    <a:pt x="20354" y="6852"/>
                    <a:pt x="20069" y="7019"/>
                  </a:cubicBezTo>
                  <a:cubicBezTo>
                    <a:pt x="19001" y="7649"/>
                    <a:pt x="17881" y="7929"/>
                    <a:pt x="16722" y="7929"/>
                  </a:cubicBezTo>
                  <a:cubicBezTo>
                    <a:pt x="16242" y="7929"/>
                    <a:pt x="15755" y="7881"/>
                    <a:pt x="15262" y="7790"/>
                  </a:cubicBezTo>
                  <a:cubicBezTo>
                    <a:pt x="13619" y="7484"/>
                    <a:pt x="12551" y="6032"/>
                    <a:pt x="12767" y="4472"/>
                  </a:cubicBezTo>
                  <a:cubicBezTo>
                    <a:pt x="12894" y="3549"/>
                    <a:pt x="13382" y="2918"/>
                    <a:pt x="14263" y="2586"/>
                  </a:cubicBezTo>
                  <a:cubicBezTo>
                    <a:pt x="15508" y="2115"/>
                    <a:pt x="16794" y="2073"/>
                    <a:pt x="18091" y="2073"/>
                  </a:cubicBezTo>
                  <a:cubicBezTo>
                    <a:pt x="18287" y="2073"/>
                    <a:pt x="18483" y="2074"/>
                    <a:pt x="18679" y="2075"/>
                  </a:cubicBezTo>
                  <a:cubicBezTo>
                    <a:pt x="18909" y="2075"/>
                    <a:pt x="19145" y="2079"/>
                    <a:pt x="19381" y="2079"/>
                  </a:cubicBezTo>
                  <a:cubicBezTo>
                    <a:pt x="20041" y="2079"/>
                    <a:pt x="20708" y="2049"/>
                    <a:pt x="21285" y="1824"/>
                  </a:cubicBezTo>
                  <a:cubicBezTo>
                    <a:pt x="22294" y="1430"/>
                    <a:pt x="23304" y="1290"/>
                    <a:pt x="24310" y="1290"/>
                  </a:cubicBezTo>
                  <a:close/>
                  <a:moveTo>
                    <a:pt x="38025" y="669"/>
                  </a:moveTo>
                  <a:cubicBezTo>
                    <a:pt x="38423" y="669"/>
                    <a:pt x="38836" y="710"/>
                    <a:pt x="39261" y="793"/>
                  </a:cubicBezTo>
                  <a:cubicBezTo>
                    <a:pt x="40184" y="971"/>
                    <a:pt x="41078" y="1274"/>
                    <a:pt x="41803" y="1892"/>
                  </a:cubicBezTo>
                  <a:cubicBezTo>
                    <a:pt x="43147" y="3033"/>
                    <a:pt x="44727" y="3488"/>
                    <a:pt x="46435" y="3629"/>
                  </a:cubicBezTo>
                  <a:cubicBezTo>
                    <a:pt x="46837" y="3659"/>
                    <a:pt x="47240" y="3744"/>
                    <a:pt x="47638" y="3808"/>
                  </a:cubicBezTo>
                  <a:cubicBezTo>
                    <a:pt x="48931" y="4025"/>
                    <a:pt x="50231" y="5427"/>
                    <a:pt x="49685" y="7139"/>
                  </a:cubicBezTo>
                  <a:cubicBezTo>
                    <a:pt x="49299" y="8362"/>
                    <a:pt x="48719" y="9461"/>
                    <a:pt x="48015" y="10509"/>
                  </a:cubicBezTo>
                  <a:cubicBezTo>
                    <a:pt x="47130" y="11834"/>
                    <a:pt x="46642" y="13266"/>
                    <a:pt x="46701" y="14876"/>
                  </a:cubicBezTo>
                  <a:cubicBezTo>
                    <a:pt x="46720" y="15366"/>
                    <a:pt x="46669" y="15864"/>
                    <a:pt x="46596" y="16350"/>
                  </a:cubicBezTo>
                  <a:cubicBezTo>
                    <a:pt x="46339" y="18109"/>
                    <a:pt x="45021" y="19247"/>
                    <a:pt x="43475" y="19247"/>
                  </a:cubicBezTo>
                  <a:cubicBezTo>
                    <a:pt x="42986" y="19247"/>
                    <a:pt x="42473" y="19133"/>
                    <a:pt x="41964" y="18888"/>
                  </a:cubicBezTo>
                  <a:cubicBezTo>
                    <a:pt x="40024" y="17956"/>
                    <a:pt x="38362" y="16682"/>
                    <a:pt x="37557" y="14526"/>
                  </a:cubicBezTo>
                  <a:cubicBezTo>
                    <a:pt x="37218" y="13623"/>
                    <a:pt x="36689" y="12797"/>
                    <a:pt x="36295" y="11915"/>
                  </a:cubicBezTo>
                  <a:cubicBezTo>
                    <a:pt x="36171" y="11638"/>
                    <a:pt x="36209" y="11293"/>
                    <a:pt x="36171" y="10978"/>
                  </a:cubicBezTo>
                  <a:cubicBezTo>
                    <a:pt x="36027" y="8767"/>
                    <a:pt x="35727" y="6599"/>
                    <a:pt x="34277" y="4793"/>
                  </a:cubicBezTo>
                  <a:cubicBezTo>
                    <a:pt x="34171" y="4660"/>
                    <a:pt x="34061" y="4533"/>
                    <a:pt x="33947" y="4409"/>
                  </a:cubicBezTo>
                  <a:cubicBezTo>
                    <a:pt x="33340" y="3766"/>
                    <a:pt x="33315" y="3336"/>
                    <a:pt x="33921" y="2637"/>
                  </a:cubicBezTo>
                  <a:cubicBezTo>
                    <a:pt x="35059" y="1322"/>
                    <a:pt x="36436" y="669"/>
                    <a:pt x="38025" y="669"/>
                  </a:cubicBezTo>
                  <a:close/>
                  <a:moveTo>
                    <a:pt x="11305" y="10131"/>
                  </a:moveTo>
                  <a:cubicBezTo>
                    <a:pt x="11961" y="12349"/>
                    <a:pt x="12054" y="14543"/>
                    <a:pt x="12652" y="16587"/>
                  </a:cubicBezTo>
                  <a:lnTo>
                    <a:pt x="12652" y="16587"/>
                  </a:lnTo>
                  <a:cubicBezTo>
                    <a:pt x="10885" y="17418"/>
                    <a:pt x="9221" y="18253"/>
                    <a:pt x="7511" y="18995"/>
                  </a:cubicBezTo>
                  <a:cubicBezTo>
                    <a:pt x="6003" y="19647"/>
                    <a:pt x="4418" y="20073"/>
                    <a:pt x="2774" y="20201"/>
                  </a:cubicBezTo>
                  <a:cubicBezTo>
                    <a:pt x="2181" y="18178"/>
                    <a:pt x="1592" y="16180"/>
                    <a:pt x="1007" y="14182"/>
                  </a:cubicBezTo>
                  <a:cubicBezTo>
                    <a:pt x="1859" y="14067"/>
                    <a:pt x="2698" y="13977"/>
                    <a:pt x="3524" y="13837"/>
                  </a:cubicBezTo>
                  <a:cubicBezTo>
                    <a:pt x="5630" y="13478"/>
                    <a:pt x="7550" y="12695"/>
                    <a:pt x="9262" y="11383"/>
                  </a:cubicBezTo>
                  <a:cubicBezTo>
                    <a:pt x="9855" y="10931"/>
                    <a:pt x="10537" y="10595"/>
                    <a:pt x="11305" y="10131"/>
                  </a:cubicBezTo>
                  <a:close/>
                  <a:moveTo>
                    <a:pt x="12801" y="17372"/>
                  </a:moveTo>
                  <a:cubicBezTo>
                    <a:pt x="13000" y="18215"/>
                    <a:pt x="13186" y="19003"/>
                    <a:pt x="13377" y="19808"/>
                  </a:cubicBezTo>
                  <a:lnTo>
                    <a:pt x="13378" y="19808"/>
                  </a:lnTo>
                  <a:cubicBezTo>
                    <a:pt x="12551" y="20139"/>
                    <a:pt x="11768" y="20451"/>
                    <a:pt x="10987" y="20767"/>
                  </a:cubicBezTo>
                  <a:cubicBezTo>
                    <a:pt x="9433" y="21393"/>
                    <a:pt x="7894" y="22066"/>
                    <a:pt x="6318" y="22632"/>
                  </a:cubicBezTo>
                  <a:cubicBezTo>
                    <a:pt x="5440" y="22952"/>
                    <a:pt x="4499" y="23096"/>
                    <a:pt x="3530" y="23335"/>
                  </a:cubicBezTo>
                  <a:cubicBezTo>
                    <a:pt x="3292" y="22437"/>
                    <a:pt x="3089" y="21653"/>
                    <a:pt x="2868" y="20814"/>
                  </a:cubicBezTo>
                  <a:cubicBezTo>
                    <a:pt x="3178" y="20783"/>
                    <a:pt x="3441" y="20753"/>
                    <a:pt x="3703" y="20728"/>
                  </a:cubicBezTo>
                  <a:cubicBezTo>
                    <a:pt x="5881" y="20511"/>
                    <a:pt x="7851" y="19676"/>
                    <a:pt x="9784" y="18693"/>
                  </a:cubicBezTo>
                  <a:cubicBezTo>
                    <a:pt x="10746" y="18202"/>
                    <a:pt x="11762" y="17824"/>
                    <a:pt x="12801" y="17372"/>
                  </a:cubicBezTo>
                  <a:close/>
                  <a:moveTo>
                    <a:pt x="13563" y="20554"/>
                  </a:moveTo>
                  <a:cubicBezTo>
                    <a:pt x="13791" y="21435"/>
                    <a:pt x="14008" y="22261"/>
                    <a:pt x="14224" y="23083"/>
                  </a:cubicBezTo>
                  <a:lnTo>
                    <a:pt x="14224" y="23083"/>
                  </a:lnTo>
                  <a:cubicBezTo>
                    <a:pt x="12195" y="23556"/>
                    <a:pt x="10386" y="24481"/>
                    <a:pt x="8563" y="25358"/>
                  </a:cubicBezTo>
                  <a:cubicBezTo>
                    <a:pt x="7279" y="25977"/>
                    <a:pt x="5944" y="26330"/>
                    <a:pt x="4495" y="26432"/>
                  </a:cubicBezTo>
                  <a:cubicBezTo>
                    <a:pt x="4228" y="25584"/>
                    <a:pt x="3970" y="24762"/>
                    <a:pt x="3690" y="23872"/>
                  </a:cubicBezTo>
                  <a:cubicBezTo>
                    <a:pt x="4106" y="23833"/>
                    <a:pt x="4483" y="23851"/>
                    <a:pt x="4825" y="23752"/>
                  </a:cubicBezTo>
                  <a:cubicBezTo>
                    <a:pt x="5877" y="23446"/>
                    <a:pt x="6928" y="23126"/>
                    <a:pt x="7956" y="22756"/>
                  </a:cubicBezTo>
                  <a:cubicBezTo>
                    <a:pt x="8881" y="22420"/>
                    <a:pt x="9762" y="21990"/>
                    <a:pt x="10678" y="21632"/>
                  </a:cubicBezTo>
                  <a:cubicBezTo>
                    <a:pt x="11601" y="21266"/>
                    <a:pt x="12542" y="20933"/>
                    <a:pt x="13563" y="20554"/>
                  </a:cubicBezTo>
                  <a:close/>
                  <a:moveTo>
                    <a:pt x="20462" y="7834"/>
                  </a:moveTo>
                  <a:cubicBezTo>
                    <a:pt x="20492" y="7915"/>
                    <a:pt x="20530" y="7992"/>
                    <a:pt x="20544" y="8073"/>
                  </a:cubicBezTo>
                  <a:cubicBezTo>
                    <a:pt x="20789" y="9534"/>
                    <a:pt x="21759" y="10279"/>
                    <a:pt x="23107" y="10556"/>
                  </a:cubicBezTo>
                  <a:cubicBezTo>
                    <a:pt x="23662" y="10670"/>
                    <a:pt x="24212" y="10729"/>
                    <a:pt x="24758" y="10729"/>
                  </a:cubicBezTo>
                  <a:cubicBezTo>
                    <a:pt x="25994" y="10729"/>
                    <a:pt x="27205" y="10425"/>
                    <a:pt x="28396" y="9763"/>
                  </a:cubicBezTo>
                  <a:cubicBezTo>
                    <a:pt x="28785" y="11655"/>
                    <a:pt x="28955" y="13614"/>
                    <a:pt x="30679" y="14957"/>
                  </a:cubicBezTo>
                  <a:cubicBezTo>
                    <a:pt x="30857" y="14794"/>
                    <a:pt x="31086" y="14577"/>
                    <a:pt x="31327" y="14381"/>
                  </a:cubicBezTo>
                  <a:cubicBezTo>
                    <a:pt x="31625" y="14133"/>
                    <a:pt x="31908" y="13852"/>
                    <a:pt x="32248" y="13682"/>
                  </a:cubicBezTo>
                  <a:cubicBezTo>
                    <a:pt x="32381" y="13614"/>
                    <a:pt x="32502" y="13581"/>
                    <a:pt x="32605" y="13581"/>
                  </a:cubicBezTo>
                  <a:cubicBezTo>
                    <a:pt x="32852" y="13581"/>
                    <a:pt x="33003" y="13769"/>
                    <a:pt x="33019" y="14121"/>
                  </a:cubicBezTo>
                  <a:cubicBezTo>
                    <a:pt x="33040" y="14589"/>
                    <a:pt x="33014" y="15087"/>
                    <a:pt x="32874" y="15526"/>
                  </a:cubicBezTo>
                  <a:lnTo>
                    <a:pt x="32875" y="15526"/>
                  </a:lnTo>
                  <a:cubicBezTo>
                    <a:pt x="32553" y="16514"/>
                    <a:pt x="32107" y="17439"/>
                    <a:pt x="31356" y="18211"/>
                  </a:cubicBezTo>
                  <a:cubicBezTo>
                    <a:pt x="30839" y="18749"/>
                    <a:pt x="30412" y="19378"/>
                    <a:pt x="29991" y="20000"/>
                  </a:cubicBezTo>
                  <a:cubicBezTo>
                    <a:pt x="29873" y="20175"/>
                    <a:pt x="29873" y="20486"/>
                    <a:pt x="29925" y="20707"/>
                  </a:cubicBezTo>
                  <a:cubicBezTo>
                    <a:pt x="30141" y="21636"/>
                    <a:pt x="30407" y="22552"/>
                    <a:pt x="30623" y="23480"/>
                  </a:cubicBezTo>
                  <a:cubicBezTo>
                    <a:pt x="30662" y="23638"/>
                    <a:pt x="30623" y="23916"/>
                    <a:pt x="30514" y="24000"/>
                  </a:cubicBezTo>
                  <a:cubicBezTo>
                    <a:pt x="29060" y="25159"/>
                    <a:pt x="27814" y="26594"/>
                    <a:pt x="26086" y="27391"/>
                  </a:cubicBezTo>
                  <a:cubicBezTo>
                    <a:pt x="25922" y="27466"/>
                    <a:pt x="25781" y="27505"/>
                    <a:pt x="25651" y="27505"/>
                  </a:cubicBezTo>
                  <a:cubicBezTo>
                    <a:pt x="25455" y="27505"/>
                    <a:pt x="25285" y="27416"/>
                    <a:pt x="25099" y="27229"/>
                  </a:cubicBezTo>
                  <a:cubicBezTo>
                    <a:pt x="24319" y="26442"/>
                    <a:pt x="23904" y="25461"/>
                    <a:pt x="23823" y="24400"/>
                  </a:cubicBezTo>
                  <a:cubicBezTo>
                    <a:pt x="23746" y="23442"/>
                    <a:pt x="23899" y="22474"/>
                    <a:pt x="23933" y="21508"/>
                  </a:cubicBezTo>
                  <a:cubicBezTo>
                    <a:pt x="23963" y="20554"/>
                    <a:pt x="23692" y="20082"/>
                    <a:pt x="23008" y="20082"/>
                  </a:cubicBezTo>
                  <a:cubicBezTo>
                    <a:pt x="22821" y="20082"/>
                    <a:pt x="22603" y="20117"/>
                    <a:pt x="22352" y="20188"/>
                  </a:cubicBezTo>
                  <a:cubicBezTo>
                    <a:pt x="21970" y="20296"/>
                    <a:pt x="21607" y="20346"/>
                    <a:pt x="21260" y="20346"/>
                  </a:cubicBezTo>
                  <a:cubicBezTo>
                    <a:pt x="20116" y="20346"/>
                    <a:pt x="19148" y="19801"/>
                    <a:pt x="18281" y="18991"/>
                  </a:cubicBezTo>
                  <a:cubicBezTo>
                    <a:pt x="17183" y="17964"/>
                    <a:pt x="16623" y="16609"/>
                    <a:pt x="16403" y="15114"/>
                  </a:cubicBezTo>
                  <a:cubicBezTo>
                    <a:pt x="16119" y="13146"/>
                    <a:pt x="16103" y="11183"/>
                    <a:pt x="16407" y="9214"/>
                  </a:cubicBezTo>
                  <a:cubicBezTo>
                    <a:pt x="16446" y="8951"/>
                    <a:pt x="16480" y="8746"/>
                    <a:pt x="16844" y="8725"/>
                  </a:cubicBezTo>
                  <a:cubicBezTo>
                    <a:pt x="17467" y="8691"/>
                    <a:pt x="18098" y="8644"/>
                    <a:pt x="18704" y="8494"/>
                  </a:cubicBezTo>
                  <a:cubicBezTo>
                    <a:pt x="19289" y="8350"/>
                    <a:pt x="19839" y="8073"/>
                    <a:pt x="20462" y="7834"/>
                  </a:cubicBezTo>
                  <a:close/>
                  <a:moveTo>
                    <a:pt x="20568" y="25005"/>
                  </a:moveTo>
                  <a:cubicBezTo>
                    <a:pt x="19853" y="29090"/>
                    <a:pt x="19144" y="33139"/>
                    <a:pt x="18441" y="37151"/>
                  </a:cubicBezTo>
                  <a:lnTo>
                    <a:pt x="18441" y="37151"/>
                  </a:lnTo>
                  <a:cubicBezTo>
                    <a:pt x="17555" y="33962"/>
                    <a:pt x="16255" y="30809"/>
                    <a:pt x="15881" y="27437"/>
                  </a:cubicBezTo>
                  <a:cubicBezTo>
                    <a:pt x="17386" y="26526"/>
                    <a:pt x="18669" y="25226"/>
                    <a:pt x="20568" y="25005"/>
                  </a:cubicBezTo>
                  <a:close/>
                  <a:moveTo>
                    <a:pt x="11601" y="24742"/>
                  </a:moveTo>
                  <a:cubicBezTo>
                    <a:pt x="11733" y="25192"/>
                    <a:pt x="11881" y="25572"/>
                    <a:pt x="11953" y="25968"/>
                  </a:cubicBezTo>
                  <a:cubicBezTo>
                    <a:pt x="12584" y="29287"/>
                    <a:pt x="13682" y="32476"/>
                    <a:pt x="14521" y="35739"/>
                  </a:cubicBezTo>
                  <a:cubicBezTo>
                    <a:pt x="15160" y="38219"/>
                    <a:pt x="15504" y="40779"/>
                    <a:pt x="15979" y="43301"/>
                  </a:cubicBezTo>
                  <a:cubicBezTo>
                    <a:pt x="16055" y="43718"/>
                    <a:pt x="16131" y="44135"/>
                    <a:pt x="16208" y="44545"/>
                  </a:cubicBezTo>
                  <a:cubicBezTo>
                    <a:pt x="15750" y="44545"/>
                    <a:pt x="15305" y="44548"/>
                    <a:pt x="14867" y="44548"/>
                  </a:cubicBezTo>
                  <a:cubicBezTo>
                    <a:pt x="14647" y="44548"/>
                    <a:pt x="14429" y="44547"/>
                    <a:pt x="14212" y="44545"/>
                  </a:cubicBezTo>
                  <a:lnTo>
                    <a:pt x="14213" y="44543"/>
                  </a:lnTo>
                  <a:cubicBezTo>
                    <a:pt x="13931" y="44536"/>
                    <a:pt x="13643" y="44479"/>
                    <a:pt x="13365" y="44479"/>
                  </a:cubicBezTo>
                  <a:cubicBezTo>
                    <a:pt x="13292" y="44479"/>
                    <a:pt x="13219" y="44483"/>
                    <a:pt x="13148" y="44493"/>
                  </a:cubicBezTo>
                  <a:cubicBezTo>
                    <a:pt x="13075" y="44503"/>
                    <a:pt x="13008" y="44508"/>
                    <a:pt x="12946" y="44508"/>
                  </a:cubicBezTo>
                  <a:cubicBezTo>
                    <a:pt x="12499" y="44508"/>
                    <a:pt x="12343" y="44238"/>
                    <a:pt x="12220" y="43752"/>
                  </a:cubicBezTo>
                  <a:cubicBezTo>
                    <a:pt x="11592" y="41298"/>
                    <a:pt x="10864" y="38866"/>
                    <a:pt x="10266" y="36400"/>
                  </a:cubicBezTo>
                  <a:cubicBezTo>
                    <a:pt x="9813" y="34517"/>
                    <a:pt x="9555" y="32588"/>
                    <a:pt x="9122" y="30696"/>
                  </a:cubicBezTo>
                  <a:cubicBezTo>
                    <a:pt x="8872" y="29588"/>
                    <a:pt x="8474" y="28516"/>
                    <a:pt x="8110" y="27437"/>
                  </a:cubicBezTo>
                  <a:cubicBezTo>
                    <a:pt x="8008" y="27130"/>
                    <a:pt x="7779" y="26863"/>
                    <a:pt x="7597" y="26560"/>
                  </a:cubicBezTo>
                  <a:cubicBezTo>
                    <a:pt x="8902" y="25968"/>
                    <a:pt x="10220" y="25368"/>
                    <a:pt x="11601" y="24742"/>
                  </a:cubicBezTo>
                  <a:close/>
                  <a:moveTo>
                    <a:pt x="14386" y="23681"/>
                  </a:moveTo>
                  <a:cubicBezTo>
                    <a:pt x="14632" y="25005"/>
                    <a:pt x="14891" y="26270"/>
                    <a:pt x="15107" y="27539"/>
                  </a:cubicBezTo>
                  <a:cubicBezTo>
                    <a:pt x="15530" y="30083"/>
                    <a:pt x="16246" y="32545"/>
                    <a:pt x="16988" y="35007"/>
                  </a:cubicBezTo>
                  <a:cubicBezTo>
                    <a:pt x="17819" y="37759"/>
                    <a:pt x="18488" y="40558"/>
                    <a:pt x="19234" y="43335"/>
                  </a:cubicBezTo>
                  <a:cubicBezTo>
                    <a:pt x="19306" y="43595"/>
                    <a:pt x="19268" y="43756"/>
                    <a:pt x="19005" y="43850"/>
                  </a:cubicBezTo>
                  <a:lnTo>
                    <a:pt x="17018" y="44575"/>
                  </a:lnTo>
                  <a:cubicBezTo>
                    <a:pt x="16904" y="44017"/>
                    <a:pt x="16807" y="43557"/>
                    <a:pt x="16722" y="43097"/>
                  </a:cubicBezTo>
                  <a:cubicBezTo>
                    <a:pt x="16234" y="40575"/>
                    <a:pt x="15832" y="38032"/>
                    <a:pt x="15247" y="35536"/>
                  </a:cubicBezTo>
                  <a:cubicBezTo>
                    <a:pt x="14810" y="33665"/>
                    <a:pt x="14137" y="31855"/>
                    <a:pt x="13598" y="30011"/>
                  </a:cubicBezTo>
                  <a:cubicBezTo>
                    <a:pt x="13348" y="29158"/>
                    <a:pt x="13187" y="28285"/>
                    <a:pt x="12959" y="27433"/>
                  </a:cubicBezTo>
                  <a:cubicBezTo>
                    <a:pt x="12708" y="26483"/>
                    <a:pt x="12428" y="25542"/>
                    <a:pt x="12136" y="24511"/>
                  </a:cubicBezTo>
                  <a:cubicBezTo>
                    <a:pt x="12801" y="24269"/>
                    <a:pt x="13543" y="23991"/>
                    <a:pt x="14386" y="23681"/>
                  </a:cubicBezTo>
                  <a:close/>
                  <a:moveTo>
                    <a:pt x="7450" y="39646"/>
                  </a:moveTo>
                  <a:cubicBezTo>
                    <a:pt x="7543" y="39646"/>
                    <a:pt x="7636" y="39653"/>
                    <a:pt x="7725" y="39661"/>
                  </a:cubicBezTo>
                  <a:cubicBezTo>
                    <a:pt x="8305" y="39713"/>
                    <a:pt x="8725" y="40003"/>
                    <a:pt x="8771" y="40454"/>
                  </a:cubicBezTo>
                  <a:cubicBezTo>
                    <a:pt x="8801" y="40761"/>
                    <a:pt x="8767" y="41106"/>
                    <a:pt x="8653" y="41391"/>
                  </a:cubicBezTo>
                  <a:cubicBezTo>
                    <a:pt x="8526" y="41719"/>
                    <a:pt x="8568" y="41954"/>
                    <a:pt x="8737" y="42243"/>
                  </a:cubicBezTo>
                  <a:cubicBezTo>
                    <a:pt x="9131" y="42933"/>
                    <a:pt x="9530" y="43628"/>
                    <a:pt x="9856" y="44351"/>
                  </a:cubicBezTo>
                  <a:cubicBezTo>
                    <a:pt x="10140" y="44995"/>
                    <a:pt x="9881" y="45570"/>
                    <a:pt x="9196" y="45958"/>
                  </a:cubicBezTo>
                  <a:cubicBezTo>
                    <a:pt x="9136" y="45800"/>
                    <a:pt x="9089" y="45676"/>
                    <a:pt x="9047" y="45557"/>
                  </a:cubicBezTo>
                  <a:cubicBezTo>
                    <a:pt x="9014" y="45551"/>
                    <a:pt x="8981" y="45536"/>
                    <a:pt x="8960" y="45536"/>
                  </a:cubicBezTo>
                  <a:cubicBezTo>
                    <a:pt x="8954" y="45536"/>
                    <a:pt x="8949" y="45538"/>
                    <a:pt x="8946" y="45540"/>
                  </a:cubicBezTo>
                  <a:cubicBezTo>
                    <a:pt x="8799" y="45655"/>
                    <a:pt x="8664" y="45704"/>
                    <a:pt x="8536" y="45704"/>
                  </a:cubicBezTo>
                  <a:cubicBezTo>
                    <a:pt x="8335" y="45704"/>
                    <a:pt x="8151" y="45582"/>
                    <a:pt x="7966" y="45400"/>
                  </a:cubicBezTo>
                  <a:cubicBezTo>
                    <a:pt x="7318" y="44761"/>
                    <a:pt x="6657" y="44053"/>
                    <a:pt x="6568" y="43150"/>
                  </a:cubicBezTo>
                  <a:cubicBezTo>
                    <a:pt x="6470" y="42145"/>
                    <a:pt x="6618" y="41102"/>
                    <a:pt x="6763" y="40093"/>
                  </a:cubicBezTo>
                  <a:cubicBezTo>
                    <a:pt x="6813" y="39727"/>
                    <a:pt x="7126" y="39646"/>
                    <a:pt x="7450" y="39646"/>
                  </a:cubicBezTo>
                  <a:close/>
                  <a:moveTo>
                    <a:pt x="7144" y="26727"/>
                  </a:moveTo>
                  <a:cubicBezTo>
                    <a:pt x="7808" y="28217"/>
                    <a:pt x="8224" y="29802"/>
                    <a:pt x="8554" y="31417"/>
                  </a:cubicBezTo>
                  <a:cubicBezTo>
                    <a:pt x="9025" y="33717"/>
                    <a:pt x="9461" y="36026"/>
                    <a:pt x="9995" y="38312"/>
                  </a:cubicBezTo>
                  <a:cubicBezTo>
                    <a:pt x="10457" y="40280"/>
                    <a:pt x="11046" y="42223"/>
                    <a:pt x="11563" y="44178"/>
                  </a:cubicBezTo>
                  <a:cubicBezTo>
                    <a:pt x="11652" y="44519"/>
                    <a:pt x="11606" y="44893"/>
                    <a:pt x="11703" y="45230"/>
                  </a:cubicBezTo>
                  <a:cubicBezTo>
                    <a:pt x="11835" y="45698"/>
                    <a:pt x="12042" y="46150"/>
                    <a:pt x="12237" y="46653"/>
                  </a:cubicBezTo>
                  <a:cubicBezTo>
                    <a:pt x="11318" y="46895"/>
                    <a:pt x="10238" y="47087"/>
                    <a:pt x="9618" y="48302"/>
                  </a:cubicBezTo>
                  <a:cubicBezTo>
                    <a:pt x="9495" y="47710"/>
                    <a:pt x="9394" y="47227"/>
                    <a:pt x="9292" y="46734"/>
                  </a:cubicBezTo>
                  <a:cubicBezTo>
                    <a:pt x="9517" y="46598"/>
                    <a:pt x="9750" y="46491"/>
                    <a:pt x="9941" y="46338"/>
                  </a:cubicBezTo>
                  <a:cubicBezTo>
                    <a:pt x="10611" y="45788"/>
                    <a:pt x="10873" y="44890"/>
                    <a:pt x="10543" y="44085"/>
                  </a:cubicBezTo>
                  <a:cubicBezTo>
                    <a:pt x="10267" y="43425"/>
                    <a:pt x="9924" y="42794"/>
                    <a:pt x="9576" y="42172"/>
                  </a:cubicBezTo>
                  <a:cubicBezTo>
                    <a:pt x="9428" y="41903"/>
                    <a:pt x="9377" y="41686"/>
                    <a:pt x="9470" y="41376"/>
                  </a:cubicBezTo>
                  <a:cubicBezTo>
                    <a:pt x="9830" y="40166"/>
                    <a:pt x="9207" y="39160"/>
                    <a:pt x="8004" y="38927"/>
                  </a:cubicBezTo>
                  <a:cubicBezTo>
                    <a:pt x="7800" y="38888"/>
                    <a:pt x="7499" y="38879"/>
                    <a:pt x="7419" y="38748"/>
                  </a:cubicBezTo>
                  <a:cubicBezTo>
                    <a:pt x="7258" y="38484"/>
                    <a:pt x="7207" y="38151"/>
                    <a:pt x="7139" y="37835"/>
                  </a:cubicBezTo>
                  <a:cubicBezTo>
                    <a:pt x="7097" y="37644"/>
                    <a:pt x="7131" y="37432"/>
                    <a:pt x="7088" y="37240"/>
                  </a:cubicBezTo>
                  <a:cubicBezTo>
                    <a:pt x="6305" y="33892"/>
                    <a:pt x="5520" y="30547"/>
                    <a:pt x="4736" y="27204"/>
                  </a:cubicBezTo>
                  <a:cubicBezTo>
                    <a:pt x="4724" y="27157"/>
                    <a:pt x="4736" y="27101"/>
                    <a:pt x="4736" y="27084"/>
                  </a:cubicBezTo>
                  <a:cubicBezTo>
                    <a:pt x="5529" y="26969"/>
                    <a:pt x="6312" y="26850"/>
                    <a:pt x="7144" y="26727"/>
                  </a:cubicBezTo>
                  <a:close/>
                  <a:moveTo>
                    <a:pt x="35642" y="40691"/>
                  </a:moveTo>
                  <a:cubicBezTo>
                    <a:pt x="35999" y="41743"/>
                    <a:pt x="36333" y="42740"/>
                    <a:pt x="36677" y="43759"/>
                  </a:cubicBezTo>
                  <a:lnTo>
                    <a:pt x="36675" y="43760"/>
                  </a:lnTo>
                  <a:cubicBezTo>
                    <a:pt x="34758" y="46094"/>
                    <a:pt x="28304" y="48724"/>
                    <a:pt x="24139" y="48724"/>
                  </a:cubicBezTo>
                  <a:cubicBezTo>
                    <a:pt x="23775" y="48724"/>
                    <a:pt x="23428" y="48704"/>
                    <a:pt x="23103" y="48662"/>
                  </a:cubicBezTo>
                  <a:cubicBezTo>
                    <a:pt x="28188" y="47448"/>
                    <a:pt x="32515" y="45019"/>
                    <a:pt x="35642" y="40691"/>
                  </a:cubicBezTo>
                  <a:close/>
                  <a:moveTo>
                    <a:pt x="23154" y="24317"/>
                  </a:moveTo>
                  <a:cubicBezTo>
                    <a:pt x="23243" y="24760"/>
                    <a:pt x="23315" y="25160"/>
                    <a:pt x="23404" y="25556"/>
                  </a:cubicBezTo>
                  <a:cubicBezTo>
                    <a:pt x="23624" y="26498"/>
                    <a:pt x="24137" y="27269"/>
                    <a:pt x="24819" y="27933"/>
                  </a:cubicBezTo>
                  <a:cubicBezTo>
                    <a:pt x="25077" y="28180"/>
                    <a:pt x="25362" y="28313"/>
                    <a:pt x="25658" y="28313"/>
                  </a:cubicBezTo>
                  <a:cubicBezTo>
                    <a:pt x="25857" y="28313"/>
                    <a:pt x="26061" y="28252"/>
                    <a:pt x="26264" y="28125"/>
                  </a:cubicBezTo>
                  <a:cubicBezTo>
                    <a:pt x="27154" y="27576"/>
                    <a:pt x="28036" y="27010"/>
                    <a:pt x="28879" y="26391"/>
                  </a:cubicBezTo>
                  <a:cubicBezTo>
                    <a:pt x="29592" y="25872"/>
                    <a:pt x="30235" y="25264"/>
                    <a:pt x="30922" y="24705"/>
                  </a:cubicBezTo>
                  <a:cubicBezTo>
                    <a:pt x="31015" y="24629"/>
                    <a:pt x="31180" y="24620"/>
                    <a:pt x="31315" y="24615"/>
                  </a:cubicBezTo>
                  <a:cubicBezTo>
                    <a:pt x="31409" y="24615"/>
                    <a:pt x="31506" y="24680"/>
                    <a:pt x="31608" y="24697"/>
                  </a:cubicBezTo>
                  <a:cubicBezTo>
                    <a:pt x="34753" y="25259"/>
                    <a:pt x="36316" y="27423"/>
                    <a:pt x="37155" y="30282"/>
                  </a:cubicBezTo>
                  <a:cubicBezTo>
                    <a:pt x="37923" y="32896"/>
                    <a:pt x="37579" y="35427"/>
                    <a:pt x="36465" y="37889"/>
                  </a:cubicBezTo>
                  <a:lnTo>
                    <a:pt x="36464" y="37890"/>
                  </a:lnTo>
                  <a:cubicBezTo>
                    <a:pt x="35447" y="40139"/>
                    <a:pt x="33901" y="41954"/>
                    <a:pt x="32061" y="43557"/>
                  </a:cubicBezTo>
                  <a:cubicBezTo>
                    <a:pt x="29269" y="45995"/>
                    <a:pt x="25939" y="47255"/>
                    <a:pt x="22404" y="48082"/>
                  </a:cubicBezTo>
                  <a:cubicBezTo>
                    <a:pt x="21403" y="48315"/>
                    <a:pt x="20409" y="48550"/>
                    <a:pt x="19374" y="48789"/>
                  </a:cubicBezTo>
                  <a:cubicBezTo>
                    <a:pt x="19230" y="47421"/>
                    <a:pt x="19099" y="46144"/>
                    <a:pt x="18967" y="44891"/>
                  </a:cubicBezTo>
                  <a:cubicBezTo>
                    <a:pt x="19582" y="44542"/>
                    <a:pt x="20261" y="44252"/>
                    <a:pt x="20832" y="43817"/>
                  </a:cubicBezTo>
                  <a:cubicBezTo>
                    <a:pt x="23722" y="41637"/>
                    <a:pt x="26159" y="39017"/>
                    <a:pt x="27981" y="35869"/>
                  </a:cubicBezTo>
                  <a:cubicBezTo>
                    <a:pt x="29032" y="34050"/>
                    <a:pt x="29460" y="32040"/>
                    <a:pt x="29366" y="29935"/>
                  </a:cubicBezTo>
                  <a:cubicBezTo>
                    <a:pt x="29359" y="29686"/>
                    <a:pt x="29116" y="29228"/>
                    <a:pt x="29005" y="29228"/>
                  </a:cubicBezTo>
                  <a:cubicBezTo>
                    <a:pt x="29004" y="29228"/>
                    <a:pt x="29003" y="29228"/>
                    <a:pt x="29002" y="29229"/>
                  </a:cubicBezTo>
                  <a:cubicBezTo>
                    <a:pt x="28574" y="29258"/>
                    <a:pt x="28688" y="29667"/>
                    <a:pt x="28693" y="29952"/>
                  </a:cubicBezTo>
                  <a:cubicBezTo>
                    <a:pt x="28739" y="32760"/>
                    <a:pt x="27811" y="35205"/>
                    <a:pt x="26128" y="37424"/>
                  </a:cubicBezTo>
                  <a:cubicBezTo>
                    <a:pt x="25048" y="38851"/>
                    <a:pt x="23861" y="40176"/>
                    <a:pt x="22629" y="41462"/>
                  </a:cubicBezTo>
                  <a:cubicBezTo>
                    <a:pt x="22501" y="41594"/>
                    <a:pt x="22365" y="41734"/>
                    <a:pt x="22213" y="41833"/>
                  </a:cubicBezTo>
                  <a:cubicBezTo>
                    <a:pt x="21502" y="42284"/>
                    <a:pt x="20782" y="42723"/>
                    <a:pt x="19980" y="43222"/>
                  </a:cubicBezTo>
                  <a:cubicBezTo>
                    <a:pt x="19684" y="41978"/>
                    <a:pt x="19277" y="40802"/>
                    <a:pt x="19154" y="39597"/>
                  </a:cubicBezTo>
                  <a:cubicBezTo>
                    <a:pt x="19052" y="38600"/>
                    <a:pt x="19238" y="37560"/>
                    <a:pt x="19391" y="36555"/>
                  </a:cubicBezTo>
                  <a:cubicBezTo>
                    <a:pt x="19845" y="33561"/>
                    <a:pt x="20348" y="30574"/>
                    <a:pt x="20814" y="27580"/>
                  </a:cubicBezTo>
                  <a:cubicBezTo>
                    <a:pt x="20955" y="26677"/>
                    <a:pt x="21044" y="25765"/>
                    <a:pt x="21162" y="24807"/>
                  </a:cubicBezTo>
                  <a:cubicBezTo>
                    <a:pt x="21794" y="24649"/>
                    <a:pt x="22463" y="24487"/>
                    <a:pt x="23154" y="24317"/>
                  </a:cubicBezTo>
                  <a:close/>
                  <a:moveTo>
                    <a:pt x="12830" y="45162"/>
                  </a:moveTo>
                  <a:cubicBezTo>
                    <a:pt x="12833" y="45162"/>
                    <a:pt x="12836" y="45162"/>
                    <a:pt x="12838" y="45162"/>
                  </a:cubicBezTo>
                  <a:cubicBezTo>
                    <a:pt x="13313" y="45226"/>
                    <a:pt x="13784" y="45341"/>
                    <a:pt x="14259" y="45391"/>
                  </a:cubicBezTo>
                  <a:cubicBezTo>
                    <a:pt x="14662" y="45431"/>
                    <a:pt x="15067" y="45458"/>
                    <a:pt x="15473" y="45458"/>
                  </a:cubicBezTo>
                  <a:cubicBezTo>
                    <a:pt x="15588" y="45458"/>
                    <a:pt x="15703" y="45456"/>
                    <a:pt x="15817" y="45452"/>
                  </a:cubicBezTo>
                  <a:cubicBezTo>
                    <a:pt x="16652" y="45413"/>
                    <a:pt x="17487" y="45319"/>
                    <a:pt x="18369" y="45246"/>
                  </a:cubicBezTo>
                  <a:cubicBezTo>
                    <a:pt x="18449" y="46499"/>
                    <a:pt x="18525" y="47666"/>
                    <a:pt x="18602" y="48846"/>
                  </a:cubicBezTo>
                  <a:cubicBezTo>
                    <a:pt x="18573" y="48864"/>
                    <a:pt x="18534" y="48902"/>
                    <a:pt x="18487" y="48915"/>
                  </a:cubicBezTo>
                  <a:lnTo>
                    <a:pt x="18488" y="48914"/>
                  </a:lnTo>
                  <a:lnTo>
                    <a:pt x="18488" y="48914"/>
                  </a:lnTo>
                  <a:cubicBezTo>
                    <a:pt x="17369" y="49315"/>
                    <a:pt x="16175" y="49485"/>
                    <a:pt x="15064" y="49834"/>
                  </a:cubicBezTo>
                  <a:cubicBezTo>
                    <a:pt x="14675" y="49955"/>
                    <a:pt x="14303" y="49999"/>
                    <a:pt x="13942" y="49999"/>
                  </a:cubicBezTo>
                  <a:cubicBezTo>
                    <a:pt x="13204" y="49999"/>
                    <a:pt x="12506" y="49817"/>
                    <a:pt x="11783" y="49737"/>
                  </a:cubicBezTo>
                  <a:cubicBezTo>
                    <a:pt x="11381" y="49694"/>
                    <a:pt x="10969" y="49421"/>
                    <a:pt x="10630" y="49162"/>
                  </a:cubicBezTo>
                  <a:cubicBezTo>
                    <a:pt x="10178" y="48808"/>
                    <a:pt x="10186" y="48306"/>
                    <a:pt x="10712" y="48050"/>
                  </a:cubicBezTo>
                  <a:cubicBezTo>
                    <a:pt x="11432" y="47700"/>
                    <a:pt x="12229" y="47521"/>
                    <a:pt x="12991" y="47261"/>
                  </a:cubicBezTo>
                  <a:cubicBezTo>
                    <a:pt x="13288" y="47164"/>
                    <a:pt x="13766" y="47100"/>
                    <a:pt x="13830" y="46908"/>
                  </a:cubicBezTo>
                  <a:cubicBezTo>
                    <a:pt x="13978" y="46449"/>
                    <a:pt x="13436" y="46427"/>
                    <a:pt x="13173" y="46227"/>
                  </a:cubicBezTo>
                  <a:cubicBezTo>
                    <a:pt x="12877" y="46005"/>
                    <a:pt x="12343" y="45929"/>
                    <a:pt x="12606" y="45350"/>
                  </a:cubicBezTo>
                  <a:cubicBezTo>
                    <a:pt x="12643" y="45267"/>
                    <a:pt x="12758" y="45162"/>
                    <a:pt x="12830" y="45162"/>
                  </a:cubicBezTo>
                  <a:close/>
                  <a:moveTo>
                    <a:pt x="21044" y="49115"/>
                  </a:moveTo>
                  <a:cubicBezTo>
                    <a:pt x="21645" y="51279"/>
                    <a:pt x="22234" y="53413"/>
                    <a:pt x="22827" y="55547"/>
                  </a:cubicBezTo>
                  <a:cubicBezTo>
                    <a:pt x="22215" y="54678"/>
                    <a:pt x="21576" y="53928"/>
                    <a:pt x="20544" y="53928"/>
                  </a:cubicBezTo>
                  <a:cubicBezTo>
                    <a:pt x="20290" y="53928"/>
                    <a:pt x="20012" y="53973"/>
                    <a:pt x="19704" y="54074"/>
                  </a:cubicBezTo>
                  <a:cubicBezTo>
                    <a:pt x="19636" y="53780"/>
                    <a:pt x="19573" y="53490"/>
                    <a:pt x="19502" y="53201"/>
                  </a:cubicBezTo>
                  <a:cubicBezTo>
                    <a:pt x="19272" y="52242"/>
                    <a:pt x="19035" y="51283"/>
                    <a:pt x="18802" y="50325"/>
                  </a:cubicBezTo>
                  <a:cubicBezTo>
                    <a:pt x="18695" y="49873"/>
                    <a:pt x="18861" y="49541"/>
                    <a:pt x="19293" y="49443"/>
                  </a:cubicBezTo>
                  <a:cubicBezTo>
                    <a:pt x="19853" y="49316"/>
                    <a:pt x="20416" y="49230"/>
                    <a:pt x="21044" y="49115"/>
                  </a:cubicBezTo>
                  <a:close/>
                  <a:moveTo>
                    <a:pt x="37053" y="44445"/>
                  </a:moveTo>
                  <a:cubicBezTo>
                    <a:pt x="37498" y="45535"/>
                    <a:pt x="37909" y="46532"/>
                    <a:pt x="38367" y="47653"/>
                  </a:cubicBezTo>
                  <a:cubicBezTo>
                    <a:pt x="37180" y="48112"/>
                    <a:pt x="36079" y="48641"/>
                    <a:pt x="34922" y="48969"/>
                  </a:cubicBezTo>
                  <a:cubicBezTo>
                    <a:pt x="31824" y="49838"/>
                    <a:pt x="28735" y="50732"/>
                    <a:pt x="25726" y="51882"/>
                  </a:cubicBezTo>
                  <a:cubicBezTo>
                    <a:pt x="25036" y="52147"/>
                    <a:pt x="24286" y="52249"/>
                    <a:pt x="23578" y="52479"/>
                  </a:cubicBezTo>
                  <a:cubicBezTo>
                    <a:pt x="23383" y="52538"/>
                    <a:pt x="23247" y="52782"/>
                    <a:pt x="23086" y="52938"/>
                  </a:cubicBezTo>
                  <a:cubicBezTo>
                    <a:pt x="23271" y="53047"/>
                    <a:pt x="23477" y="53273"/>
                    <a:pt x="23646" y="53273"/>
                  </a:cubicBezTo>
                  <a:cubicBezTo>
                    <a:pt x="23656" y="53273"/>
                    <a:pt x="23666" y="53272"/>
                    <a:pt x="23676" y="53271"/>
                  </a:cubicBezTo>
                  <a:cubicBezTo>
                    <a:pt x="24524" y="53117"/>
                    <a:pt x="25388" y="52977"/>
                    <a:pt x="26189" y="52679"/>
                  </a:cubicBezTo>
                  <a:cubicBezTo>
                    <a:pt x="29061" y="51606"/>
                    <a:pt x="31999" y="50749"/>
                    <a:pt x="34944" y="49906"/>
                  </a:cubicBezTo>
                  <a:cubicBezTo>
                    <a:pt x="36218" y="49544"/>
                    <a:pt x="37443" y="48986"/>
                    <a:pt x="38782" y="48483"/>
                  </a:cubicBezTo>
                  <a:cubicBezTo>
                    <a:pt x="39151" y="48999"/>
                    <a:pt x="39608" y="49637"/>
                    <a:pt x="40088" y="50310"/>
                  </a:cubicBezTo>
                  <a:lnTo>
                    <a:pt x="40087" y="50310"/>
                  </a:lnTo>
                  <a:cubicBezTo>
                    <a:pt x="38710" y="51338"/>
                    <a:pt x="37332" y="52194"/>
                    <a:pt x="35761" y="52666"/>
                  </a:cubicBezTo>
                  <a:cubicBezTo>
                    <a:pt x="34384" y="53076"/>
                    <a:pt x="32977" y="53399"/>
                    <a:pt x="31599" y="53808"/>
                  </a:cubicBezTo>
                  <a:cubicBezTo>
                    <a:pt x="30155" y="54238"/>
                    <a:pt x="28739" y="54757"/>
                    <a:pt x="27286" y="55163"/>
                  </a:cubicBezTo>
                  <a:cubicBezTo>
                    <a:pt x="26430" y="55396"/>
                    <a:pt x="25532" y="55482"/>
                    <a:pt x="24654" y="55643"/>
                  </a:cubicBezTo>
                  <a:cubicBezTo>
                    <a:pt x="24370" y="55695"/>
                    <a:pt x="24091" y="55763"/>
                    <a:pt x="23722" y="55844"/>
                  </a:cubicBezTo>
                  <a:cubicBezTo>
                    <a:pt x="23459" y="54903"/>
                    <a:pt x="23192" y="53944"/>
                    <a:pt x="22926" y="52986"/>
                  </a:cubicBezTo>
                  <a:cubicBezTo>
                    <a:pt x="22582" y="51751"/>
                    <a:pt x="22239" y="50511"/>
                    <a:pt x="21900" y="49293"/>
                  </a:cubicBezTo>
                  <a:lnTo>
                    <a:pt x="21900" y="49293"/>
                  </a:lnTo>
                  <a:cubicBezTo>
                    <a:pt x="22497" y="49320"/>
                    <a:pt x="23096" y="49404"/>
                    <a:pt x="23687" y="49404"/>
                  </a:cubicBezTo>
                  <a:cubicBezTo>
                    <a:pt x="23835" y="49404"/>
                    <a:pt x="23982" y="49399"/>
                    <a:pt x="24129" y="49386"/>
                  </a:cubicBezTo>
                  <a:cubicBezTo>
                    <a:pt x="25760" y="49241"/>
                    <a:pt x="27392" y="49049"/>
                    <a:pt x="29007" y="48777"/>
                  </a:cubicBezTo>
                  <a:cubicBezTo>
                    <a:pt x="29693" y="48662"/>
                    <a:pt x="30349" y="48325"/>
                    <a:pt x="30998" y="48044"/>
                  </a:cubicBezTo>
                  <a:cubicBezTo>
                    <a:pt x="31964" y="47622"/>
                    <a:pt x="32896" y="47142"/>
                    <a:pt x="33862" y="46724"/>
                  </a:cubicBezTo>
                  <a:cubicBezTo>
                    <a:pt x="35058" y="46213"/>
                    <a:pt x="36181" y="45612"/>
                    <a:pt x="37053" y="44445"/>
                  </a:cubicBezTo>
                  <a:close/>
                  <a:moveTo>
                    <a:pt x="17920" y="49992"/>
                  </a:moveTo>
                  <a:cubicBezTo>
                    <a:pt x="18368" y="51939"/>
                    <a:pt x="19114" y="53800"/>
                    <a:pt x="18992" y="55946"/>
                  </a:cubicBezTo>
                  <a:lnTo>
                    <a:pt x="18992" y="55946"/>
                  </a:lnTo>
                  <a:cubicBezTo>
                    <a:pt x="18300" y="55291"/>
                    <a:pt x="17698" y="55001"/>
                    <a:pt x="17195" y="55001"/>
                  </a:cubicBezTo>
                  <a:cubicBezTo>
                    <a:pt x="16622" y="55001"/>
                    <a:pt x="16179" y="55376"/>
                    <a:pt x="15881" y="56016"/>
                  </a:cubicBezTo>
                  <a:cubicBezTo>
                    <a:pt x="15237" y="54254"/>
                    <a:pt x="14598" y="52502"/>
                    <a:pt x="13962" y="50759"/>
                  </a:cubicBezTo>
                  <a:cubicBezTo>
                    <a:pt x="15280" y="50504"/>
                    <a:pt x="16568" y="50257"/>
                    <a:pt x="17920" y="49992"/>
                  </a:cubicBezTo>
                  <a:close/>
                  <a:moveTo>
                    <a:pt x="9966" y="49515"/>
                  </a:moveTo>
                  <a:cubicBezTo>
                    <a:pt x="10682" y="50418"/>
                    <a:pt x="11720" y="50474"/>
                    <a:pt x="12716" y="50644"/>
                  </a:cubicBezTo>
                  <a:cubicBezTo>
                    <a:pt x="12886" y="50675"/>
                    <a:pt x="13127" y="50789"/>
                    <a:pt x="13173" y="50921"/>
                  </a:cubicBezTo>
                  <a:cubicBezTo>
                    <a:pt x="13932" y="53085"/>
                    <a:pt x="14661" y="55257"/>
                    <a:pt x="15398" y="57426"/>
                  </a:cubicBezTo>
                  <a:cubicBezTo>
                    <a:pt x="15406" y="57455"/>
                    <a:pt x="15403" y="57489"/>
                    <a:pt x="15306" y="57625"/>
                  </a:cubicBezTo>
                  <a:lnTo>
                    <a:pt x="15306" y="57625"/>
                  </a:lnTo>
                  <a:cubicBezTo>
                    <a:pt x="15195" y="57476"/>
                    <a:pt x="15098" y="57310"/>
                    <a:pt x="14962" y="57188"/>
                  </a:cubicBezTo>
                  <a:cubicBezTo>
                    <a:pt x="14762" y="57000"/>
                    <a:pt x="14555" y="56821"/>
                    <a:pt x="14326" y="56680"/>
                  </a:cubicBezTo>
                  <a:cubicBezTo>
                    <a:pt x="13893" y="56416"/>
                    <a:pt x="13528" y="56282"/>
                    <a:pt x="13208" y="56282"/>
                  </a:cubicBezTo>
                  <a:cubicBezTo>
                    <a:pt x="12685" y="56282"/>
                    <a:pt x="12284" y="56642"/>
                    <a:pt x="11910" y="57387"/>
                  </a:cubicBezTo>
                  <a:cubicBezTo>
                    <a:pt x="11864" y="57473"/>
                    <a:pt x="11817" y="57562"/>
                    <a:pt x="11720" y="57741"/>
                  </a:cubicBezTo>
                  <a:cubicBezTo>
                    <a:pt x="11080" y="54963"/>
                    <a:pt x="10457" y="52276"/>
                    <a:pt x="9839" y="49592"/>
                  </a:cubicBezTo>
                  <a:lnTo>
                    <a:pt x="9966" y="49515"/>
                  </a:lnTo>
                  <a:close/>
                  <a:moveTo>
                    <a:pt x="40483" y="51146"/>
                  </a:moveTo>
                  <a:cubicBezTo>
                    <a:pt x="40922" y="51811"/>
                    <a:pt x="41359" y="52476"/>
                    <a:pt x="41757" y="53080"/>
                  </a:cubicBezTo>
                  <a:cubicBezTo>
                    <a:pt x="36464" y="56653"/>
                    <a:pt x="30481" y="57984"/>
                    <a:pt x="24133" y="58579"/>
                  </a:cubicBezTo>
                  <a:cubicBezTo>
                    <a:pt x="24302" y="58039"/>
                    <a:pt x="24518" y="57680"/>
                    <a:pt x="24498" y="57336"/>
                  </a:cubicBezTo>
                  <a:cubicBezTo>
                    <a:pt x="24477" y="57020"/>
                    <a:pt x="24201" y="56722"/>
                    <a:pt x="24015" y="56364"/>
                  </a:cubicBezTo>
                  <a:lnTo>
                    <a:pt x="24015" y="56364"/>
                  </a:lnTo>
                  <a:cubicBezTo>
                    <a:pt x="24362" y="56427"/>
                    <a:pt x="24701" y="56455"/>
                    <a:pt x="25035" y="56455"/>
                  </a:cubicBezTo>
                  <a:cubicBezTo>
                    <a:pt x="26280" y="56455"/>
                    <a:pt x="27445" y="56070"/>
                    <a:pt x="28622" y="55704"/>
                  </a:cubicBezTo>
                  <a:cubicBezTo>
                    <a:pt x="30528" y="55117"/>
                    <a:pt x="32452" y="54584"/>
                    <a:pt x="34375" y="54047"/>
                  </a:cubicBezTo>
                  <a:cubicBezTo>
                    <a:pt x="37193" y="53259"/>
                    <a:pt x="38105" y="52838"/>
                    <a:pt x="40483" y="51146"/>
                  </a:cubicBezTo>
                  <a:close/>
                  <a:moveTo>
                    <a:pt x="20436" y="54629"/>
                  </a:moveTo>
                  <a:cubicBezTo>
                    <a:pt x="20553" y="54629"/>
                    <a:pt x="20685" y="54657"/>
                    <a:pt x="20832" y="54716"/>
                  </a:cubicBezTo>
                  <a:cubicBezTo>
                    <a:pt x="21158" y="54848"/>
                    <a:pt x="21497" y="55096"/>
                    <a:pt x="21692" y="55381"/>
                  </a:cubicBezTo>
                  <a:cubicBezTo>
                    <a:pt x="22276" y="56232"/>
                    <a:pt x="22793" y="57132"/>
                    <a:pt x="23332" y="58018"/>
                  </a:cubicBezTo>
                  <a:cubicBezTo>
                    <a:pt x="23374" y="58090"/>
                    <a:pt x="23382" y="58217"/>
                    <a:pt x="23357" y="58299"/>
                  </a:cubicBezTo>
                  <a:cubicBezTo>
                    <a:pt x="23048" y="59231"/>
                    <a:pt x="22726" y="60160"/>
                    <a:pt x="22395" y="61136"/>
                  </a:cubicBezTo>
                  <a:cubicBezTo>
                    <a:pt x="21991" y="61032"/>
                    <a:pt x="21606" y="60984"/>
                    <a:pt x="21238" y="60984"/>
                  </a:cubicBezTo>
                  <a:cubicBezTo>
                    <a:pt x="19639" y="60984"/>
                    <a:pt x="18355" y="61889"/>
                    <a:pt x="17153" y="63036"/>
                  </a:cubicBezTo>
                  <a:cubicBezTo>
                    <a:pt x="16069" y="62333"/>
                    <a:pt x="15009" y="61630"/>
                    <a:pt x="13937" y="60949"/>
                  </a:cubicBezTo>
                  <a:cubicBezTo>
                    <a:pt x="13467" y="60650"/>
                    <a:pt x="12962" y="60399"/>
                    <a:pt x="12487" y="60109"/>
                  </a:cubicBezTo>
                  <a:cubicBezTo>
                    <a:pt x="12357" y="60028"/>
                    <a:pt x="12170" y="59896"/>
                    <a:pt x="12162" y="59777"/>
                  </a:cubicBezTo>
                  <a:cubicBezTo>
                    <a:pt x="12111" y="58920"/>
                    <a:pt x="12175" y="58080"/>
                    <a:pt x="12666" y="57322"/>
                  </a:cubicBezTo>
                  <a:cubicBezTo>
                    <a:pt x="12825" y="57077"/>
                    <a:pt x="13019" y="56936"/>
                    <a:pt x="13234" y="56936"/>
                  </a:cubicBezTo>
                  <a:cubicBezTo>
                    <a:pt x="13339" y="56936"/>
                    <a:pt x="13450" y="56970"/>
                    <a:pt x="13564" y="57042"/>
                  </a:cubicBezTo>
                  <a:cubicBezTo>
                    <a:pt x="14005" y="57310"/>
                    <a:pt x="14438" y="57625"/>
                    <a:pt x="14789" y="58000"/>
                  </a:cubicBezTo>
                  <a:cubicBezTo>
                    <a:pt x="15132" y="58367"/>
                    <a:pt x="15348" y="58848"/>
                    <a:pt x="15657" y="59252"/>
                  </a:cubicBezTo>
                  <a:cubicBezTo>
                    <a:pt x="15789" y="59427"/>
                    <a:pt x="16018" y="59529"/>
                    <a:pt x="16200" y="59665"/>
                  </a:cubicBezTo>
                  <a:cubicBezTo>
                    <a:pt x="16285" y="59432"/>
                    <a:pt x="16428" y="59206"/>
                    <a:pt x="16446" y="58967"/>
                  </a:cubicBezTo>
                  <a:cubicBezTo>
                    <a:pt x="16496" y="58175"/>
                    <a:pt x="16412" y="57361"/>
                    <a:pt x="16551" y="56590"/>
                  </a:cubicBezTo>
                  <a:cubicBezTo>
                    <a:pt x="16656" y="56002"/>
                    <a:pt x="16915" y="55704"/>
                    <a:pt x="17258" y="55704"/>
                  </a:cubicBezTo>
                  <a:cubicBezTo>
                    <a:pt x="17500" y="55704"/>
                    <a:pt x="17785" y="55853"/>
                    <a:pt x="18086" y="56155"/>
                  </a:cubicBezTo>
                  <a:cubicBezTo>
                    <a:pt x="18416" y="56488"/>
                    <a:pt x="18628" y="56931"/>
                    <a:pt x="18920" y="57302"/>
                  </a:cubicBezTo>
                  <a:cubicBezTo>
                    <a:pt x="19035" y="57446"/>
                    <a:pt x="19209" y="57596"/>
                    <a:pt x="19378" y="57621"/>
                  </a:cubicBezTo>
                  <a:cubicBezTo>
                    <a:pt x="19380" y="57621"/>
                    <a:pt x="19383" y="57622"/>
                    <a:pt x="19385" y="57622"/>
                  </a:cubicBezTo>
                  <a:cubicBezTo>
                    <a:pt x="19470" y="57622"/>
                    <a:pt x="19577" y="57358"/>
                    <a:pt x="19700" y="57254"/>
                  </a:cubicBezTo>
                  <a:cubicBezTo>
                    <a:pt x="20310" y="56735"/>
                    <a:pt x="19959" y="56113"/>
                    <a:pt x="19887" y="55525"/>
                  </a:cubicBezTo>
                  <a:cubicBezTo>
                    <a:pt x="19817" y="54969"/>
                    <a:pt x="20030" y="54629"/>
                    <a:pt x="20436" y="54629"/>
                  </a:cubicBezTo>
                  <a:close/>
                  <a:moveTo>
                    <a:pt x="19114" y="62358"/>
                  </a:moveTo>
                  <a:lnTo>
                    <a:pt x="19114" y="64614"/>
                  </a:lnTo>
                  <a:lnTo>
                    <a:pt x="19114" y="64614"/>
                  </a:lnTo>
                  <a:cubicBezTo>
                    <a:pt x="18598" y="64185"/>
                    <a:pt x="18178" y="63835"/>
                    <a:pt x="17670" y="63405"/>
                  </a:cubicBezTo>
                  <a:cubicBezTo>
                    <a:pt x="18174" y="63043"/>
                    <a:pt x="18614" y="62724"/>
                    <a:pt x="19114" y="62358"/>
                  </a:cubicBezTo>
                  <a:close/>
                  <a:moveTo>
                    <a:pt x="21713" y="61774"/>
                  </a:moveTo>
                  <a:cubicBezTo>
                    <a:pt x="21849" y="61801"/>
                    <a:pt x="22017" y="61835"/>
                    <a:pt x="22221" y="61877"/>
                  </a:cubicBezTo>
                  <a:lnTo>
                    <a:pt x="22221" y="61877"/>
                  </a:lnTo>
                  <a:cubicBezTo>
                    <a:pt x="22010" y="62823"/>
                    <a:pt x="21806" y="63720"/>
                    <a:pt x="21599" y="64616"/>
                  </a:cubicBezTo>
                  <a:cubicBezTo>
                    <a:pt x="21569" y="64612"/>
                    <a:pt x="21539" y="64603"/>
                    <a:pt x="21505" y="64594"/>
                  </a:cubicBezTo>
                  <a:cubicBezTo>
                    <a:pt x="21573" y="63674"/>
                    <a:pt x="21641" y="62751"/>
                    <a:pt x="21713" y="61774"/>
                  </a:cubicBezTo>
                  <a:close/>
                  <a:moveTo>
                    <a:pt x="21022" y="61686"/>
                  </a:moveTo>
                  <a:cubicBezTo>
                    <a:pt x="20908" y="63099"/>
                    <a:pt x="20802" y="64403"/>
                    <a:pt x="20696" y="65681"/>
                  </a:cubicBezTo>
                  <a:lnTo>
                    <a:pt x="20696" y="65680"/>
                  </a:lnTo>
                  <a:cubicBezTo>
                    <a:pt x="20132" y="65425"/>
                    <a:pt x="19645" y="65105"/>
                    <a:pt x="19793" y="64220"/>
                  </a:cubicBezTo>
                  <a:cubicBezTo>
                    <a:pt x="19907" y="63556"/>
                    <a:pt x="19768" y="62848"/>
                    <a:pt x="19738" y="62014"/>
                  </a:cubicBezTo>
                  <a:cubicBezTo>
                    <a:pt x="20052" y="61937"/>
                    <a:pt x="20480" y="61826"/>
                    <a:pt x="21022" y="61686"/>
                  </a:cubicBezTo>
                  <a:close/>
                  <a:moveTo>
                    <a:pt x="43578" y="56875"/>
                  </a:moveTo>
                  <a:cubicBezTo>
                    <a:pt x="44196" y="57293"/>
                    <a:pt x="44883" y="57634"/>
                    <a:pt x="45417" y="58136"/>
                  </a:cubicBezTo>
                  <a:cubicBezTo>
                    <a:pt x="47040" y="59656"/>
                    <a:pt x="48976" y="60662"/>
                    <a:pt x="50909" y="61689"/>
                  </a:cubicBezTo>
                  <a:cubicBezTo>
                    <a:pt x="51884" y="62209"/>
                    <a:pt x="52820" y="62788"/>
                    <a:pt x="53795" y="63308"/>
                  </a:cubicBezTo>
                  <a:cubicBezTo>
                    <a:pt x="55655" y="64296"/>
                    <a:pt x="57701" y="64726"/>
                    <a:pt x="59718" y="65237"/>
                  </a:cubicBezTo>
                  <a:cubicBezTo>
                    <a:pt x="60227" y="65365"/>
                    <a:pt x="60735" y="65488"/>
                    <a:pt x="61385" y="65646"/>
                  </a:cubicBezTo>
                  <a:cubicBezTo>
                    <a:pt x="61198" y="66933"/>
                    <a:pt x="61003" y="68253"/>
                    <a:pt x="60809" y="69586"/>
                  </a:cubicBezTo>
                  <a:cubicBezTo>
                    <a:pt x="59439" y="69635"/>
                    <a:pt x="58100" y="69786"/>
                    <a:pt x="56788" y="69786"/>
                  </a:cubicBezTo>
                  <a:cubicBezTo>
                    <a:pt x="56366" y="69786"/>
                    <a:pt x="55947" y="69770"/>
                    <a:pt x="55531" y="69731"/>
                  </a:cubicBezTo>
                  <a:cubicBezTo>
                    <a:pt x="52299" y="69433"/>
                    <a:pt x="49086" y="68914"/>
                    <a:pt x="45870" y="68462"/>
                  </a:cubicBezTo>
                  <a:cubicBezTo>
                    <a:pt x="43934" y="68189"/>
                    <a:pt x="42031" y="67754"/>
                    <a:pt x="40289" y="66831"/>
                  </a:cubicBezTo>
                  <a:cubicBezTo>
                    <a:pt x="39578" y="66451"/>
                    <a:pt x="38929" y="65949"/>
                    <a:pt x="38268" y="65479"/>
                  </a:cubicBezTo>
                  <a:cubicBezTo>
                    <a:pt x="37963" y="65267"/>
                    <a:pt x="37709" y="64981"/>
                    <a:pt x="37408" y="64764"/>
                  </a:cubicBezTo>
                  <a:cubicBezTo>
                    <a:pt x="36289" y="63964"/>
                    <a:pt x="35344" y="63009"/>
                    <a:pt x="34654" y="61808"/>
                  </a:cubicBezTo>
                  <a:cubicBezTo>
                    <a:pt x="34484" y="61519"/>
                    <a:pt x="34222" y="61289"/>
                    <a:pt x="34043" y="61080"/>
                  </a:cubicBezTo>
                  <a:cubicBezTo>
                    <a:pt x="36281" y="60274"/>
                    <a:pt x="38561" y="59507"/>
                    <a:pt x="40794" y="58625"/>
                  </a:cubicBezTo>
                  <a:cubicBezTo>
                    <a:pt x="41629" y="58293"/>
                    <a:pt x="42358" y="57696"/>
                    <a:pt x="43134" y="57216"/>
                  </a:cubicBezTo>
                  <a:cubicBezTo>
                    <a:pt x="43277" y="57126"/>
                    <a:pt x="43400" y="57011"/>
                    <a:pt x="43578" y="56875"/>
                  </a:cubicBezTo>
                  <a:close/>
                  <a:moveTo>
                    <a:pt x="62130" y="65587"/>
                  </a:moveTo>
                  <a:cubicBezTo>
                    <a:pt x="62194" y="65603"/>
                    <a:pt x="62274" y="65629"/>
                    <a:pt x="62355" y="65651"/>
                  </a:cubicBezTo>
                  <a:cubicBezTo>
                    <a:pt x="63749" y="66051"/>
                    <a:pt x="63754" y="66051"/>
                    <a:pt x="63575" y="67482"/>
                  </a:cubicBezTo>
                  <a:cubicBezTo>
                    <a:pt x="63535" y="67801"/>
                    <a:pt x="63476" y="68119"/>
                    <a:pt x="63397" y="68432"/>
                  </a:cubicBezTo>
                  <a:cubicBezTo>
                    <a:pt x="62941" y="70279"/>
                    <a:pt x="62482" y="72125"/>
                    <a:pt x="62021" y="73970"/>
                  </a:cubicBezTo>
                  <a:cubicBezTo>
                    <a:pt x="61999" y="74050"/>
                    <a:pt x="61961" y="74122"/>
                    <a:pt x="61902" y="74280"/>
                  </a:cubicBezTo>
                  <a:cubicBezTo>
                    <a:pt x="61343" y="71299"/>
                    <a:pt x="61846" y="68457"/>
                    <a:pt x="62130" y="65587"/>
                  </a:cubicBezTo>
                  <a:close/>
                  <a:moveTo>
                    <a:pt x="42312" y="53949"/>
                  </a:moveTo>
                  <a:cubicBezTo>
                    <a:pt x="42638" y="54588"/>
                    <a:pt x="42981" y="55226"/>
                    <a:pt x="43277" y="55882"/>
                  </a:cubicBezTo>
                  <a:cubicBezTo>
                    <a:pt x="43324" y="55985"/>
                    <a:pt x="43202" y="56228"/>
                    <a:pt x="43087" y="56321"/>
                  </a:cubicBezTo>
                  <a:cubicBezTo>
                    <a:pt x="42078" y="57135"/>
                    <a:pt x="41032" y="57872"/>
                    <a:pt x="39773" y="58263"/>
                  </a:cubicBezTo>
                  <a:cubicBezTo>
                    <a:pt x="37710" y="58911"/>
                    <a:pt x="35688" y="59758"/>
                    <a:pt x="33587" y="60236"/>
                  </a:cubicBezTo>
                  <a:cubicBezTo>
                    <a:pt x="30713" y="60893"/>
                    <a:pt x="27773" y="61194"/>
                    <a:pt x="24819" y="61262"/>
                  </a:cubicBezTo>
                  <a:cubicBezTo>
                    <a:pt x="24616" y="61271"/>
                    <a:pt x="24412" y="61283"/>
                    <a:pt x="24209" y="61292"/>
                  </a:cubicBezTo>
                  <a:cubicBezTo>
                    <a:pt x="23925" y="61309"/>
                    <a:pt x="23811" y="61454"/>
                    <a:pt x="23785" y="61650"/>
                  </a:cubicBezTo>
                  <a:cubicBezTo>
                    <a:pt x="23779" y="61692"/>
                    <a:pt x="23778" y="61735"/>
                    <a:pt x="23780" y="61778"/>
                  </a:cubicBezTo>
                  <a:cubicBezTo>
                    <a:pt x="24473" y="61892"/>
                    <a:pt x="25160" y="61938"/>
                    <a:pt x="25843" y="61938"/>
                  </a:cubicBezTo>
                  <a:cubicBezTo>
                    <a:pt x="28025" y="61938"/>
                    <a:pt x="30168" y="61471"/>
                    <a:pt x="32353" y="61292"/>
                  </a:cubicBezTo>
                  <a:lnTo>
                    <a:pt x="32353" y="61292"/>
                  </a:lnTo>
                  <a:cubicBezTo>
                    <a:pt x="32298" y="62114"/>
                    <a:pt x="32192" y="62924"/>
                    <a:pt x="32188" y="63732"/>
                  </a:cubicBezTo>
                  <a:cubicBezTo>
                    <a:pt x="32180" y="67102"/>
                    <a:pt x="32226" y="70475"/>
                    <a:pt x="32200" y="73845"/>
                  </a:cubicBezTo>
                  <a:cubicBezTo>
                    <a:pt x="32175" y="77402"/>
                    <a:pt x="32094" y="80959"/>
                    <a:pt x="32039" y="84520"/>
                  </a:cubicBezTo>
                  <a:cubicBezTo>
                    <a:pt x="32035" y="84928"/>
                    <a:pt x="32027" y="85342"/>
                    <a:pt x="32061" y="85751"/>
                  </a:cubicBezTo>
                  <a:lnTo>
                    <a:pt x="32180" y="85751"/>
                  </a:lnTo>
                  <a:cubicBezTo>
                    <a:pt x="32336" y="85751"/>
                    <a:pt x="32493" y="85888"/>
                    <a:pt x="32650" y="85964"/>
                  </a:cubicBezTo>
                  <a:cubicBezTo>
                    <a:pt x="32599" y="86040"/>
                    <a:pt x="32548" y="86126"/>
                    <a:pt x="32502" y="86210"/>
                  </a:cubicBezTo>
                  <a:cubicBezTo>
                    <a:pt x="32534" y="86203"/>
                    <a:pt x="32564" y="86199"/>
                    <a:pt x="32591" y="86199"/>
                  </a:cubicBezTo>
                  <a:cubicBezTo>
                    <a:pt x="32821" y="86199"/>
                    <a:pt x="32935" y="86443"/>
                    <a:pt x="33087" y="86599"/>
                  </a:cubicBezTo>
                  <a:cubicBezTo>
                    <a:pt x="33251" y="86760"/>
                    <a:pt x="33396" y="86943"/>
                    <a:pt x="33590" y="87165"/>
                  </a:cubicBezTo>
                  <a:cubicBezTo>
                    <a:pt x="32160" y="87589"/>
                    <a:pt x="30733" y="87693"/>
                    <a:pt x="29310" y="87693"/>
                  </a:cubicBezTo>
                  <a:cubicBezTo>
                    <a:pt x="27963" y="87693"/>
                    <a:pt x="26620" y="87600"/>
                    <a:pt x="25283" y="87600"/>
                  </a:cubicBezTo>
                  <a:cubicBezTo>
                    <a:pt x="24860" y="87600"/>
                    <a:pt x="24436" y="87610"/>
                    <a:pt x="24014" y="87634"/>
                  </a:cubicBezTo>
                  <a:cubicBezTo>
                    <a:pt x="23996" y="87548"/>
                    <a:pt x="23980" y="87467"/>
                    <a:pt x="23967" y="87382"/>
                  </a:cubicBezTo>
                  <a:cubicBezTo>
                    <a:pt x="24789" y="87131"/>
                    <a:pt x="25608" y="86871"/>
                    <a:pt x="26438" y="86633"/>
                  </a:cubicBezTo>
                  <a:cubicBezTo>
                    <a:pt x="26601" y="86587"/>
                    <a:pt x="26770" y="86539"/>
                    <a:pt x="26935" y="86539"/>
                  </a:cubicBezTo>
                  <a:cubicBezTo>
                    <a:pt x="27108" y="86539"/>
                    <a:pt x="27276" y="86591"/>
                    <a:pt x="27429" y="86752"/>
                  </a:cubicBezTo>
                  <a:cubicBezTo>
                    <a:pt x="27468" y="86795"/>
                    <a:pt x="27557" y="86811"/>
                    <a:pt x="27620" y="86811"/>
                  </a:cubicBezTo>
                  <a:cubicBezTo>
                    <a:pt x="28785" y="86791"/>
                    <a:pt x="30786" y="86594"/>
                    <a:pt x="31950" y="86560"/>
                  </a:cubicBezTo>
                  <a:cubicBezTo>
                    <a:pt x="32078" y="86556"/>
                    <a:pt x="32239" y="86522"/>
                    <a:pt x="32328" y="86436"/>
                  </a:cubicBezTo>
                  <a:cubicBezTo>
                    <a:pt x="32396" y="86373"/>
                    <a:pt x="32451" y="86292"/>
                    <a:pt x="32502" y="86211"/>
                  </a:cubicBezTo>
                  <a:lnTo>
                    <a:pt x="32502" y="86211"/>
                  </a:lnTo>
                  <a:cubicBezTo>
                    <a:pt x="32452" y="86224"/>
                    <a:pt x="32403" y="86241"/>
                    <a:pt x="32357" y="86266"/>
                  </a:cubicBezTo>
                  <a:cubicBezTo>
                    <a:pt x="32357" y="86267"/>
                    <a:pt x="32356" y="86267"/>
                    <a:pt x="32355" y="86267"/>
                  </a:cubicBezTo>
                  <a:cubicBezTo>
                    <a:pt x="32315" y="86267"/>
                    <a:pt x="32082" y="86028"/>
                    <a:pt x="32070" y="85896"/>
                  </a:cubicBezTo>
                  <a:cubicBezTo>
                    <a:pt x="32066" y="85848"/>
                    <a:pt x="32061" y="85798"/>
                    <a:pt x="32061" y="85751"/>
                  </a:cubicBezTo>
                  <a:cubicBezTo>
                    <a:pt x="31044" y="85755"/>
                    <a:pt x="29310" y="85925"/>
                    <a:pt x="28353" y="85955"/>
                  </a:cubicBezTo>
                  <a:cubicBezTo>
                    <a:pt x="28343" y="85955"/>
                    <a:pt x="28333" y="85955"/>
                    <a:pt x="28324" y="85955"/>
                  </a:cubicBezTo>
                  <a:cubicBezTo>
                    <a:pt x="28003" y="85955"/>
                    <a:pt x="27898" y="85810"/>
                    <a:pt x="27836" y="85500"/>
                  </a:cubicBezTo>
                  <a:cubicBezTo>
                    <a:pt x="27286" y="82782"/>
                    <a:pt x="26751" y="80065"/>
                    <a:pt x="26154" y="77356"/>
                  </a:cubicBezTo>
                  <a:cubicBezTo>
                    <a:pt x="25769" y="75596"/>
                    <a:pt x="25230" y="73871"/>
                    <a:pt x="24857" y="72108"/>
                  </a:cubicBezTo>
                  <a:cubicBezTo>
                    <a:pt x="24480" y="70310"/>
                    <a:pt x="24230" y="68490"/>
                    <a:pt x="23921" y="66680"/>
                  </a:cubicBezTo>
                  <a:cubicBezTo>
                    <a:pt x="23662" y="65190"/>
                    <a:pt x="23395" y="63704"/>
                    <a:pt x="23141" y="62216"/>
                  </a:cubicBezTo>
                  <a:cubicBezTo>
                    <a:pt x="23124" y="62119"/>
                    <a:pt x="23163" y="62012"/>
                    <a:pt x="23192" y="61914"/>
                  </a:cubicBezTo>
                  <a:cubicBezTo>
                    <a:pt x="23213" y="61829"/>
                    <a:pt x="23306" y="61736"/>
                    <a:pt x="23306" y="61667"/>
                  </a:cubicBezTo>
                  <a:cubicBezTo>
                    <a:pt x="23306" y="61659"/>
                    <a:pt x="23302" y="61655"/>
                    <a:pt x="23302" y="61646"/>
                  </a:cubicBezTo>
                  <a:cubicBezTo>
                    <a:pt x="23056" y="60721"/>
                    <a:pt x="23734" y="60015"/>
                    <a:pt x="23807" y="59154"/>
                  </a:cubicBezTo>
                  <a:cubicBezTo>
                    <a:pt x="24323" y="59280"/>
                    <a:pt x="24828" y="59329"/>
                    <a:pt x="25324" y="59329"/>
                  </a:cubicBezTo>
                  <a:cubicBezTo>
                    <a:pt x="26175" y="59329"/>
                    <a:pt x="27004" y="59184"/>
                    <a:pt x="27836" y="59031"/>
                  </a:cubicBezTo>
                  <a:cubicBezTo>
                    <a:pt x="30565" y="58519"/>
                    <a:pt x="33324" y="58093"/>
                    <a:pt x="35921" y="57076"/>
                  </a:cubicBezTo>
                  <a:cubicBezTo>
                    <a:pt x="37349" y="56517"/>
                    <a:pt x="38697" y="55755"/>
                    <a:pt x="40082" y="55077"/>
                  </a:cubicBezTo>
                  <a:cubicBezTo>
                    <a:pt x="40812" y="54720"/>
                    <a:pt x="41532" y="54341"/>
                    <a:pt x="42312" y="53949"/>
                  </a:cubicBezTo>
                  <a:close/>
                  <a:moveTo>
                    <a:pt x="38365" y="0"/>
                  </a:moveTo>
                  <a:cubicBezTo>
                    <a:pt x="37841" y="0"/>
                    <a:pt x="37309" y="70"/>
                    <a:pt x="36777" y="209"/>
                  </a:cubicBezTo>
                  <a:cubicBezTo>
                    <a:pt x="35048" y="665"/>
                    <a:pt x="33578" y="1500"/>
                    <a:pt x="32878" y="3332"/>
                  </a:cubicBezTo>
                  <a:cubicBezTo>
                    <a:pt x="32717" y="3212"/>
                    <a:pt x="32590" y="3110"/>
                    <a:pt x="32455" y="3016"/>
                  </a:cubicBezTo>
                  <a:cubicBezTo>
                    <a:pt x="32302" y="2905"/>
                    <a:pt x="32146" y="2807"/>
                    <a:pt x="31993" y="2697"/>
                  </a:cubicBezTo>
                  <a:cubicBezTo>
                    <a:pt x="29777" y="1116"/>
                    <a:pt x="27230" y="725"/>
                    <a:pt x="24607" y="686"/>
                  </a:cubicBezTo>
                  <a:cubicBezTo>
                    <a:pt x="24320" y="683"/>
                    <a:pt x="24033" y="678"/>
                    <a:pt x="23747" y="678"/>
                  </a:cubicBezTo>
                  <a:cubicBezTo>
                    <a:pt x="22820" y="678"/>
                    <a:pt x="21898" y="732"/>
                    <a:pt x="20976" y="1086"/>
                  </a:cubicBezTo>
                  <a:cubicBezTo>
                    <a:pt x="20608" y="1227"/>
                    <a:pt x="20198" y="1258"/>
                    <a:pt x="19776" y="1258"/>
                  </a:cubicBezTo>
                  <a:cubicBezTo>
                    <a:pt x="19447" y="1258"/>
                    <a:pt x="19110" y="1239"/>
                    <a:pt x="18781" y="1239"/>
                  </a:cubicBezTo>
                  <a:cubicBezTo>
                    <a:pt x="18690" y="1239"/>
                    <a:pt x="18599" y="1241"/>
                    <a:pt x="18509" y="1244"/>
                  </a:cubicBezTo>
                  <a:cubicBezTo>
                    <a:pt x="17497" y="1283"/>
                    <a:pt x="16475" y="1249"/>
                    <a:pt x="15475" y="1380"/>
                  </a:cubicBezTo>
                  <a:cubicBezTo>
                    <a:pt x="14436" y="1516"/>
                    <a:pt x="13386" y="1772"/>
                    <a:pt x="12665" y="2649"/>
                  </a:cubicBezTo>
                  <a:cubicBezTo>
                    <a:pt x="11225" y="4388"/>
                    <a:pt x="11869" y="7152"/>
                    <a:pt x="13975" y="8192"/>
                  </a:cubicBezTo>
                  <a:cubicBezTo>
                    <a:pt x="14543" y="8474"/>
                    <a:pt x="15178" y="8610"/>
                    <a:pt x="15805" y="8822"/>
                  </a:cubicBezTo>
                  <a:cubicBezTo>
                    <a:pt x="15798" y="8883"/>
                    <a:pt x="15789" y="8985"/>
                    <a:pt x="15768" y="9083"/>
                  </a:cubicBezTo>
                  <a:cubicBezTo>
                    <a:pt x="15209" y="11447"/>
                    <a:pt x="15216" y="13837"/>
                    <a:pt x="15810" y="16167"/>
                  </a:cubicBezTo>
                  <a:cubicBezTo>
                    <a:pt x="16475" y="18765"/>
                    <a:pt x="17997" y="20651"/>
                    <a:pt x="20810" y="21117"/>
                  </a:cubicBezTo>
                  <a:cubicBezTo>
                    <a:pt x="21585" y="21248"/>
                    <a:pt x="22378" y="21291"/>
                    <a:pt x="23191" y="21381"/>
                  </a:cubicBezTo>
                  <a:cubicBezTo>
                    <a:pt x="23191" y="22044"/>
                    <a:pt x="23209" y="22722"/>
                    <a:pt x="23179" y="23399"/>
                  </a:cubicBezTo>
                  <a:cubicBezTo>
                    <a:pt x="23175" y="23523"/>
                    <a:pt x="22993" y="23706"/>
                    <a:pt x="22865" y="23740"/>
                  </a:cubicBezTo>
                  <a:cubicBezTo>
                    <a:pt x="22340" y="23872"/>
                    <a:pt x="21806" y="23966"/>
                    <a:pt x="21272" y="24059"/>
                  </a:cubicBezTo>
                  <a:cubicBezTo>
                    <a:pt x="19492" y="24383"/>
                    <a:pt x="17840" y="24984"/>
                    <a:pt x="16441" y="26185"/>
                  </a:cubicBezTo>
                  <a:cubicBezTo>
                    <a:pt x="16233" y="26368"/>
                    <a:pt x="15984" y="26504"/>
                    <a:pt x="15750" y="26666"/>
                  </a:cubicBezTo>
                  <a:cubicBezTo>
                    <a:pt x="15395" y="25099"/>
                    <a:pt x="15055" y="23591"/>
                    <a:pt x="14713" y="22083"/>
                  </a:cubicBezTo>
                  <a:cubicBezTo>
                    <a:pt x="14000" y="18960"/>
                    <a:pt x="12928" y="15923"/>
                    <a:pt x="12635" y="12703"/>
                  </a:cubicBezTo>
                  <a:cubicBezTo>
                    <a:pt x="12572" y="12004"/>
                    <a:pt x="12263" y="11327"/>
                    <a:pt x="12026" y="10654"/>
                  </a:cubicBezTo>
                  <a:cubicBezTo>
                    <a:pt x="11953" y="10441"/>
                    <a:pt x="11796" y="10181"/>
                    <a:pt x="11610" y="10104"/>
                  </a:cubicBezTo>
                  <a:cubicBezTo>
                    <a:pt x="11055" y="9874"/>
                    <a:pt x="10466" y="9713"/>
                    <a:pt x="9886" y="9542"/>
                  </a:cubicBezTo>
                  <a:cubicBezTo>
                    <a:pt x="9049" y="9295"/>
                    <a:pt x="8225" y="9176"/>
                    <a:pt x="7415" y="9176"/>
                  </a:cubicBezTo>
                  <a:cubicBezTo>
                    <a:pt x="5947" y="9176"/>
                    <a:pt x="4522" y="9566"/>
                    <a:pt x="3144" y="10296"/>
                  </a:cubicBezTo>
                  <a:cubicBezTo>
                    <a:pt x="2643" y="10561"/>
                    <a:pt x="2190" y="10939"/>
                    <a:pt x="1770" y="11323"/>
                  </a:cubicBezTo>
                  <a:cubicBezTo>
                    <a:pt x="1334" y="11723"/>
                    <a:pt x="1038" y="12324"/>
                    <a:pt x="546" y="12601"/>
                  </a:cubicBezTo>
                  <a:cubicBezTo>
                    <a:pt x="63" y="12877"/>
                    <a:pt x="119" y="13261"/>
                    <a:pt x="30" y="13632"/>
                  </a:cubicBezTo>
                  <a:cubicBezTo>
                    <a:pt x="0" y="13747"/>
                    <a:pt x="89" y="13905"/>
                    <a:pt x="153" y="14028"/>
                  </a:cubicBezTo>
                  <a:cubicBezTo>
                    <a:pt x="241" y="14193"/>
                    <a:pt x="398" y="14335"/>
                    <a:pt x="445" y="14509"/>
                  </a:cubicBezTo>
                  <a:cubicBezTo>
                    <a:pt x="1208" y="17304"/>
                    <a:pt x="1856" y="20128"/>
                    <a:pt x="2725" y="22883"/>
                  </a:cubicBezTo>
                  <a:cubicBezTo>
                    <a:pt x="4386" y="28166"/>
                    <a:pt x="5636" y="33550"/>
                    <a:pt x="6713" y="38947"/>
                  </a:cubicBezTo>
                  <a:cubicBezTo>
                    <a:pt x="6501" y="39228"/>
                    <a:pt x="6145" y="39505"/>
                    <a:pt x="6064" y="39846"/>
                  </a:cubicBezTo>
                  <a:cubicBezTo>
                    <a:pt x="5869" y="40648"/>
                    <a:pt x="5658" y="41495"/>
                    <a:pt x="5721" y="42300"/>
                  </a:cubicBezTo>
                  <a:cubicBezTo>
                    <a:pt x="5869" y="44076"/>
                    <a:pt x="6755" y="45474"/>
                    <a:pt x="8264" y="46457"/>
                  </a:cubicBezTo>
                  <a:cubicBezTo>
                    <a:pt x="8426" y="46559"/>
                    <a:pt x="8578" y="46768"/>
                    <a:pt x="8620" y="46951"/>
                  </a:cubicBezTo>
                  <a:cubicBezTo>
                    <a:pt x="9120" y="49247"/>
                    <a:pt x="9586" y="51548"/>
                    <a:pt x="10095" y="53843"/>
                  </a:cubicBezTo>
                  <a:cubicBezTo>
                    <a:pt x="10561" y="55951"/>
                    <a:pt x="11062" y="58052"/>
                    <a:pt x="11557" y="60152"/>
                  </a:cubicBezTo>
                  <a:cubicBezTo>
                    <a:pt x="11595" y="60313"/>
                    <a:pt x="11710" y="60510"/>
                    <a:pt x="11849" y="60587"/>
                  </a:cubicBezTo>
                  <a:cubicBezTo>
                    <a:pt x="14002" y="61779"/>
                    <a:pt x="16032" y="63155"/>
                    <a:pt x="17968" y="64675"/>
                  </a:cubicBezTo>
                  <a:cubicBezTo>
                    <a:pt x="18900" y="65408"/>
                    <a:pt x="19880" y="66089"/>
                    <a:pt x="20858" y="66758"/>
                  </a:cubicBezTo>
                  <a:cubicBezTo>
                    <a:pt x="21003" y="66860"/>
                    <a:pt x="21214" y="66881"/>
                    <a:pt x="21413" y="66881"/>
                  </a:cubicBezTo>
                  <a:cubicBezTo>
                    <a:pt x="21465" y="66881"/>
                    <a:pt x="21517" y="66880"/>
                    <a:pt x="21566" y="66878"/>
                  </a:cubicBezTo>
                  <a:cubicBezTo>
                    <a:pt x="21609" y="66878"/>
                    <a:pt x="21638" y="66541"/>
                    <a:pt x="21672" y="66358"/>
                  </a:cubicBezTo>
                  <a:cubicBezTo>
                    <a:pt x="21685" y="66309"/>
                    <a:pt x="21701" y="66260"/>
                    <a:pt x="21718" y="66213"/>
                  </a:cubicBezTo>
                  <a:cubicBezTo>
                    <a:pt x="22048" y="65306"/>
                    <a:pt x="22380" y="64395"/>
                    <a:pt x="22705" y="63491"/>
                  </a:cubicBezTo>
                  <a:cubicBezTo>
                    <a:pt x="22735" y="63636"/>
                    <a:pt x="22782" y="63816"/>
                    <a:pt x="22807" y="63994"/>
                  </a:cubicBezTo>
                  <a:cubicBezTo>
                    <a:pt x="23133" y="66405"/>
                    <a:pt x="23341" y="68837"/>
                    <a:pt x="23812" y="71218"/>
                  </a:cubicBezTo>
                  <a:cubicBezTo>
                    <a:pt x="24629" y="75376"/>
                    <a:pt x="25609" y="79499"/>
                    <a:pt x="26519" y="83631"/>
                  </a:cubicBezTo>
                  <a:cubicBezTo>
                    <a:pt x="26676" y="84338"/>
                    <a:pt x="26833" y="85046"/>
                    <a:pt x="26994" y="85774"/>
                  </a:cubicBezTo>
                  <a:cubicBezTo>
                    <a:pt x="26782" y="85821"/>
                    <a:pt x="26639" y="85863"/>
                    <a:pt x="26489" y="85885"/>
                  </a:cubicBezTo>
                  <a:cubicBezTo>
                    <a:pt x="25070" y="86072"/>
                    <a:pt x="23799" y="86690"/>
                    <a:pt x="22523" y="87278"/>
                  </a:cubicBezTo>
                  <a:cubicBezTo>
                    <a:pt x="22366" y="87350"/>
                    <a:pt x="22210" y="87606"/>
                    <a:pt x="22210" y="87780"/>
                  </a:cubicBezTo>
                  <a:cubicBezTo>
                    <a:pt x="22210" y="87904"/>
                    <a:pt x="22442" y="88074"/>
                    <a:pt x="22608" y="88151"/>
                  </a:cubicBezTo>
                  <a:cubicBezTo>
                    <a:pt x="22785" y="88231"/>
                    <a:pt x="23006" y="88248"/>
                    <a:pt x="23205" y="88257"/>
                  </a:cubicBezTo>
                  <a:cubicBezTo>
                    <a:pt x="24777" y="88303"/>
                    <a:pt x="26358" y="88295"/>
                    <a:pt x="27925" y="88402"/>
                  </a:cubicBezTo>
                  <a:cubicBezTo>
                    <a:pt x="28421" y="88436"/>
                    <a:pt x="28916" y="88454"/>
                    <a:pt x="29408" y="88454"/>
                  </a:cubicBezTo>
                  <a:cubicBezTo>
                    <a:pt x="30862" y="88454"/>
                    <a:pt x="32299" y="88299"/>
                    <a:pt x="33727" y="87959"/>
                  </a:cubicBezTo>
                  <a:cubicBezTo>
                    <a:pt x="34409" y="87796"/>
                    <a:pt x="34655" y="87349"/>
                    <a:pt x="34239" y="86774"/>
                  </a:cubicBezTo>
                  <a:cubicBezTo>
                    <a:pt x="33950" y="86378"/>
                    <a:pt x="33596" y="86033"/>
                    <a:pt x="33193" y="85752"/>
                  </a:cubicBezTo>
                  <a:cubicBezTo>
                    <a:pt x="32866" y="85526"/>
                    <a:pt x="32773" y="85305"/>
                    <a:pt x="32803" y="84922"/>
                  </a:cubicBezTo>
                  <a:cubicBezTo>
                    <a:pt x="32900" y="83477"/>
                    <a:pt x="32993" y="82033"/>
                    <a:pt x="33027" y="80589"/>
                  </a:cubicBezTo>
                  <a:cubicBezTo>
                    <a:pt x="33082" y="78323"/>
                    <a:pt x="33103" y="76057"/>
                    <a:pt x="33103" y="73790"/>
                  </a:cubicBezTo>
                  <a:cubicBezTo>
                    <a:pt x="33103" y="71341"/>
                    <a:pt x="33048" y="68887"/>
                    <a:pt x="33053" y="66438"/>
                  </a:cubicBezTo>
                  <a:cubicBezTo>
                    <a:pt x="33057" y="64756"/>
                    <a:pt x="33124" y="63077"/>
                    <a:pt x="33162" y="61399"/>
                  </a:cubicBezTo>
                  <a:cubicBezTo>
                    <a:pt x="33210" y="61377"/>
                    <a:pt x="33260" y="61357"/>
                    <a:pt x="33307" y="61336"/>
                  </a:cubicBezTo>
                  <a:cubicBezTo>
                    <a:pt x="33553" y="61625"/>
                    <a:pt x="33840" y="61885"/>
                    <a:pt x="34027" y="62209"/>
                  </a:cubicBezTo>
                  <a:cubicBezTo>
                    <a:pt x="34713" y="63405"/>
                    <a:pt x="35573" y="64441"/>
                    <a:pt x="36709" y="65233"/>
                  </a:cubicBezTo>
                  <a:cubicBezTo>
                    <a:pt x="36933" y="65387"/>
                    <a:pt x="37142" y="65563"/>
                    <a:pt x="37332" y="65757"/>
                  </a:cubicBezTo>
                  <a:cubicBezTo>
                    <a:pt x="38913" y="67333"/>
                    <a:pt x="40866" y="68219"/>
                    <a:pt x="42981" y="68730"/>
                  </a:cubicBezTo>
                  <a:cubicBezTo>
                    <a:pt x="46523" y="69590"/>
                    <a:pt x="50130" y="70097"/>
                    <a:pt x="53749" y="70497"/>
                  </a:cubicBezTo>
                  <a:cubicBezTo>
                    <a:pt x="54632" y="70595"/>
                    <a:pt x="55510" y="70643"/>
                    <a:pt x="56386" y="70643"/>
                  </a:cubicBezTo>
                  <a:cubicBezTo>
                    <a:pt x="57891" y="70643"/>
                    <a:pt x="59388" y="70499"/>
                    <a:pt x="60893" y="70208"/>
                  </a:cubicBezTo>
                  <a:lnTo>
                    <a:pt x="60893" y="70208"/>
                  </a:lnTo>
                  <a:cubicBezTo>
                    <a:pt x="60893" y="70345"/>
                    <a:pt x="60884" y="70477"/>
                    <a:pt x="60893" y="70608"/>
                  </a:cubicBezTo>
                  <a:cubicBezTo>
                    <a:pt x="60995" y="72189"/>
                    <a:pt x="61084" y="73765"/>
                    <a:pt x="61219" y="75337"/>
                  </a:cubicBezTo>
                  <a:cubicBezTo>
                    <a:pt x="61240" y="75554"/>
                    <a:pt x="61491" y="75904"/>
                    <a:pt x="61651" y="75912"/>
                  </a:cubicBezTo>
                  <a:cubicBezTo>
                    <a:pt x="61657" y="75913"/>
                    <a:pt x="61664" y="75913"/>
                    <a:pt x="61670" y="75913"/>
                  </a:cubicBezTo>
                  <a:cubicBezTo>
                    <a:pt x="61892" y="75913"/>
                    <a:pt x="62169" y="75715"/>
                    <a:pt x="62330" y="75524"/>
                  </a:cubicBezTo>
                  <a:cubicBezTo>
                    <a:pt x="62499" y="75328"/>
                    <a:pt x="62580" y="75044"/>
                    <a:pt x="62647" y="74783"/>
                  </a:cubicBezTo>
                  <a:cubicBezTo>
                    <a:pt x="62893" y="73864"/>
                    <a:pt x="63131" y="72939"/>
                    <a:pt x="63347" y="72010"/>
                  </a:cubicBezTo>
                  <a:cubicBezTo>
                    <a:pt x="63736" y="70357"/>
                    <a:pt x="64147" y="68704"/>
                    <a:pt x="64474" y="67039"/>
                  </a:cubicBezTo>
                  <a:cubicBezTo>
                    <a:pt x="64736" y="65693"/>
                    <a:pt x="64580" y="65289"/>
                    <a:pt x="62860" y="64961"/>
                  </a:cubicBezTo>
                  <a:cubicBezTo>
                    <a:pt x="62783" y="64947"/>
                    <a:pt x="62704" y="64942"/>
                    <a:pt x="62624" y="64942"/>
                  </a:cubicBezTo>
                  <a:cubicBezTo>
                    <a:pt x="62483" y="64942"/>
                    <a:pt x="62339" y="64956"/>
                    <a:pt x="62197" y="64956"/>
                  </a:cubicBezTo>
                  <a:cubicBezTo>
                    <a:pt x="62138" y="64956"/>
                    <a:pt x="62075" y="64961"/>
                    <a:pt x="62013" y="64961"/>
                  </a:cubicBezTo>
                  <a:cubicBezTo>
                    <a:pt x="61961" y="64961"/>
                    <a:pt x="61909" y="64958"/>
                    <a:pt x="61858" y="64944"/>
                  </a:cubicBezTo>
                  <a:cubicBezTo>
                    <a:pt x="61126" y="64748"/>
                    <a:pt x="60396" y="64518"/>
                    <a:pt x="59659" y="64339"/>
                  </a:cubicBezTo>
                  <a:cubicBezTo>
                    <a:pt x="57363" y="63794"/>
                    <a:pt x="55109" y="63167"/>
                    <a:pt x="53053" y="61928"/>
                  </a:cubicBezTo>
                  <a:cubicBezTo>
                    <a:pt x="51239" y="60838"/>
                    <a:pt x="49333" y="59896"/>
                    <a:pt x="47532" y="58784"/>
                  </a:cubicBezTo>
                  <a:cubicBezTo>
                    <a:pt x="46357" y="58061"/>
                    <a:pt x="45299" y="57148"/>
                    <a:pt x="44150" y="56293"/>
                  </a:cubicBezTo>
                  <a:cubicBezTo>
                    <a:pt x="44091" y="56109"/>
                    <a:pt x="44053" y="55802"/>
                    <a:pt x="43908" y="55551"/>
                  </a:cubicBezTo>
                  <a:cubicBezTo>
                    <a:pt x="42959" y="53923"/>
                    <a:pt x="41972" y="52318"/>
                    <a:pt x="41027" y="50687"/>
                  </a:cubicBezTo>
                  <a:cubicBezTo>
                    <a:pt x="40747" y="50196"/>
                    <a:pt x="40603" y="49629"/>
                    <a:pt x="40323" y="49136"/>
                  </a:cubicBezTo>
                  <a:cubicBezTo>
                    <a:pt x="39853" y="48288"/>
                    <a:pt x="39294" y="47492"/>
                    <a:pt x="38832" y="46644"/>
                  </a:cubicBezTo>
                  <a:cubicBezTo>
                    <a:pt x="38336" y="45728"/>
                    <a:pt x="37802" y="44821"/>
                    <a:pt x="37726" y="43739"/>
                  </a:cubicBezTo>
                  <a:cubicBezTo>
                    <a:pt x="37722" y="43670"/>
                    <a:pt x="37633" y="43607"/>
                    <a:pt x="37581" y="43543"/>
                  </a:cubicBezTo>
                  <a:cubicBezTo>
                    <a:pt x="37454" y="43373"/>
                    <a:pt x="37281" y="43224"/>
                    <a:pt x="37209" y="43032"/>
                  </a:cubicBezTo>
                  <a:cubicBezTo>
                    <a:pt x="36887" y="42209"/>
                    <a:pt x="36603" y="41371"/>
                    <a:pt x="36285" y="40549"/>
                  </a:cubicBezTo>
                  <a:cubicBezTo>
                    <a:pt x="36146" y="40187"/>
                    <a:pt x="36179" y="39893"/>
                    <a:pt x="36387" y="39556"/>
                  </a:cubicBezTo>
                  <a:cubicBezTo>
                    <a:pt x="36662" y="39109"/>
                    <a:pt x="36883" y="38627"/>
                    <a:pt x="37099" y="38146"/>
                  </a:cubicBezTo>
                  <a:cubicBezTo>
                    <a:pt x="38709" y="34521"/>
                    <a:pt x="38722" y="30934"/>
                    <a:pt x="36671" y="27476"/>
                  </a:cubicBezTo>
                  <a:cubicBezTo>
                    <a:pt x="35557" y="25597"/>
                    <a:pt x="33972" y="24290"/>
                    <a:pt x="31671" y="24149"/>
                  </a:cubicBezTo>
                  <a:cubicBezTo>
                    <a:pt x="31336" y="24127"/>
                    <a:pt x="31305" y="23919"/>
                    <a:pt x="31264" y="23675"/>
                  </a:cubicBezTo>
                  <a:cubicBezTo>
                    <a:pt x="31128" y="22892"/>
                    <a:pt x="31001" y="22108"/>
                    <a:pt x="30839" y="21333"/>
                  </a:cubicBezTo>
                  <a:cubicBezTo>
                    <a:pt x="30755" y="20920"/>
                    <a:pt x="30607" y="20520"/>
                    <a:pt x="30509" y="20188"/>
                  </a:cubicBezTo>
                  <a:cubicBezTo>
                    <a:pt x="31157" y="19310"/>
                    <a:pt x="32078" y="18841"/>
                    <a:pt x="32874" y="18215"/>
                  </a:cubicBezTo>
                  <a:cubicBezTo>
                    <a:pt x="34425" y="16997"/>
                    <a:pt x="35607" y="15471"/>
                    <a:pt x="35887" y="13410"/>
                  </a:cubicBezTo>
                  <a:cubicBezTo>
                    <a:pt x="35930" y="13099"/>
                    <a:pt x="36005" y="12793"/>
                    <a:pt x="36069" y="12490"/>
                  </a:cubicBezTo>
                  <a:cubicBezTo>
                    <a:pt x="36119" y="12494"/>
                    <a:pt x="36146" y="12490"/>
                    <a:pt x="36149" y="12499"/>
                  </a:cubicBezTo>
                  <a:cubicBezTo>
                    <a:pt x="36319" y="12997"/>
                    <a:pt x="36514" y="13486"/>
                    <a:pt x="36645" y="13994"/>
                  </a:cubicBezTo>
                  <a:cubicBezTo>
                    <a:pt x="37358" y="16699"/>
                    <a:pt x="39205" y="18385"/>
                    <a:pt x="41603" y="19536"/>
                  </a:cubicBezTo>
                  <a:cubicBezTo>
                    <a:pt x="42174" y="19808"/>
                    <a:pt x="42816" y="19952"/>
                    <a:pt x="43460" y="19952"/>
                  </a:cubicBezTo>
                  <a:cubicBezTo>
                    <a:pt x="45233" y="19952"/>
                    <a:pt x="47016" y="18866"/>
                    <a:pt x="47324" y="16400"/>
                  </a:cubicBezTo>
                  <a:cubicBezTo>
                    <a:pt x="47383" y="15910"/>
                    <a:pt x="47447" y="15412"/>
                    <a:pt x="47421" y="14922"/>
                  </a:cubicBezTo>
                  <a:cubicBezTo>
                    <a:pt x="47337" y="13422"/>
                    <a:pt x="47845" y="12133"/>
                    <a:pt x="48621" y="10889"/>
                  </a:cubicBezTo>
                  <a:cubicBezTo>
                    <a:pt x="49210" y="9939"/>
                    <a:pt x="49740" y="8942"/>
                    <a:pt x="50176" y="7911"/>
                  </a:cubicBezTo>
                  <a:cubicBezTo>
                    <a:pt x="50790" y="6459"/>
                    <a:pt x="50676" y="5082"/>
                    <a:pt x="49422" y="3954"/>
                  </a:cubicBezTo>
                  <a:cubicBezTo>
                    <a:pt x="48867" y="3456"/>
                    <a:pt x="48218" y="3165"/>
                    <a:pt x="47498" y="3106"/>
                  </a:cubicBezTo>
                  <a:cubicBezTo>
                    <a:pt x="45333" y="2931"/>
                    <a:pt x="43370" y="2330"/>
                    <a:pt x="41553" y="1014"/>
                  </a:cubicBezTo>
                  <a:cubicBezTo>
                    <a:pt x="40613" y="336"/>
                    <a:pt x="39511" y="0"/>
                    <a:pt x="383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7"/>
            <p:cNvSpPr/>
            <p:nvPr/>
          </p:nvSpPr>
          <p:spPr>
            <a:xfrm>
              <a:off x="2520876" y="3767284"/>
              <a:ext cx="67805" cy="244329"/>
            </a:xfrm>
            <a:custGeom>
              <a:rect b="b" l="l" r="r" t="t"/>
              <a:pathLst>
                <a:path extrusionOk="0" h="8695" w="2413">
                  <a:moveTo>
                    <a:pt x="789" y="1"/>
                  </a:moveTo>
                  <a:cubicBezTo>
                    <a:pt x="505" y="2871"/>
                    <a:pt x="1" y="5713"/>
                    <a:pt x="560" y="8694"/>
                  </a:cubicBezTo>
                  <a:cubicBezTo>
                    <a:pt x="619" y="8536"/>
                    <a:pt x="658" y="8464"/>
                    <a:pt x="679" y="8384"/>
                  </a:cubicBezTo>
                  <a:cubicBezTo>
                    <a:pt x="1144" y="6540"/>
                    <a:pt x="1602" y="4694"/>
                    <a:pt x="2056" y="2846"/>
                  </a:cubicBezTo>
                  <a:cubicBezTo>
                    <a:pt x="2134" y="2533"/>
                    <a:pt x="2194" y="2215"/>
                    <a:pt x="2234" y="1896"/>
                  </a:cubicBezTo>
                  <a:cubicBezTo>
                    <a:pt x="2413" y="465"/>
                    <a:pt x="2408" y="465"/>
                    <a:pt x="1014" y="65"/>
                  </a:cubicBezTo>
                  <a:cubicBezTo>
                    <a:pt x="933" y="43"/>
                    <a:pt x="853" y="17"/>
                    <a:pt x="789"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7"/>
            <p:cNvSpPr/>
            <p:nvPr/>
          </p:nvSpPr>
          <p:spPr>
            <a:xfrm>
              <a:off x="1733313" y="1943049"/>
              <a:ext cx="475396" cy="522042"/>
            </a:xfrm>
            <a:custGeom>
              <a:rect b="b" l="l" r="r" t="t"/>
              <a:pathLst>
                <a:path extrusionOk="0" h="18578" w="16918">
                  <a:moveTo>
                    <a:pt x="4710" y="0"/>
                  </a:moveTo>
                  <a:cubicBezTo>
                    <a:pt x="3121" y="0"/>
                    <a:pt x="1744" y="653"/>
                    <a:pt x="606" y="1967"/>
                  </a:cubicBezTo>
                  <a:cubicBezTo>
                    <a:pt x="1" y="2666"/>
                    <a:pt x="26" y="3097"/>
                    <a:pt x="632" y="3740"/>
                  </a:cubicBezTo>
                  <a:cubicBezTo>
                    <a:pt x="746" y="3864"/>
                    <a:pt x="856" y="3992"/>
                    <a:pt x="963" y="4124"/>
                  </a:cubicBezTo>
                  <a:cubicBezTo>
                    <a:pt x="2412" y="5930"/>
                    <a:pt x="2712" y="8098"/>
                    <a:pt x="2857" y="10309"/>
                  </a:cubicBezTo>
                  <a:cubicBezTo>
                    <a:pt x="2895" y="10624"/>
                    <a:pt x="2857" y="10969"/>
                    <a:pt x="2980" y="11246"/>
                  </a:cubicBezTo>
                  <a:cubicBezTo>
                    <a:pt x="3374" y="12128"/>
                    <a:pt x="3903" y="12954"/>
                    <a:pt x="4242" y="13857"/>
                  </a:cubicBezTo>
                  <a:cubicBezTo>
                    <a:pt x="5047" y="16012"/>
                    <a:pt x="6709" y="17287"/>
                    <a:pt x="8649" y="18219"/>
                  </a:cubicBezTo>
                  <a:cubicBezTo>
                    <a:pt x="9158" y="18464"/>
                    <a:pt x="9671" y="18578"/>
                    <a:pt x="10160" y="18578"/>
                  </a:cubicBezTo>
                  <a:cubicBezTo>
                    <a:pt x="11706" y="18578"/>
                    <a:pt x="13024" y="17440"/>
                    <a:pt x="13281" y="15681"/>
                  </a:cubicBezTo>
                  <a:cubicBezTo>
                    <a:pt x="13354" y="15195"/>
                    <a:pt x="13404" y="14696"/>
                    <a:pt x="13388" y="14207"/>
                  </a:cubicBezTo>
                  <a:cubicBezTo>
                    <a:pt x="13328" y="12595"/>
                    <a:pt x="13815" y="11165"/>
                    <a:pt x="14700" y="9840"/>
                  </a:cubicBezTo>
                  <a:cubicBezTo>
                    <a:pt x="15405" y="8793"/>
                    <a:pt x="15985" y="7694"/>
                    <a:pt x="16371" y="6471"/>
                  </a:cubicBezTo>
                  <a:cubicBezTo>
                    <a:pt x="16917" y="4758"/>
                    <a:pt x="15616" y="3356"/>
                    <a:pt x="14324" y="3139"/>
                  </a:cubicBezTo>
                  <a:cubicBezTo>
                    <a:pt x="13925" y="3075"/>
                    <a:pt x="13522" y="2991"/>
                    <a:pt x="13120" y="2960"/>
                  </a:cubicBezTo>
                  <a:cubicBezTo>
                    <a:pt x="11412" y="2819"/>
                    <a:pt x="9832" y="2364"/>
                    <a:pt x="8488" y="1223"/>
                  </a:cubicBezTo>
                  <a:cubicBezTo>
                    <a:pt x="7763" y="605"/>
                    <a:pt x="6869" y="302"/>
                    <a:pt x="5946" y="124"/>
                  </a:cubicBezTo>
                  <a:cubicBezTo>
                    <a:pt x="5521" y="41"/>
                    <a:pt x="5108" y="0"/>
                    <a:pt x="471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7"/>
            <p:cNvSpPr/>
            <p:nvPr/>
          </p:nvSpPr>
          <p:spPr>
            <a:xfrm>
              <a:off x="1471917" y="3361505"/>
              <a:ext cx="498578" cy="208895"/>
            </a:xfrm>
            <a:custGeom>
              <a:rect b="b" l="l" r="r" t="t"/>
              <a:pathLst>
                <a:path extrusionOk="0" h="7434" w="17743">
                  <a:moveTo>
                    <a:pt x="16468" y="0"/>
                  </a:moveTo>
                  <a:cubicBezTo>
                    <a:pt x="14091" y="1692"/>
                    <a:pt x="13179" y="2113"/>
                    <a:pt x="10361" y="2901"/>
                  </a:cubicBezTo>
                  <a:cubicBezTo>
                    <a:pt x="8438" y="3438"/>
                    <a:pt x="6514" y="3970"/>
                    <a:pt x="4607" y="4558"/>
                  </a:cubicBezTo>
                  <a:cubicBezTo>
                    <a:pt x="3430" y="4924"/>
                    <a:pt x="2265" y="5309"/>
                    <a:pt x="1021" y="5309"/>
                  </a:cubicBezTo>
                  <a:cubicBezTo>
                    <a:pt x="687" y="5309"/>
                    <a:pt x="348" y="5281"/>
                    <a:pt x="1" y="5218"/>
                  </a:cubicBezTo>
                  <a:lnTo>
                    <a:pt x="1" y="5218"/>
                  </a:lnTo>
                  <a:cubicBezTo>
                    <a:pt x="187" y="5576"/>
                    <a:pt x="463" y="5874"/>
                    <a:pt x="483" y="6190"/>
                  </a:cubicBezTo>
                  <a:cubicBezTo>
                    <a:pt x="504" y="6534"/>
                    <a:pt x="288" y="6893"/>
                    <a:pt x="119" y="7433"/>
                  </a:cubicBezTo>
                  <a:cubicBezTo>
                    <a:pt x="6467" y="6837"/>
                    <a:pt x="12451" y="5507"/>
                    <a:pt x="17743" y="1934"/>
                  </a:cubicBezTo>
                  <a:cubicBezTo>
                    <a:pt x="17346" y="1330"/>
                    <a:pt x="16908" y="665"/>
                    <a:pt x="16468"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7"/>
            <p:cNvSpPr/>
            <p:nvPr/>
          </p:nvSpPr>
          <p:spPr>
            <a:xfrm>
              <a:off x="1330118" y="2607639"/>
              <a:ext cx="532636" cy="687691"/>
            </a:xfrm>
            <a:custGeom>
              <a:rect b="b" l="l" r="r" t="t"/>
              <a:pathLst>
                <a:path extrusionOk="0" h="24473" w="18955">
                  <a:moveTo>
                    <a:pt x="4187" y="0"/>
                  </a:moveTo>
                  <a:cubicBezTo>
                    <a:pt x="3496" y="170"/>
                    <a:pt x="2826" y="333"/>
                    <a:pt x="2195" y="491"/>
                  </a:cubicBezTo>
                  <a:cubicBezTo>
                    <a:pt x="2077" y="1448"/>
                    <a:pt x="1988" y="2361"/>
                    <a:pt x="1847" y="3263"/>
                  </a:cubicBezTo>
                  <a:cubicBezTo>
                    <a:pt x="1381" y="6258"/>
                    <a:pt x="877" y="9244"/>
                    <a:pt x="424" y="12239"/>
                  </a:cubicBezTo>
                  <a:cubicBezTo>
                    <a:pt x="271" y="13243"/>
                    <a:pt x="85" y="14283"/>
                    <a:pt x="187" y="15280"/>
                  </a:cubicBezTo>
                  <a:cubicBezTo>
                    <a:pt x="310" y="16485"/>
                    <a:pt x="716" y="17661"/>
                    <a:pt x="1013" y="18905"/>
                  </a:cubicBezTo>
                  <a:cubicBezTo>
                    <a:pt x="1813" y="18406"/>
                    <a:pt x="2534" y="17967"/>
                    <a:pt x="3246" y="17516"/>
                  </a:cubicBezTo>
                  <a:cubicBezTo>
                    <a:pt x="3398" y="17419"/>
                    <a:pt x="3534" y="17278"/>
                    <a:pt x="3662" y="17146"/>
                  </a:cubicBezTo>
                  <a:cubicBezTo>
                    <a:pt x="4894" y="15859"/>
                    <a:pt x="6081" y="14534"/>
                    <a:pt x="7161" y="13107"/>
                  </a:cubicBezTo>
                  <a:cubicBezTo>
                    <a:pt x="8844" y="10887"/>
                    <a:pt x="9772" y="8442"/>
                    <a:pt x="9725" y="5636"/>
                  </a:cubicBezTo>
                  <a:cubicBezTo>
                    <a:pt x="9720" y="5350"/>
                    <a:pt x="9606" y="4941"/>
                    <a:pt x="10034" y="4912"/>
                  </a:cubicBezTo>
                  <a:cubicBezTo>
                    <a:pt x="10035" y="4912"/>
                    <a:pt x="10036" y="4912"/>
                    <a:pt x="10037" y="4912"/>
                  </a:cubicBezTo>
                  <a:cubicBezTo>
                    <a:pt x="10149" y="4912"/>
                    <a:pt x="10391" y="5369"/>
                    <a:pt x="10399" y="5618"/>
                  </a:cubicBezTo>
                  <a:cubicBezTo>
                    <a:pt x="10493" y="7723"/>
                    <a:pt x="10064" y="9733"/>
                    <a:pt x="9013" y="11552"/>
                  </a:cubicBezTo>
                  <a:cubicBezTo>
                    <a:pt x="7191" y="14700"/>
                    <a:pt x="4755" y="17320"/>
                    <a:pt x="1865" y="19501"/>
                  </a:cubicBezTo>
                  <a:cubicBezTo>
                    <a:pt x="1292" y="19935"/>
                    <a:pt x="615" y="20226"/>
                    <a:pt x="0" y="20574"/>
                  </a:cubicBezTo>
                  <a:cubicBezTo>
                    <a:pt x="131" y="21827"/>
                    <a:pt x="263" y="23105"/>
                    <a:pt x="406" y="24472"/>
                  </a:cubicBezTo>
                  <a:cubicBezTo>
                    <a:pt x="1441" y="24233"/>
                    <a:pt x="2436" y="24000"/>
                    <a:pt x="3437" y="23765"/>
                  </a:cubicBezTo>
                  <a:cubicBezTo>
                    <a:pt x="6971" y="22938"/>
                    <a:pt x="10302" y="21677"/>
                    <a:pt x="13094" y="19241"/>
                  </a:cubicBezTo>
                  <a:cubicBezTo>
                    <a:pt x="14932" y="17635"/>
                    <a:pt x="16480" y="15820"/>
                    <a:pt x="17497" y="13571"/>
                  </a:cubicBezTo>
                  <a:cubicBezTo>
                    <a:pt x="18611" y="11109"/>
                    <a:pt x="18954" y="8578"/>
                    <a:pt x="18188" y="5964"/>
                  </a:cubicBezTo>
                  <a:cubicBezTo>
                    <a:pt x="17349" y="3104"/>
                    <a:pt x="15785" y="941"/>
                    <a:pt x="12641" y="380"/>
                  </a:cubicBezTo>
                  <a:cubicBezTo>
                    <a:pt x="12539" y="363"/>
                    <a:pt x="12442" y="299"/>
                    <a:pt x="12348" y="299"/>
                  </a:cubicBezTo>
                  <a:cubicBezTo>
                    <a:pt x="12212" y="303"/>
                    <a:pt x="12048" y="312"/>
                    <a:pt x="11955" y="389"/>
                  </a:cubicBezTo>
                  <a:cubicBezTo>
                    <a:pt x="11268" y="946"/>
                    <a:pt x="10623" y="1556"/>
                    <a:pt x="9911" y="2074"/>
                  </a:cubicBezTo>
                  <a:cubicBezTo>
                    <a:pt x="9068" y="2693"/>
                    <a:pt x="8187" y="3259"/>
                    <a:pt x="7296" y="3808"/>
                  </a:cubicBezTo>
                  <a:cubicBezTo>
                    <a:pt x="7093" y="3936"/>
                    <a:pt x="6890" y="3996"/>
                    <a:pt x="6690" y="3996"/>
                  </a:cubicBezTo>
                  <a:cubicBezTo>
                    <a:pt x="6395" y="3996"/>
                    <a:pt x="6110" y="3863"/>
                    <a:pt x="5852" y="3616"/>
                  </a:cubicBezTo>
                  <a:cubicBezTo>
                    <a:pt x="5170" y="2952"/>
                    <a:pt x="4657" y="2181"/>
                    <a:pt x="4437" y="1240"/>
                  </a:cubicBezTo>
                  <a:cubicBezTo>
                    <a:pt x="4347" y="844"/>
                    <a:pt x="4276" y="443"/>
                    <a:pt x="4187"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7"/>
            <p:cNvSpPr/>
            <p:nvPr/>
          </p:nvSpPr>
          <p:spPr>
            <a:xfrm>
              <a:off x="1412511" y="3173200"/>
              <a:ext cx="462751" cy="240030"/>
            </a:xfrm>
            <a:custGeom>
              <a:rect b="b" l="l" r="r" t="t"/>
              <a:pathLst>
                <a:path extrusionOk="0" h="8542" w="16468">
                  <a:moveTo>
                    <a:pt x="15154" y="1"/>
                  </a:moveTo>
                  <a:cubicBezTo>
                    <a:pt x="14281" y="1168"/>
                    <a:pt x="13158" y="1769"/>
                    <a:pt x="11963" y="2280"/>
                  </a:cubicBezTo>
                  <a:cubicBezTo>
                    <a:pt x="10997" y="2697"/>
                    <a:pt x="10065" y="3178"/>
                    <a:pt x="9098" y="3601"/>
                  </a:cubicBezTo>
                  <a:cubicBezTo>
                    <a:pt x="8450" y="3881"/>
                    <a:pt x="7793" y="4218"/>
                    <a:pt x="7106" y="4333"/>
                  </a:cubicBezTo>
                  <a:cubicBezTo>
                    <a:pt x="5492" y="4605"/>
                    <a:pt x="3861" y="4797"/>
                    <a:pt x="2229" y="4942"/>
                  </a:cubicBezTo>
                  <a:cubicBezTo>
                    <a:pt x="2083" y="4955"/>
                    <a:pt x="1937" y="4960"/>
                    <a:pt x="1790" y="4960"/>
                  </a:cubicBezTo>
                  <a:cubicBezTo>
                    <a:pt x="1198" y="4960"/>
                    <a:pt x="598" y="4875"/>
                    <a:pt x="0" y="4848"/>
                  </a:cubicBezTo>
                  <a:lnTo>
                    <a:pt x="0" y="4848"/>
                  </a:lnTo>
                  <a:cubicBezTo>
                    <a:pt x="339" y="6066"/>
                    <a:pt x="683" y="7306"/>
                    <a:pt x="1026" y="8542"/>
                  </a:cubicBezTo>
                  <a:lnTo>
                    <a:pt x="1187" y="8495"/>
                  </a:lnTo>
                  <a:cubicBezTo>
                    <a:pt x="1348" y="8337"/>
                    <a:pt x="1483" y="8094"/>
                    <a:pt x="1678" y="8034"/>
                  </a:cubicBezTo>
                  <a:cubicBezTo>
                    <a:pt x="2386" y="7805"/>
                    <a:pt x="3136" y="7702"/>
                    <a:pt x="3827" y="7438"/>
                  </a:cubicBezTo>
                  <a:cubicBezTo>
                    <a:pt x="6836" y="6288"/>
                    <a:pt x="9924" y="5394"/>
                    <a:pt x="13023" y="4524"/>
                  </a:cubicBezTo>
                  <a:cubicBezTo>
                    <a:pt x="14179" y="4196"/>
                    <a:pt x="15281" y="3669"/>
                    <a:pt x="16468" y="3208"/>
                  </a:cubicBezTo>
                  <a:cubicBezTo>
                    <a:pt x="16009" y="2088"/>
                    <a:pt x="15599" y="1091"/>
                    <a:pt x="15154"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7"/>
            <p:cNvSpPr/>
            <p:nvPr/>
          </p:nvSpPr>
          <p:spPr>
            <a:xfrm>
              <a:off x="1149849" y="1960500"/>
              <a:ext cx="648576" cy="445076"/>
            </a:xfrm>
            <a:custGeom>
              <a:rect b="b" l="l" r="r" t="t"/>
              <a:pathLst>
                <a:path extrusionOk="0" h="15839" w="23081">
                  <a:moveTo>
                    <a:pt x="11758" y="0"/>
                  </a:moveTo>
                  <a:cubicBezTo>
                    <a:pt x="10752" y="0"/>
                    <a:pt x="9743" y="140"/>
                    <a:pt x="8734" y="534"/>
                  </a:cubicBezTo>
                  <a:cubicBezTo>
                    <a:pt x="8158" y="759"/>
                    <a:pt x="7491" y="789"/>
                    <a:pt x="6831" y="789"/>
                  </a:cubicBezTo>
                  <a:cubicBezTo>
                    <a:pt x="6594" y="789"/>
                    <a:pt x="6358" y="785"/>
                    <a:pt x="6128" y="785"/>
                  </a:cubicBezTo>
                  <a:cubicBezTo>
                    <a:pt x="5935" y="784"/>
                    <a:pt x="5742" y="783"/>
                    <a:pt x="5550" y="783"/>
                  </a:cubicBezTo>
                  <a:cubicBezTo>
                    <a:pt x="4250" y="783"/>
                    <a:pt x="2960" y="825"/>
                    <a:pt x="1712" y="1296"/>
                  </a:cubicBezTo>
                  <a:cubicBezTo>
                    <a:pt x="831" y="1628"/>
                    <a:pt x="345" y="2259"/>
                    <a:pt x="217" y="3183"/>
                  </a:cubicBezTo>
                  <a:cubicBezTo>
                    <a:pt x="0" y="4742"/>
                    <a:pt x="1068" y="6194"/>
                    <a:pt x="2713" y="6501"/>
                  </a:cubicBezTo>
                  <a:cubicBezTo>
                    <a:pt x="3204" y="6592"/>
                    <a:pt x="3690" y="6640"/>
                    <a:pt x="4169" y="6640"/>
                  </a:cubicBezTo>
                  <a:cubicBezTo>
                    <a:pt x="5329" y="6640"/>
                    <a:pt x="6450" y="6360"/>
                    <a:pt x="7518" y="5730"/>
                  </a:cubicBezTo>
                  <a:cubicBezTo>
                    <a:pt x="7803" y="5563"/>
                    <a:pt x="8024" y="5476"/>
                    <a:pt x="8196" y="5476"/>
                  </a:cubicBezTo>
                  <a:cubicBezTo>
                    <a:pt x="8501" y="5476"/>
                    <a:pt x="8653" y="5748"/>
                    <a:pt x="8742" y="6323"/>
                  </a:cubicBezTo>
                  <a:cubicBezTo>
                    <a:pt x="8937" y="7600"/>
                    <a:pt x="9492" y="8234"/>
                    <a:pt x="10771" y="8465"/>
                  </a:cubicBezTo>
                  <a:cubicBezTo>
                    <a:pt x="11258" y="8554"/>
                    <a:pt x="11741" y="8602"/>
                    <a:pt x="12217" y="8602"/>
                  </a:cubicBezTo>
                  <a:cubicBezTo>
                    <a:pt x="13331" y="8602"/>
                    <a:pt x="14411" y="8341"/>
                    <a:pt x="15441" y="7745"/>
                  </a:cubicBezTo>
                  <a:cubicBezTo>
                    <a:pt x="15733" y="7577"/>
                    <a:pt x="15954" y="7489"/>
                    <a:pt x="16125" y="7489"/>
                  </a:cubicBezTo>
                  <a:cubicBezTo>
                    <a:pt x="16425" y="7489"/>
                    <a:pt x="16570" y="7760"/>
                    <a:pt x="16670" y="8333"/>
                  </a:cubicBezTo>
                  <a:cubicBezTo>
                    <a:pt x="16818" y="9189"/>
                    <a:pt x="16942" y="10054"/>
                    <a:pt x="17191" y="10880"/>
                  </a:cubicBezTo>
                  <a:cubicBezTo>
                    <a:pt x="17381" y="11524"/>
                    <a:pt x="17750" y="12115"/>
                    <a:pt x="18030" y="12698"/>
                  </a:cubicBezTo>
                  <a:cubicBezTo>
                    <a:pt x="18542" y="12324"/>
                    <a:pt x="18920" y="11966"/>
                    <a:pt x="19364" y="11744"/>
                  </a:cubicBezTo>
                  <a:cubicBezTo>
                    <a:pt x="19623" y="11616"/>
                    <a:pt x="19866" y="11554"/>
                    <a:pt x="20087" y="11554"/>
                  </a:cubicBezTo>
                  <a:cubicBezTo>
                    <a:pt x="20658" y="11554"/>
                    <a:pt x="21075" y="11965"/>
                    <a:pt x="21192" y="12698"/>
                  </a:cubicBezTo>
                  <a:cubicBezTo>
                    <a:pt x="21247" y="13044"/>
                    <a:pt x="21247" y="13423"/>
                    <a:pt x="21165" y="13759"/>
                  </a:cubicBezTo>
                  <a:cubicBezTo>
                    <a:pt x="21005" y="14432"/>
                    <a:pt x="20772" y="15084"/>
                    <a:pt x="20539" y="15839"/>
                  </a:cubicBezTo>
                  <a:cubicBezTo>
                    <a:pt x="21327" y="15029"/>
                    <a:pt x="22052" y="14245"/>
                    <a:pt x="22365" y="13214"/>
                  </a:cubicBezTo>
                  <a:cubicBezTo>
                    <a:pt x="22941" y="11319"/>
                    <a:pt x="23080" y="9419"/>
                    <a:pt x="22738" y="7422"/>
                  </a:cubicBezTo>
                  <a:cubicBezTo>
                    <a:pt x="22064" y="3472"/>
                    <a:pt x="18488" y="959"/>
                    <a:pt x="15485" y="432"/>
                  </a:cubicBezTo>
                  <a:cubicBezTo>
                    <a:pt x="14252" y="216"/>
                    <a:pt x="13007" y="0"/>
                    <a:pt x="11758"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7"/>
            <p:cNvSpPr/>
            <p:nvPr/>
          </p:nvSpPr>
          <p:spPr>
            <a:xfrm>
              <a:off x="1532756" y="2328680"/>
              <a:ext cx="94585" cy="96664"/>
            </a:xfrm>
            <a:custGeom>
              <a:rect b="b" l="l" r="r" t="t"/>
              <a:pathLst>
                <a:path extrusionOk="0" h="3440" w="3366">
                  <a:moveTo>
                    <a:pt x="1382" y="0"/>
                  </a:moveTo>
                  <a:cubicBezTo>
                    <a:pt x="604" y="0"/>
                    <a:pt x="18" y="730"/>
                    <a:pt x="10" y="1719"/>
                  </a:cubicBezTo>
                  <a:cubicBezTo>
                    <a:pt x="1" y="2750"/>
                    <a:pt x="628" y="3422"/>
                    <a:pt x="1608" y="3440"/>
                  </a:cubicBezTo>
                  <a:cubicBezTo>
                    <a:pt x="1616" y="3440"/>
                    <a:pt x="1624" y="3440"/>
                    <a:pt x="1632" y="3440"/>
                  </a:cubicBezTo>
                  <a:cubicBezTo>
                    <a:pt x="2578" y="3440"/>
                    <a:pt x="3337" y="2673"/>
                    <a:pt x="3353" y="1701"/>
                  </a:cubicBezTo>
                  <a:cubicBezTo>
                    <a:pt x="3366" y="683"/>
                    <a:pt x="2629" y="35"/>
                    <a:pt x="1421" y="1"/>
                  </a:cubicBezTo>
                  <a:cubicBezTo>
                    <a:pt x="1408" y="1"/>
                    <a:pt x="1395" y="0"/>
                    <a:pt x="1382"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7"/>
            <p:cNvSpPr/>
            <p:nvPr/>
          </p:nvSpPr>
          <p:spPr>
            <a:xfrm>
              <a:off x="1455505" y="2245163"/>
              <a:ext cx="56565" cy="73060"/>
            </a:xfrm>
            <a:custGeom>
              <a:rect b="b" l="l" r="r" t="t"/>
              <a:pathLst>
                <a:path extrusionOk="0" h="2600" w="2013">
                  <a:moveTo>
                    <a:pt x="992" y="1"/>
                  </a:moveTo>
                  <a:cubicBezTo>
                    <a:pt x="386" y="1"/>
                    <a:pt x="25" y="481"/>
                    <a:pt x="12" y="1299"/>
                  </a:cubicBezTo>
                  <a:cubicBezTo>
                    <a:pt x="0" y="2057"/>
                    <a:pt x="412" y="2590"/>
                    <a:pt x="1008" y="2599"/>
                  </a:cubicBezTo>
                  <a:cubicBezTo>
                    <a:pt x="1010" y="2599"/>
                    <a:pt x="1012" y="2599"/>
                    <a:pt x="1013" y="2599"/>
                  </a:cubicBezTo>
                  <a:cubicBezTo>
                    <a:pt x="1588" y="2599"/>
                    <a:pt x="1992" y="2043"/>
                    <a:pt x="2004" y="1231"/>
                  </a:cubicBezTo>
                  <a:cubicBezTo>
                    <a:pt x="2013" y="528"/>
                    <a:pt x="1576" y="1"/>
                    <a:pt x="9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7"/>
            <p:cNvSpPr/>
            <p:nvPr/>
          </p:nvSpPr>
          <p:spPr>
            <a:xfrm>
              <a:off x="1335345" y="2401490"/>
              <a:ext cx="127911" cy="76572"/>
            </a:xfrm>
            <a:custGeom>
              <a:rect b="b" l="l" r="r" t="t"/>
              <a:pathLst>
                <a:path extrusionOk="0" h="2725" w="4552">
                  <a:moveTo>
                    <a:pt x="911" y="831"/>
                  </a:moveTo>
                  <a:lnTo>
                    <a:pt x="911" y="831"/>
                  </a:lnTo>
                  <a:cubicBezTo>
                    <a:pt x="1352" y="856"/>
                    <a:pt x="1780" y="890"/>
                    <a:pt x="2204" y="903"/>
                  </a:cubicBezTo>
                  <a:cubicBezTo>
                    <a:pt x="2350" y="906"/>
                    <a:pt x="2496" y="907"/>
                    <a:pt x="2644" y="907"/>
                  </a:cubicBezTo>
                  <a:cubicBezTo>
                    <a:pt x="2939" y="907"/>
                    <a:pt x="3243" y="903"/>
                    <a:pt x="3569" y="903"/>
                  </a:cubicBezTo>
                  <a:cubicBezTo>
                    <a:pt x="3412" y="1678"/>
                    <a:pt x="3141" y="1898"/>
                    <a:pt x="2370" y="1898"/>
                  </a:cubicBezTo>
                  <a:cubicBezTo>
                    <a:pt x="2326" y="1898"/>
                    <a:pt x="2281" y="1897"/>
                    <a:pt x="2234" y="1896"/>
                  </a:cubicBezTo>
                  <a:cubicBezTo>
                    <a:pt x="1475" y="1871"/>
                    <a:pt x="1030" y="1538"/>
                    <a:pt x="911" y="831"/>
                  </a:cubicBezTo>
                  <a:close/>
                  <a:moveTo>
                    <a:pt x="1293" y="1"/>
                  </a:moveTo>
                  <a:cubicBezTo>
                    <a:pt x="941" y="141"/>
                    <a:pt x="420" y="183"/>
                    <a:pt x="276" y="443"/>
                  </a:cubicBezTo>
                  <a:cubicBezTo>
                    <a:pt x="1" y="929"/>
                    <a:pt x="179" y="1496"/>
                    <a:pt x="543" y="1951"/>
                  </a:cubicBezTo>
                  <a:cubicBezTo>
                    <a:pt x="593" y="2020"/>
                    <a:pt x="658" y="2075"/>
                    <a:pt x="717" y="2134"/>
                  </a:cubicBezTo>
                  <a:cubicBezTo>
                    <a:pt x="1148" y="2519"/>
                    <a:pt x="1811" y="2724"/>
                    <a:pt x="2454" y="2724"/>
                  </a:cubicBezTo>
                  <a:cubicBezTo>
                    <a:pt x="2879" y="2724"/>
                    <a:pt x="3295" y="2634"/>
                    <a:pt x="3628" y="2446"/>
                  </a:cubicBezTo>
                  <a:cubicBezTo>
                    <a:pt x="4099" y="2186"/>
                    <a:pt x="4552" y="1398"/>
                    <a:pt x="4327" y="993"/>
                  </a:cubicBezTo>
                  <a:cubicBezTo>
                    <a:pt x="4137" y="661"/>
                    <a:pt x="3721" y="316"/>
                    <a:pt x="3357" y="252"/>
                  </a:cubicBezTo>
                  <a:cubicBezTo>
                    <a:pt x="3089" y="203"/>
                    <a:pt x="2814" y="188"/>
                    <a:pt x="2536" y="188"/>
                  </a:cubicBezTo>
                  <a:cubicBezTo>
                    <a:pt x="2139" y="188"/>
                    <a:pt x="1736" y="218"/>
                    <a:pt x="1340" y="218"/>
                  </a:cubicBezTo>
                  <a:cubicBezTo>
                    <a:pt x="1323" y="146"/>
                    <a:pt x="1306" y="73"/>
                    <a:pt x="12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7"/>
            <p:cNvSpPr/>
            <p:nvPr/>
          </p:nvSpPr>
          <p:spPr>
            <a:xfrm>
              <a:off x="1401439" y="3660163"/>
              <a:ext cx="20148" cy="79860"/>
            </a:xfrm>
            <a:custGeom>
              <a:rect b="b" l="l" r="r" t="t"/>
              <a:pathLst>
                <a:path extrusionOk="0" h="2842" w="717">
                  <a:moveTo>
                    <a:pt x="208" y="0"/>
                  </a:moveTo>
                  <a:cubicBezTo>
                    <a:pt x="136" y="975"/>
                    <a:pt x="68" y="1900"/>
                    <a:pt x="0" y="2820"/>
                  </a:cubicBezTo>
                  <a:cubicBezTo>
                    <a:pt x="34" y="2828"/>
                    <a:pt x="64" y="2837"/>
                    <a:pt x="94" y="2841"/>
                  </a:cubicBezTo>
                  <a:cubicBezTo>
                    <a:pt x="301" y="1946"/>
                    <a:pt x="505" y="1048"/>
                    <a:pt x="717" y="102"/>
                  </a:cubicBezTo>
                  <a:cubicBezTo>
                    <a:pt x="513" y="60"/>
                    <a:pt x="344" y="26"/>
                    <a:pt x="208"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7"/>
            <p:cNvSpPr/>
            <p:nvPr/>
          </p:nvSpPr>
          <p:spPr>
            <a:xfrm>
              <a:off x="1349171" y="3657662"/>
              <a:ext cx="38694" cy="112288"/>
            </a:xfrm>
            <a:custGeom>
              <a:rect b="b" l="l" r="r" t="t"/>
              <a:pathLst>
                <a:path extrusionOk="0" h="3996" w="1377">
                  <a:moveTo>
                    <a:pt x="1377" y="1"/>
                  </a:moveTo>
                  <a:lnTo>
                    <a:pt x="1377" y="1"/>
                  </a:lnTo>
                  <a:cubicBezTo>
                    <a:pt x="835" y="140"/>
                    <a:pt x="407" y="251"/>
                    <a:pt x="93" y="329"/>
                  </a:cubicBezTo>
                  <a:cubicBezTo>
                    <a:pt x="123" y="1163"/>
                    <a:pt x="262" y="1871"/>
                    <a:pt x="148" y="2534"/>
                  </a:cubicBezTo>
                  <a:cubicBezTo>
                    <a:pt x="0" y="3420"/>
                    <a:pt x="487" y="3740"/>
                    <a:pt x="1051" y="3995"/>
                  </a:cubicBezTo>
                  <a:cubicBezTo>
                    <a:pt x="1157" y="2717"/>
                    <a:pt x="1263" y="1414"/>
                    <a:pt x="1377"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7"/>
            <p:cNvSpPr/>
            <p:nvPr/>
          </p:nvSpPr>
          <p:spPr>
            <a:xfrm>
              <a:off x="1329387" y="2316512"/>
              <a:ext cx="53980" cy="67918"/>
            </a:xfrm>
            <a:custGeom>
              <a:rect b="b" l="l" r="r" t="t"/>
              <a:pathLst>
                <a:path extrusionOk="0" h="2417" w="1921">
                  <a:moveTo>
                    <a:pt x="1530" y="1"/>
                  </a:moveTo>
                  <a:cubicBezTo>
                    <a:pt x="1378" y="30"/>
                    <a:pt x="1182" y="13"/>
                    <a:pt x="1082" y="103"/>
                  </a:cubicBezTo>
                  <a:cubicBezTo>
                    <a:pt x="805" y="352"/>
                    <a:pt x="551" y="622"/>
                    <a:pt x="318" y="911"/>
                  </a:cubicBezTo>
                  <a:cubicBezTo>
                    <a:pt x="68" y="1218"/>
                    <a:pt x="0" y="1605"/>
                    <a:pt x="327" y="1865"/>
                  </a:cubicBezTo>
                  <a:cubicBezTo>
                    <a:pt x="645" y="2117"/>
                    <a:pt x="1048" y="2279"/>
                    <a:pt x="1433" y="2411"/>
                  </a:cubicBezTo>
                  <a:cubicBezTo>
                    <a:pt x="1445" y="2415"/>
                    <a:pt x="1457" y="2417"/>
                    <a:pt x="1471" y="2417"/>
                  </a:cubicBezTo>
                  <a:cubicBezTo>
                    <a:pt x="1594" y="2417"/>
                    <a:pt x="1771" y="2253"/>
                    <a:pt x="1921" y="2177"/>
                  </a:cubicBezTo>
                  <a:cubicBezTo>
                    <a:pt x="1810" y="2023"/>
                    <a:pt x="1734" y="1831"/>
                    <a:pt x="1589" y="1729"/>
                  </a:cubicBezTo>
                  <a:cubicBezTo>
                    <a:pt x="1407" y="1598"/>
                    <a:pt x="1175" y="1537"/>
                    <a:pt x="925" y="1432"/>
                  </a:cubicBezTo>
                  <a:cubicBezTo>
                    <a:pt x="1187" y="1073"/>
                    <a:pt x="1425" y="801"/>
                    <a:pt x="1589" y="494"/>
                  </a:cubicBezTo>
                  <a:cubicBezTo>
                    <a:pt x="1654" y="375"/>
                    <a:pt x="1555" y="166"/>
                    <a:pt x="15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7"/>
            <p:cNvSpPr/>
            <p:nvPr/>
          </p:nvSpPr>
          <p:spPr>
            <a:xfrm>
              <a:off x="1285325" y="2237436"/>
              <a:ext cx="55301" cy="68789"/>
            </a:xfrm>
            <a:custGeom>
              <a:rect b="b" l="l" r="r" t="t"/>
              <a:pathLst>
                <a:path extrusionOk="0" h="2448" w="1968">
                  <a:moveTo>
                    <a:pt x="755" y="0"/>
                  </a:moveTo>
                  <a:cubicBezTo>
                    <a:pt x="709" y="0"/>
                    <a:pt x="665" y="5"/>
                    <a:pt x="624" y="15"/>
                  </a:cubicBezTo>
                  <a:cubicBezTo>
                    <a:pt x="399" y="71"/>
                    <a:pt x="196" y="441"/>
                    <a:pt x="90" y="713"/>
                  </a:cubicBezTo>
                  <a:cubicBezTo>
                    <a:pt x="1" y="952"/>
                    <a:pt x="30" y="1251"/>
                    <a:pt x="60" y="1518"/>
                  </a:cubicBezTo>
                  <a:cubicBezTo>
                    <a:pt x="103" y="1936"/>
                    <a:pt x="217" y="2354"/>
                    <a:pt x="713" y="2434"/>
                  </a:cubicBezTo>
                  <a:cubicBezTo>
                    <a:pt x="768" y="2443"/>
                    <a:pt x="821" y="2448"/>
                    <a:pt x="873" y="2448"/>
                  </a:cubicBezTo>
                  <a:cubicBezTo>
                    <a:pt x="1271" y="2448"/>
                    <a:pt x="1537" y="2180"/>
                    <a:pt x="1722" y="1821"/>
                  </a:cubicBezTo>
                  <a:cubicBezTo>
                    <a:pt x="1823" y="1613"/>
                    <a:pt x="1865" y="1375"/>
                    <a:pt x="1967" y="1059"/>
                  </a:cubicBezTo>
                  <a:cubicBezTo>
                    <a:pt x="1836" y="821"/>
                    <a:pt x="1742" y="475"/>
                    <a:pt x="1518" y="295"/>
                  </a:cubicBezTo>
                  <a:cubicBezTo>
                    <a:pt x="1317" y="137"/>
                    <a:pt x="1007" y="0"/>
                    <a:pt x="7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7"/>
            <p:cNvSpPr/>
            <p:nvPr/>
          </p:nvSpPr>
          <p:spPr>
            <a:xfrm>
              <a:off x="1293643" y="3676546"/>
              <a:ext cx="40661" cy="63478"/>
            </a:xfrm>
            <a:custGeom>
              <a:rect b="b" l="l" r="r" t="t"/>
              <a:pathLst>
                <a:path extrusionOk="0" h="2259" w="1447">
                  <a:moveTo>
                    <a:pt x="1446" y="1"/>
                  </a:moveTo>
                  <a:cubicBezTo>
                    <a:pt x="946" y="367"/>
                    <a:pt x="505" y="686"/>
                    <a:pt x="1" y="1048"/>
                  </a:cubicBezTo>
                  <a:cubicBezTo>
                    <a:pt x="510" y="1478"/>
                    <a:pt x="930" y="1828"/>
                    <a:pt x="1446" y="2258"/>
                  </a:cubicBezTo>
                  <a:lnTo>
                    <a:pt x="1446" y="1"/>
                  </a:ln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7"/>
            <p:cNvSpPr/>
            <p:nvPr/>
          </p:nvSpPr>
          <p:spPr>
            <a:xfrm>
              <a:off x="1243426" y="2626888"/>
              <a:ext cx="131705" cy="341415"/>
            </a:xfrm>
            <a:custGeom>
              <a:rect b="b" l="l" r="r" t="t"/>
              <a:pathLst>
                <a:path extrusionOk="0" h="12150" w="4687">
                  <a:moveTo>
                    <a:pt x="4687" y="1"/>
                  </a:moveTo>
                  <a:cubicBezTo>
                    <a:pt x="2788" y="222"/>
                    <a:pt x="1505" y="1521"/>
                    <a:pt x="0" y="2432"/>
                  </a:cubicBezTo>
                  <a:cubicBezTo>
                    <a:pt x="373" y="5806"/>
                    <a:pt x="1674" y="8958"/>
                    <a:pt x="2560" y="12149"/>
                  </a:cubicBezTo>
                  <a:cubicBezTo>
                    <a:pt x="3262" y="8130"/>
                    <a:pt x="3971" y="4081"/>
                    <a:pt x="4687"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27"/>
          <p:cNvGrpSpPr/>
          <p:nvPr/>
        </p:nvGrpSpPr>
        <p:grpSpPr>
          <a:xfrm rot="-725115">
            <a:off x="-139412" y="2041052"/>
            <a:ext cx="2660044" cy="2631320"/>
            <a:chOff x="6292350" y="1776075"/>
            <a:chExt cx="2430925" cy="2404675"/>
          </a:xfrm>
        </p:grpSpPr>
        <p:sp>
          <p:nvSpPr>
            <p:cNvPr id="806" name="Google Shape;806;p27"/>
            <p:cNvSpPr/>
            <p:nvPr/>
          </p:nvSpPr>
          <p:spPr>
            <a:xfrm>
              <a:off x="8561175" y="2542400"/>
              <a:ext cx="5350" cy="1550"/>
            </a:xfrm>
            <a:custGeom>
              <a:rect b="b" l="l" r="r" t="t"/>
              <a:pathLst>
                <a:path extrusionOk="0" h="62" w="214">
                  <a:moveTo>
                    <a:pt x="0" y="0"/>
                  </a:moveTo>
                  <a:lnTo>
                    <a:pt x="0" y="0"/>
                  </a:lnTo>
                  <a:cubicBezTo>
                    <a:pt x="71" y="23"/>
                    <a:pt x="143" y="43"/>
                    <a:pt x="210" y="62"/>
                  </a:cubicBezTo>
                  <a:cubicBezTo>
                    <a:pt x="210" y="57"/>
                    <a:pt x="214" y="57"/>
                    <a:pt x="214" y="53"/>
                  </a:cubicBezTo>
                  <a:cubicBezTo>
                    <a:pt x="143" y="39"/>
                    <a:pt x="71" y="19"/>
                    <a:pt x="0"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7"/>
            <p:cNvSpPr/>
            <p:nvPr/>
          </p:nvSpPr>
          <p:spPr>
            <a:xfrm>
              <a:off x="8450850" y="1776075"/>
              <a:ext cx="272425" cy="322175"/>
            </a:xfrm>
            <a:custGeom>
              <a:rect b="b" l="l" r="r" t="t"/>
              <a:pathLst>
                <a:path extrusionOk="0" h="12887" w="10897">
                  <a:moveTo>
                    <a:pt x="7850" y="749"/>
                  </a:moveTo>
                  <a:cubicBezTo>
                    <a:pt x="8476" y="749"/>
                    <a:pt x="9034" y="1039"/>
                    <a:pt x="9535" y="1407"/>
                  </a:cubicBezTo>
                  <a:cubicBezTo>
                    <a:pt x="9678" y="1508"/>
                    <a:pt x="9783" y="1802"/>
                    <a:pt x="9746" y="1966"/>
                  </a:cubicBezTo>
                  <a:cubicBezTo>
                    <a:pt x="9604" y="2603"/>
                    <a:pt x="9394" y="3222"/>
                    <a:pt x="9177" y="3956"/>
                  </a:cubicBezTo>
                  <a:cubicBezTo>
                    <a:pt x="8403" y="3078"/>
                    <a:pt x="7542" y="2789"/>
                    <a:pt x="6639" y="2789"/>
                  </a:cubicBezTo>
                  <a:cubicBezTo>
                    <a:pt x="6136" y="2789"/>
                    <a:pt x="5619" y="2879"/>
                    <a:pt x="5097" y="3007"/>
                  </a:cubicBezTo>
                  <a:cubicBezTo>
                    <a:pt x="3585" y="3373"/>
                    <a:pt x="2283" y="5458"/>
                    <a:pt x="2641" y="6875"/>
                  </a:cubicBezTo>
                  <a:cubicBezTo>
                    <a:pt x="2962" y="8140"/>
                    <a:pt x="4392" y="9423"/>
                    <a:pt x="5680" y="9560"/>
                  </a:cubicBezTo>
                  <a:cubicBezTo>
                    <a:pt x="6637" y="9661"/>
                    <a:pt x="7600" y="9712"/>
                    <a:pt x="8682" y="9790"/>
                  </a:cubicBezTo>
                  <a:cubicBezTo>
                    <a:pt x="8663" y="10180"/>
                    <a:pt x="8650" y="10633"/>
                    <a:pt x="8608" y="11083"/>
                  </a:cubicBezTo>
                  <a:cubicBezTo>
                    <a:pt x="8605" y="11171"/>
                    <a:pt x="8509" y="11298"/>
                    <a:pt x="8431" y="11321"/>
                  </a:cubicBezTo>
                  <a:cubicBezTo>
                    <a:pt x="7398" y="11616"/>
                    <a:pt x="6402" y="12068"/>
                    <a:pt x="5303" y="12068"/>
                  </a:cubicBezTo>
                  <a:cubicBezTo>
                    <a:pt x="5139" y="12068"/>
                    <a:pt x="4973" y="12058"/>
                    <a:pt x="4805" y="12036"/>
                  </a:cubicBezTo>
                  <a:cubicBezTo>
                    <a:pt x="2734" y="11771"/>
                    <a:pt x="1262" y="10377"/>
                    <a:pt x="904" y="8305"/>
                  </a:cubicBezTo>
                  <a:cubicBezTo>
                    <a:pt x="726" y="7260"/>
                    <a:pt x="776" y="6233"/>
                    <a:pt x="1005" y="5202"/>
                  </a:cubicBezTo>
                  <a:cubicBezTo>
                    <a:pt x="1468" y="3157"/>
                    <a:pt x="2839" y="1934"/>
                    <a:pt x="4695" y="1260"/>
                  </a:cubicBezTo>
                  <a:cubicBezTo>
                    <a:pt x="5607" y="930"/>
                    <a:pt x="6624" y="880"/>
                    <a:pt x="7596" y="765"/>
                  </a:cubicBezTo>
                  <a:cubicBezTo>
                    <a:pt x="7682" y="754"/>
                    <a:pt x="7767" y="749"/>
                    <a:pt x="7850" y="749"/>
                  </a:cubicBezTo>
                  <a:close/>
                  <a:moveTo>
                    <a:pt x="7136" y="1"/>
                  </a:moveTo>
                  <a:cubicBezTo>
                    <a:pt x="4899" y="1"/>
                    <a:pt x="2599" y="1060"/>
                    <a:pt x="1206" y="2869"/>
                  </a:cubicBezTo>
                  <a:cubicBezTo>
                    <a:pt x="285" y="4070"/>
                    <a:pt x="1" y="5519"/>
                    <a:pt x="28" y="7017"/>
                  </a:cubicBezTo>
                  <a:cubicBezTo>
                    <a:pt x="28" y="7274"/>
                    <a:pt x="19" y="7530"/>
                    <a:pt x="33" y="7787"/>
                  </a:cubicBezTo>
                  <a:cubicBezTo>
                    <a:pt x="179" y="10423"/>
                    <a:pt x="2036" y="12471"/>
                    <a:pt x="4617" y="12838"/>
                  </a:cubicBezTo>
                  <a:cubicBezTo>
                    <a:pt x="4849" y="12871"/>
                    <a:pt x="5078" y="12886"/>
                    <a:pt x="5304" y="12886"/>
                  </a:cubicBezTo>
                  <a:cubicBezTo>
                    <a:pt x="6625" y="12886"/>
                    <a:pt x="7849" y="12366"/>
                    <a:pt x="9087" y="11935"/>
                  </a:cubicBezTo>
                  <a:cubicBezTo>
                    <a:pt x="9215" y="11889"/>
                    <a:pt x="9375" y="11701"/>
                    <a:pt x="9379" y="11573"/>
                  </a:cubicBezTo>
                  <a:cubicBezTo>
                    <a:pt x="9407" y="10738"/>
                    <a:pt x="9434" y="9895"/>
                    <a:pt x="9375" y="9066"/>
                  </a:cubicBezTo>
                  <a:cubicBezTo>
                    <a:pt x="9355" y="8779"/>
                    <a:pt x="9182" y="8643"/>
                    <a:pt x="8934" y="8643"/>
                  </a:cubicBezTo>
                  <a:cubicBezTo>
                    <a:pt x="8841" y="8643"/>
                    <a:pt x="8738" y="8662"/>
                    <a:pt x="8628" y="8699"/>
                  </a:cubicBezTo>
                  <a:cubicBezTo>
                    <a:pt x="8317" y="8806"/>
                    <a:pt x="7977" y="8916"/>
                    <a:pt x="7652" y="8916"/>
                  </a:cubicBezTo>
                  <a:cubicBezTo>
                    <a:pt x="7627" y="8916"/>
                    <a:pt x="7603" y="8916"/>
                    <a:pt x="7578" y="8914"/>
                  </a:cubicBezTo>
                  <a:cubicBezTo>
                    <a:pt x="6832" y="8874"/>
                    <a:pt x="6083" y="8791"/>
                    <a:pt x="5351" y="8653"/>
                  </a:cubicBezTo>
                  <a:cubicBezTo>
                    <a:pt x="4585" y="8506"/>
                    <a:pt x="3490" y="7181"/>
                    <a:pt x="3426" y="6426"/>
                  </a:cubicBezTo>
                  <a:cubicBezTo>
                    <a:pt x="3348" y="5450"/>
                    <a:pt x="4443" y="3986"/>
                    <a:pt x="5429" y="3767"/>
                  </a:cubicBezTo>
                  <a:cubicBezTo>
                    <a:pt x="5829" y="3677"/>
                    <a:pt x="6219" y="3619"/>
                    <a:pt x="6594" y="3619"/>
                  </a:cubicBezTo>
                  <a:cubicBezTo>
                    <a:pt x="7401" y="3619"/>
                    <a:pt x="8134" y="3890"/>
                    <a:pt x="8732" y="4698"/>
                  </a:cubicBezTo>
                  <a:cubicBezTo>
                    <a:pt x="8887" y="4904"/>
                    <a:pt x="9047" y="5003"/>
                    <a:pt x="9201" y="5003"/>
                  </a:cubicBezTo>
                  <a:cubicBezTo>
                    <a:pt x="9389" y="5003"/>
                    <a:pt x="9569" y="4856"/>
                    <a:pt x="9723" y="4579"/>
                  </a:cubicBezTo>
                  <a:cubicBezTo>
                    <a:pt x="9929" y="4212"/>
                    <a:pt x="10112" y="3827"/>
                    <a:pt x="10245" y="3428"/>
                  </a:cubicBezTo>
                  <a:cubicBezTo>
                    <a:pt x="10896" y="1462"/>
                    <a:pt x="10393" y="513"/>
                    <a:pt x="8449" y="128"/>
                  </a:cubicBezTo>
                  <a:cubicBezTo>
                    <a:pt x="8019" y="42"/>
                    <a:pt x="7579" y="1"/>
                    <a:pt x="71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8469000" y="1794800"/>
              <a:ext cx="226450" cy="282975"/>
            </a:xfrm>
            <a:custGeom>
              <a:rect b="b" l="l" r="r" t="t"/>
              <a:pathLst>
                <a:path extrusionOk="0" h="11319" w="9058">
                  <a:moveTo>
                    <a:pt x="7123" y="0"/>
                  </a:moveTo>
                  <a:cubicBezTo>
                    <a:pt x="7040" y="0"/>
                    <a:pt x="6956" y="5"/>
                    <a:pt x="6871" y="16"/>
                  </a:cubicBezTo>
                  <a:cubicBezTo>
                    <a:pt x="5899" y="130"/>
                    <a:pt x="4881" y="181"/>
                    <a:pt x="3970" y="511"/>
                  </a:cubicBezTo>
                  <a:cubicBezTo>
                    <a:pt x="2113" y="1185"/>
                    <a:pt x="743" y="2408"/>
                    <a:pt x="280" y="4453"/>
                  </a:cubicBezTo>
                  <a:cubicBezTo>
                    <a:pt x="51" y="5484"/>
                    <a:pt x="1" y="6511"/>
                    <a:pt x="179" y="7556"/>
                  </a:cubicBezTo>
                  <a:cubicBezTo>
                    <a:pt x="537" y="9629"/>
                    <a:pt x="2008" y="11022"/>
                    <a:pt x="4080" y="11287"/>
                  </a:cubicBezTo>
                  <a:cubicBezTo>
                    <a:pt x="4248" y="11309"/>
                    <a:pt x="4414" y="11319"/>
                    <a:pt x="4578" y="11319"/>
                  </a:cubicBezTo>
                  <a:cubicBezTo>
                    <a:pt x="5677" y="11319"/>
                    <a:pt x="6672" y="10867"/>
                    <a:pt x="7706" y="10572"/>
                  </a:cubicBezTo>
                  <a:cubicBezTo>
                    <a:pt x="7783" y="10549"/>
                    <a:pt x="7879" y="10421"/>
                    <a:pt x="7883" y="10334"/>
                  </a:cubicBezTo>
                  <a:cubicBezTo>
                    <a:pt x="7925" y="9884"/>
                    <a:pt x="7938" y="9431"/>
                    <a:pt x="7957" y="9041"/>
                  </a:cubicBezTo>
                  <a:cubicBezTo>
                    <a:pt x="6874" y="8963"/>
                    <a:pt x="5912" y="8912"/>
                    <a:pt x="4954" y="8811"/>
                  </a:cubicBezTo>
                  <a:cubicBezTo>
                    <a:pt x="3666" y="8674"/>
                    <a:pt x="2236" y="7391"/>
                    <a:pt x="1916" y="6126"/>
                  </a:cubicBezTo>
                  <a:cubicBezTo>
                    <a:pt x="1558" y="4709"/>
                    <a:pt x="2860" y="2624"/>
                    <a:pt x="4373" y="2257"/>
                  </a:cubicBezTo>
                  <a:cubicBezTo>
                    <a:pt x="4894" y="2129"/>
                    <a:pt x="5410" y="2040"/>
                    <a:pt x="5913" y="2040"/>
                  </a:cubicBezTo>
                  <a:cubicBezTo>
                    <a:pt x="6816" y="2040"/>
                    <a:pt x="7677" y="2329"/>
                    <a:pt x="8452" y="3207"/>
                  </a:cubicBezTo>
                  <a:cubicBezTo>
                    <a:pt x="8668" y="2473"/>
                    <a:pt x="8878" y="1854"/>
                    <a:pt x="9020" y="1217"/>
                  </a:cubicBezTo>
                  <a:cubicBezTo>
                    <a:pt x="9057" y="1051"/>
                    <a:pt x="8952" y="759"/>
                    <a:pt x="8809" y="658"/>
                  </a:cubicBezTo>
                  <a:cubicBezTo>
                    <a:pt x="8307" y="290"/>
                    <a:pt x="7749" y="0"/>
                    <a:pt x="7123"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8268000" y="2156200"/>
              <a:ext cx="351575" cy="357475"/>
            </a:xfrm>
            <a:custGeom>
              <a:rect b="b" l="l" r="r" t="t"/>
              <a:pathLst>
                <a:path extrusionOk="0" h="14299" w="14063">
                  <a:moveTo>
                    <a:pt x="10652" y="933"/>
                  </a:moveTo>
                  <a:cubicBezTo>
                    <a:pt x="11454" y="1520"/>
                    <a:pt x="12160" y="2061"/>
                    <a:pt x="12898" y="2556"/>
                  </a:cubicBezTo>
                  <a:cubicBezTo>
                    <a:pt x="13210" y="2767"/>
                    <a:pt x="13282" y="2964"/>
                    <a:pt x="13159" y="3321"/>
                  </a:cubicBezTo>
                  <a:cubicBezTo>
                    <a:pt x="12207" y="6011"/>
                    <a:pt x="11266" y="8706"/>
                    <a:pt x="10336" y="11407"/>
                  </a:cubicBezTo>
                  <a:cubicBezTo>
                    <a:pt x="10098" y="12094"/>
                    <a:pt x="9896" y="12800"/>
                    <a:pt x="9640" y="13611"/>
                  </a:cubicBezTo>
                  <a:cubicBezTo>
                    <a:pt x="8898" y="13392"/>
                    <a:pt x="8140" y="13167"/>
                    <a:pt x="7366" y="12938"/>
                  </a:cubicBezTo>
                  <a:cubicBezTo>
                    <a:pt x="7742" y="11884"/>
                    <a:pt x="8081" y="10898"/>
                    <a:pt x="8457" y="9926"/>
                  </a:cubicBezTo>
                  <a:cubicBezTo>
                    <a:pt x="8664" y="9395"/>
                    <a:pt x="8548" y="8958"/>
                    <a:pt x="8100" y="8674"/>
                  </a:cubicBezTo>
                  <a:cubicBezTo>
                    <a:pt x="7595" y="8359"/>
                    <a:pt x="7050" y="8079"/>
                    <a:pt x="6482" y="7900"/>
                  </a:cubicBezTo>
                  <a:cubicBezTo>
                    <a:pt x="6452" y="7890"/>
                    <a:pt x="6419" y="7886"/>
                    <a:pt x="6384" y="7886"/>
                  </a:cubicBezTo>
                  <a:cubicBezTo>
                    <a:pt x="6167" y="7886"/>
                    <a:pt x="5858" y="8050"/>
                    <a:pt x="5693" y="8212"/>
                  </a:cubicBezTo>
                  <a:cubicBezTo>
                    <a:pt x="4763" y="9120"/>
                    <a:pt x="3878" y="10068"/>
                    <a:pt x="2971" y="10999"/>
                  </a:cubicBezTo>
                  <a:cubicBezTo>
                    <a:pt x="2598" y="11378"/>
                    <a:pt x="2352" y="11574"/>
                    <a:pt x="2106" y="11574"/>
                  </a:cubicBezTo>
                  <a:cubicBezTo>
                    <a:pt x="1834" y="11574"/>
                    <a:pt x="1564" y="11336"/>
                    <a:pt x="1124" y="10843"/>
                  </a:cubicBezTo>
                  <a:cubicBezTo>
                    <a:pt x="4322" y="7515"/>
                    <a:pt x="7531" y="4179"/>
                    <a:pt x="10652" y="933"/>
                  </a:cubicBezTo>
                  <a:close/>
                  <a:moveTo>
                    <a:pt x="10785" y="1"/>
                  </a:moveTo>
                  <a:cubicBezTo>
                    <a:pt x="10613" y="1"/>
                    <a:pt x="10444" y="87"/>
                    <a:pt x="10264" y="267"/>
                  </a:cubicBezTo>
                  <a:cubicBezTo>
                    <a:pt x="9118" y="1422"/>
                    <a:pt x="7949" y="2554"/>
                    <a:pt x="6825" y="3738"/>
                  </a:cubicBezTo>
                  <a:cubicBezTo>
                    <a:pt x="4823" y="5850"/>
                    <a:pt x="2852" y="7991"/>
                    <a:pt x="867" y="10118"/>
                  </a:cubicBezTo>
                  <a:cubicBezTo>
                    <a:pt x="1" y="11044"/>
                    <a:pt x="20" y="11212"/>
                    <a:pt x="1078" y="11933"/>
                  </a:cubicBezTo>
                  <a:cubicBezTo>
                    <a:pt x="1156" y="11984"/>
                    <a:pt x="1234" y="12028"/>
                    <a:pt x="1312" y="12075"/>
                  </a:cubicBezTo>
                  <a:cubicBezTo>
                    <a:pt x="1709" y="12313"/>
                    <a:pt x="1974" y="12441"/>
                    <a:pt x="2214" y="12441"/>
                  </a:cubicBezTo>
                  <a:cubicBezTo>
                    <a:pt x="2496" y="12441"/>
                    <a:pt x="2745" y="12264"/>
                    <a:pt x="3136" y="11883"/>
                  </a:cubicBezTo>
                  <a:cubicBezTo>
                    <a:pt x="4038" y="11003"/>
                    <a:pt x="4928" y="10109"/>
                    <a:pt x="5803" y="9202"/>
                  </a:cubicBezTo>
                  <a:cubicBezTo>
                    <a:pt x="6145" y="8846"/>
                    <a:pt x="6309" y="8686"/>
                    <a:pt x="6520" y="8686"/>
                  </a:cubicBezTo>
                  <a:cubicBezTo>
                    <a:pt x="6694" y="8686"/>
                    <a:pt x="6899" y="8794"/>
                    <a:pt x="7261" y="8990"/>
                  </a:cubicBezTo>
                  <a:cubicBezTo>
                    <a:pt x="7732" y="9252"/>
                    <a:pt x="7852" y="9537"/>
                    <a:pt x="7623" y="10050"/>
                  </a:cubicBezTo>
                  <a:cubicBezTo>
                    <a:pt x="7247" y="10903"/>
                    <a:pt x="6939" y="11782"/>
                    <a:pt x="6609" y="12658"/>
                  </a:cubicBezTo>
                  <a:cubicBezTo>
                    <a:pt x="6468" y="13024"/>
                    <a:pt x="6390" y="13414"/>
                    <a:pt x="6866" y="13574"/>
                  </a:cubicBezTo>
                  <a:cubicBezTo>
                    <a:pt x="7623" y="13822"/>
                    <a:pt x="8397" y="14028"/>
                    <a:pt x="9163" y="14248"/>
                  </a:cubicBezTo>
                  <a:cubicBezTo>
                    <a:pt x="9231" y="14266"/>
                    <a:pt x="9300" y="14285"/>
                    <a:pt x="9368" y="14299"/>
                  </a:cubicBezTo>
                  <a:cubicBezTo>
                    <a:pt x="9382" y="14257"/>
                    <a:pt x="9391" y="14217"/>
                    <a:pt x="9405" y="14175"/>
                  </a:cubicBezTo>
                  <a:cubicBezTo>
                    <a:pt x="9528" y="14175"/>
                    <a:pt x="9656" y="14192"/>
                    <a:pt x="9778" y="14192"/>
                  </a:cubicBezTo>
                  <a:cubicBezTo>
                    <a:pt x="9857" y="14192"/>
                    <a:pt x="9933" y="14185"/>
                    <a:pt x="10005" y="14162"/>
                  </a:cubicBezTo>
                  <a:cubicBezTo>
                    <a:pt x="10175" y="14111"/>
                    <a:pt x="10400" y="13979"/>
                    <a:pt x="10450" y="13832"/>
                  </a:cubicBezTo>
                  <a:cubicBezTo>
                    <a:pt x="11142" y="11806"/>
                    <a:pt x="11816" y="9775"/>
                    <a:pt x="12472" y="7740"/>
                  </a:cubicBezTo>
                  <a:cubicBezTo>
                    <a:pt x="12953" y="6246"/>
                    <a:pt x="13389" y="4738"/>
                    <a:pt x="13856" y="3239"/>
                  </a:cubicBezTo>
                  <a:cubicBezTo>
                    <a:pt x="14062" y="2579"/>
                    <a:pt x="13788" y="2176"/>
                    <a:pt x="13265" y="1808"/>
                  </a:cubicBezTo>
                  <a:cubicBezTo>
                    <a:pt x="12596" y="1337"/>
                    <a:pt x="11958" y="819"/>
                    <a:pt x="11350" y="277"/>
                  </a:cubicBezTo>
                  <a:cubicBezTo>
                    <a:pt x="11148" y="96"/>
                    <a:pt x="10965" y="1"/>
                    <a:pt x="107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8296075" y="2179525"/>
              <a:ext cx="304025" cy="316975"/>
            </a:xfrm>
            <a:custGeom>
              <a:rect b="b" l="l" r="r" t="t"/>
              <a:pathLst>
                <a:path extrusionOk="0" h="12679" w="12161">
                  <a:moveTo>
                    <a:pt x="9630" y="2783"/>
                  </a:moveTo>
                  <a:cubicBezTo>
                    <a:pt x="10198" y="2796"/>
                    <a:pt x="10396" y="3062"/>
                    <a:pt x="10231" y="3488"/>
                  </a:cubicBezTo>
                  <a:cubicBezTo>
                    <a:pt x="10034" y="3997"/>
                    <a:pt x="9754" y="4478"/>
                    <a:pt x="9571" y="4993"/>
                  </a:cubicBezTo>
                  <a:cubicBezTo>
                    <a:pt x="9369" y="5538"/>
                    <a:pt x="9218" y="6102"/>
                    <a:pt x="9085" y="6665"/>
                  </a:cubicBezTo>
                  <a:cubicBezTo>
                    <a:pt x="9014" y="6962"/>
                    <a:pt x="8872" y="7213"/>
                    <a:pt x="8645" y="7213"/>
                  </a:cubicBezTo>
                  <a:cubicBezTo>
                    <a:pt x="8578" y="7213"/>
                    <a:pt x="8503" y="7191"/>
                    <a:pt x="8420" y="7141"/>
                  </a:cubicBezTo>
                  <a:cubicBezTo>
                    <a:pt x="7710" y="6715"/>
                    <a:pt x="7045" y="6201"/>
                    <a:pt x="6403" y="5675"/>
                  </a:cubicBezTo>
                  <a:cubicBezTo>
                    <a:pt x="6087" y="5418"/>
                    <a:pt x="6184" y="5078"/>
                    <a:pt x="6509" y="4840"/>
                  </a:cubicBezTo>
                  <a:cubicBezTo>
                    <a:pt x="7353" y="4231"/>
                    <a:pt x="8195" y="3616"/>
                    <a:pt x="9053" y="3025"/>
                  </a:cubicBezTo>
                  <a:cubicBezTo>
                    <a:pt x="9254" y="2888"/>
                    <a:pt x="9511" y="2829"/>
                    <a:pt x="9630" y="2783"/>
                  </a:cubicBezTo>
                  <a:close/>
                  <a:moveTo>
                    <a:pt x="9529" y="0"/>
                  </a:moveTo>
                  <a:cubicBezTo>
                    <a:pt x="6409" y="3246"/>
                    <a:pt x="3199" y="6582"/>
                    <a:pt x="0" y="9910"/>
                  </a:cubicBezTo>
                  <a:cubicBezTo>
                    <a:pt x="440" y="10403"/>
                    <a:pt x="711" y="10641"/>
                    <a:pt x="982" y="10641"/>
                  </a:cubicBezTo>
                  <a:cubicBezTo>
                    <a:pt x="1229" y="10641"/>
                    <a:pt x="1475" y="10445"/>
                    <a:pt x="1848" y="10066"/>
                  </a:cubicBezTo>
                  <a:cubicBezTo>
                    <a:pt x="2755" y="9135"/>
                    <a:pt x="3639" y="8187"/>
                    <a:pt x="4570" y="7279"/>
                  </a:cubicBezTo>
                  <a:cubicBezTo>
                    <a:pt x="4735" y="7117"/>
                    <a:pt x="5043" y="6953"/>
                    <a:pt x="5260" y="6953"/>
                  </a:cubicBezTo>
                  <a:cubicBezTo>
                    <a:pt x="5296" y="6953"/>
                    <a:pt x="5329" y="6957"/>
                    <a:pt x="5359" y="6967"/>
                  </a:cubicBezTo>
                  <a:cubicBezTo>
                    <a:pt x="5927" y="7146"/>
                    <a:pt x="6472" y="7426"/>
                    <a:pt x="6977" y="7741"/>
                  </a:cubicBezTo>
                  <a:cubicBezTo>
                    <a:pt x="7425" y="8025"/>
                    <a:pt x="7540" y="8462"/>
                    <a:pt x="7333" y="8993"/>
                  </a:cubicBezTo>
                  <a:cubicBezTo>
                    <a:pt x="6958" y="9965"/>
                    <a:pt x="6619" y="10951"/>
                    <a:pt x="6243" y="12005"/>
                  </a:cubicBezTo>
                  <a:cubicBezTo>
                    <a:pt x="7016" y="12234"/>
                    <a:pt x="7773" y="12459"/>
                    <a:pt x="8516" y="12678"/>
                  </a:cubicBezTo>
                  <a:cubicBezTo>
                    <a:pt x="8773" y="11867"/>
                    <a:pt x="8974" y="11161"/>
                    <a:pt x="9213" y="10474"/>
                  </a:cubicBezTo>
                  <a:cubicBezTo>
                    <a:pt x="10142" y="7774"/>
                    <a:pt x="11083" y="5079"/>
                    <a:pt x="12036" y="2388"/>
                  </a:cubicBezTo>
                  <a:cubicBezTo>
                    <a:pt x="12160" y="2031"/>
                    <a:pt x="12087" y="1834"/>
                    <a:pt x="11775" y="1623"/>
                  </a:cubicBezTo>
                  <a:cubicBezTo>
                    <a:pt x="11037" y="1128"/>
                    <a:pt x="10332" y="587"/>
                    <a:pt x="9529"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a:off x="8448250" y="2249075"/>
              <a:ext cx="107725" cy="110775"/>
            </a:xfrm>
            <a:custGeom>
              <a:rect b="b" l="l" r="r" t="t"/>
              <a:pathLst>
                <a:path extrusionOk="0" h="4431" w="4309">
                  <a:moveTo>
                    <a:pt x="3048" y="1141"/>
                  </a:moveTo>
                  <a:lnTo>
                    <a:pt x="3048" y="1141"/>
                  </a:lnTo>
                  <a:cubicBezTo>
                    <a:pt x="2704" y="1985"/>
                    <a:pt x="2430" y="2673"/>
                    <a:pt x="2127" y="3419"/>
                  </a:cubicBezTo>
                  <a:cubicBezTo>
                    <a:pt x="1770" y="3196"/>
                    <a:pt x="1398" y="2961"/>
                    <a:pt x="939" y="2677"/>
                  </a:cubicBezTo>
                  <a:cubicBezTo>
                    <a:pt x="1650" y="2159"/>
                    <a:pt x="2287" y="1696"/>
                    <a:pt x="3048" y="1141"/>
                  </a:cubicBezTo>
                  <a:close/>
                  <a:moveTo>
                    <a:pt x="3543" y="1"/>
                  </a:moveTo>
                  <a:cubicBezTo>
                    <a:pt x="3424" y="47"/>
                    <a:pt x="3167" y="106"/>
                    <a:pt x="2966" y="243"/>
                  </a:cubicBezTo>
                  <a:cubicBezTo>
                    <a:pt x="2108" y="834"/>
                    <a:pt x="1265" y="1449"/>
                    <a:pt x="422" y="2058"/>
                  </a:cubicBezTo>
                  <a:cubicBezTo>
                    <a:pt x="97" y="2296"/>
                    <a:pt x="0" y="2635"/>
                    <a:pt x="316" y="2892"/>
                  </a:cubicBezTo>
                  <a:cubicBezTo>
                    <a:pt x="958" y="3419"/>
                    <a:pt x="1623" y="3933"/>
                    <a:pt x="2333" y="4359"/>
                  </a:cubicBezTo>
                  <a:cubicBezTo>
                    <a:pt x="2416" y="4408"/>
                    <a:pt x="2490" y="4430"/>
                    <a:pt x="2558" y="4430"/>
                  </a:cubicBezTo>
                  <a:cubicBezTo>
                    <a:pt x="2785" y="4430"/>
                    <a:pt x="2927" y="4180"/>
                    <a:pt x="2998" y="3882"/>
                  </a:cubicBezTo>
                  <a:cubicBezTo>
                    <a:pt x="3131" y="3319"/>
                    <a:pt x="3282" y="2755"/>
                    <a:pt x="3484" y="2210"/>
                  </a:cubicBezTo>
                  <a:cubicBezTo>
                    <a:pt x="3667" y="1696"/>
                    <a:pt x="3947" y="1215"/>
                    <a:pt x="4144" y="706"/>
                  </a:cubicBezTo>
                  <a:cubicBezTo>
                    <a:pt x="4309" y="280"/>
                    <a:pt x="4111" y="14"/>
                    <a:pt x="35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a:off x="8099100" y="1941550"/>
              <a:ext cx="366950" cy="360725"/>
            </a:xfrm>
            <a:custGeom>
              <a:rect b="b" l="l" r="r" t="t"/>
              <a:pathLst>
                <a:path extrusionOk="0" h="14429" w="14678">
                  <a:moveTo>
                    <a:pt x="5304" y="659"/>
                  </a:moveTo>
                  <a:cubicBezTo>
                    <a:pt x="5608" y="659"/>
                    <a:pt x="5920" y="684"/>
                    <a:pt x="6243" y="732"/>
                  </a:cubicBezTo>
                  <a:cubicBezTo>
                    <a:pt x="7879" y="980"/>
                    <a:pt x="8746" y="2226"/>
                    <a:pt x="8452" y="3854"/>
                  </a:cubicBezTo>
                  <a:cubicBezTo>
                    <a:pt x="8365" y="4321"/>
                    <a:pt x="8214" y="4775"/>
                    <a:pt x="8136" y="5243"/>
                  </a:cubicBezTo>
                  <a:cubicBezTo>
                    <a:pt x="8108" y="5413"/>
                    <a:pt x="8167" y="5682"/>
                    <a:pt x="8283" y="5760"/>
                  </a:cubicBezTo>
                  <a:cubicBezTo>
                    <a:pt x="8326" y="5789"/>
                    <a:pt x="8391" y="5801"/>
                    <a:pt x="8463" y="5801"/>
                  </a:cubicBezTo>
                  <a:cubicBezTo>
                    <a:pt x="8589" y="5801"/>
                    <a:pt x="8735" y="5762"/>
                    <a:pt x="8819" y="5701"/>
                  </a:cubicBezTo>
                  <a:cubicBezTo>
                    <a:pt x="9451" y="5236"/>
                    <a:pt x="10174" y="5116"/>
                    <a:pt x="10909" y="5116"/>
                  </a:cubicBezTo>
                  <a:cubicBezTo>
                    <a:pt x="10980" y="5116"/>
                    <a:pt x="11050" y="5117"/>
                    <a:pt x="11120" y="5119"/>
                  </a:cubicBezTo>
                  <a:cubicBezTo>
                    <a:pt x="12683" y="5169"/>
                    <a:pt x="13801" y="6957"/>
                    <a:pt x="13224" y="8507"/>
                  </a:cubicBezTo>
                  <a:cubicBezTo>
                    <a:pt x="12696" y="9923"/>
                    <a:pt x="11849" y="11160"/>
                    <a:pt x="10588" y="12018"/>
                  </a:cubicBezTo>
                  <a:cubicBezTo>
                    <a:pt x="9456" y="12783"/>
                    <a:pt x="8268" y="13498"/>
                    <a:pt x="6953" y="13627"/>
                  </a:cubicBezTo>
                  <a:cubicBezTo>
                    <a:pt x="5203" y="10825"/>
                    <a:pt x="3488" y="8076"/>
                    <a:pt x="1770" y="5330"/>
                  </a:cubicBezTo>
                  <a:cubicBezTo>
                    <a:pt x="1581" y="5036"/>
                    <a:pt x="1375" y="4757"/>
                    <a:pt x="1160" y="4483"/>
                  </a:cubicBezTo>
                  <a:cubicBezTo>
                    <a:pt x="687" y="3863"/>
                    <a:pt x="651" y="3427"/>
                    <a:pt x="1127" y="2819"/>
                  </a:cubicBezTo>
                  <a:cubicBezTo>
                    <a:pt x="2230" y="1404"/>
                    <a:pt x="3623" y="659"/>
                    <a:pt x="5304" y="659"/>
                  </a:cubicBezTo>
                  <a:close/>
                  <a:moveTo>
                    <a:pt x="5277" y="1"/>
                  </a:moveTo>
                  <a:cubicBezTo>
                    <a:pt x="3394" y="1"/>
                    <a:pt x="1755" y="877"/>
                    <a:pt x="564" y="2529"/>
                  </a:cubicBezTo>
                  <a:cubicBezTo>
                    <a:pt x="276" y="2933"/>
                    <a:pt x="188" y="3478"/>
                    <a:pt x="32" y="3964"/>
                  </a:cubicBezTo>
                  <a:cubicBezTo>
                    <a:pt x="1" y="4070"/>
                    <a:pt x="32" y="4235"/>
                    <a:pt x="97" y="4327"/>
                  </a:cubicBezTo>
                  <a:cubicBezTo>
                    <a:pt x="569" y="5005"/>
                    <a:pt x="1096" y="5651"/>
                    <a:pt x="1532" y="6353"/>
                  </a:cubicBezTo>
                  <a:cubicBezTo>
                    <a:pt x="3026" y="8763"/>
                    <a:pt x="4483" y="11197"/>
                    <a:pt x="5974" y="13612"/>
                  </a:cubicBezTo>
                  <a:cubicBezTo>
                    <a:pt x="6313" y="14168"/>
                    <a:pt x="6564" y="14429"/>
                    <a:pt x="6978" y="14429"/>
                  </a:cubicBezTo>
                  <a:cubicBezTo>
                    <a:pt x="7161" y="14429"/>
                    <a:pt x="7377" y="14377"/>
                    <a:pt x="7646" y="14277"/>
                  </a:cubicBezTo>
                  <a:cubicBezTo>
                    <a:pt x="8787" y="13856"/>
                    <a:pt x="9932" y="13365"/>
                    <a:pt x="10950" y="12714"/>
                  </a:cubicBezTo>
                  <a:cubicBezTo>
                    <a:pt x="12444" y="11761"/>
                    <a:pt x="13434" y="10325"/>
                    <a:pt x="13998" y="8653"/>
                  </a:cubicBezTo>
                  <a:cubicBezTo>
                    <a:pt x="14677" y="6631"/>
                    <a:pt x="13196" y="4418"/>
                    <a:pt x="11124" y="4326"/>
                  </a:cubicBezTo>
                  <a:cubicBezTo>
                    <a:pt x="11072" y="4323"/>
                    <a:pt x="11019" y="4322"/>
                    <a:pt x="10965" y="4322"/>
                  </a:cubicBezTo>
                  <a:cubicBezTo>
                    <a:pt x="10357" y="4322"/>
                    <a:pt x="9739" y="4479"/>
                    <a:pt x="9094" y="4555"/>
                  </a:cubicBezTo>
                  <a:cubicBezTo>
                    <a:pt x="9136" y="4258"/>
                    <a:pt x="9172" y="3955"/>
                    <a:pt x="9218" y="3652"/>
                  </a:cubicBezTo>
                  <a:cubicBezTo>
                    <a:pt x="9415" y="2268"/>
                    <a:pt x="8554" y="678"/>
                    <a:pt x="7206" y="288"/>
                  </a:cubicBezTo>
                  <a:cubicBezTo>
                    <a:pt x="6541" y="95"/>
                    <a:pt x="5896" y="1"/>
                    <a:pt x="52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a:off x="8115375" y="1958025"/>
              <a:ext cx="328750" cy="324175"/>
            </a:xfrm>
            <a:custGeom>
              <a:rect b="b" l="l" r="r" t="t"/>
              <a:pathLst>
                <a:path extrusionOk="0" h="12967" w="13150">
                  <a:moveTo>
                    <a:pt x="4245" y="2008"/>
                  </a:moveTo>
                  <a:cubicBezTo>
                    <a:pt x="4992" y="2040"/>
                    <a:pt x="5551" y="2256"/>
                    <a:pt x="5853" y="2892"/>
                  </a:cubicBezTo>
                  <a:cubicBezTo>
                    <a:pt x="6147" y="3507"/>
                    <a:pt x="5940" y="4047"/>
                    <a:pt x="5528" y="4510"/>
                  </a:cubicBezTo>
                  <a:cubicBezTo>
                    <a:pt x="5129" y="4960"/>
                    <a:pt x="4698" y="5382"/>
                    <a:pt x="4240" y="5771"/>
                  </a:cubicBezTo>
                  <a:cubicBezTo>
                    <a:pt x="4206" y="5802"/>
                    <a:pt x="4137" y="5817"/>
                    <a:pt x="4059" y="5817"/>
                  </a:cubicBezTo>
                  <a:cubicBezTo>
                    <a:pt x="3930" y="5817"/>
                    <a:pt x="3777" y="5778"/>
                    <a:pt x="3717" y="5711"/>
                  </a:cubicBezTo>
                  <a:cubicBezTo>
                    <a:pt x="3168" y="5130"/>
                    <a:pt x="2608" y="4543"/>
                    <a:pt x="2159" y="3883"/>
                  </a:cubicBezTo>
                  <a:cubicBezTo>
                    <a:pt x="2017" y="3677"/>
                    <a:pt x="2099" y="3136"/>
                    <a:pt x="2282" y="2938"/>
                  </a:cubicBezTo>
                  <a:cubicBezTo>
                    <a:pt x="2814" y="2361"/>
                    <a:pt x="3520" y="2044"/>
                    <a:pt x="4245" y="2008"/>
                  </a:cubicBezTo>
                  <a:close/>
                  <a:moveTo>
                    <a:pt x="8507" y="7257"/>
                  </a:moveTo>
                  <a:cubicBezTo>
                    <a:pt x="9424" y="7357"/>
                    <a:pt x="9832" y="7572"/>
                    <a:pt x="10057" y="8164"/>
                  </a:cubicBezTo>
                  <a:cubicBezTo>
                    <a:pt x="10322" y="8864"/>
                    <a:pt x="10175" y="9535"/>
                    <a:pt x="9584" y="10052"/>
                  </a:cubicBezTo>
                  <a:cubicBezTo>
                    <a:pt x="9130" y="10450"/>
                    <a:pt x="8626" y="10785"/>
                    <a:pt x="8158" y="11170"/>
                  </a:cubicBezTo>
                  <a:cubicBezTo>
                    <a:pt x="8023" y="11281"/>
                    <a:pt x="7903" y="11333"/>
                    <a:pt x="7795" y="11333"/>
                  </a:cubicBezTo>
                  <a:cubicBezTo>
                    <a:pt x="7642" y="11333"/>
                    <a:pt x="7511" y="11229"/>
                    <a:pt x="7394" y="11033"/>
                  </a:cubicBezTo>
                  <a:cubicBezTo>
                    <a:pt x="6953" y="10295"/>
                    <a:pt x="6513" y="9562"/>
                    <a:pt x="6092" y="8810"/>
                  </a:cubicBezTo>
                  <a:cubicBezTo>
                    <a:pt x="5831" y="8342"/>
                    <a:pt x="5940" y="7994"/>
                    <a:pt x="6458" y="7815"/>
                  </a:cubicBezTo>
                  <a:cubicBezTo>
                    <a:pt x="7127" y="7591"/>
                    <a:pt x="7824" y="7440"/>
                    <a:pt x="8507" y="7257"/>
                  </a:cubicBezTo>
                  <a:close/>
                  <a:moveTo>
                    <a:pt x="4653" y="0"/>
                  </a:moveTo>
                  <a:cubicBezTo>
                    <a:pt x="2972" y="0"/>
                    <a:pt x="1580" y="745"/>
                    <a:pt x="477" y="2160"/>
                  </a:cubicBezTo>
                  <a:cubicBezTo>
                    <a:pt x="0" y="2768"/>
                    <a:pt x="36" y="3204"/>
                    <a:pt x="509" y="3824"/>
                  </a:cubicBezTo>
                  <a:cubicBezTo>
                    <a:pt x="724" y="4098"/>
                    <a:pt x="930" y="4377"/>
                    <a:pt x="1119" y="4671"/>
                  </a:cubicBezTo>
                  <a:cubicBezTo>
                    <a:pt x="2837" y="7417"/>
                    <a:pt x="4552" y="10166"/>
                    <a:pt x="6302" y="12967"/>
                  </a:cubicBezTo>
                  <a:cubicBezTo>
                    <a:pt x="7617" y="12839"/>
                    <a:pt x="8805" y="12124"/>
                    <a:pt x="9937" y="11359"/>
                  </a:cubicBezTo>
                  <a:cubicBezTo>
                    <a:pt x="11197" y="10501"/>
                    <a:pt x="12045" y="9264"/>
                    <a:pt x="12573" y="7848"/>
                  </a:cubicBezTo>
                  <a:cubicBezTo>
                    <a:pt x="13150" y="6298"/>
                    <a:pt x="12032" y="4510"/>
                    <a:pt x="10469" y="4460"/>
                  </a:cubicBezTo>
                  <a:cubicBezTo>
                    <a:pt x="10399" y="4458"/>
                    <a:pt x="10329" y="4457"/>
                    <a:pt x="10259" y="4457"/>
                  </a:cubicBezTo>
                  <a:cubicBezTo>
                    <a:pt x="9524" y="4457"/>
                    <a:pt x="8800" y="4577"/>
                    <a:pt x="8168" y="5042"/>
                  </a:cubicBezTo>
                  <a:cubicBezTo>
                    <a:pt x="8084" y="5103"/>
                    <a:pt x="7938" y="5142"/>
                    <a:pt x="7812" y="5142"/>
                  </a:cubicBezTo>
                  <a:cubicBezTo>
                    <a:pt x="7740" y="5142"/>
                    <a:pt x="7675" y="5130"/>
                    <a:pt x="7632" y="5101"/>
                  </a:cubicBezTo>
                  <a:cubicBezTo>
                    <a:pt x="7516" y="5023"/>
                    <a:pt x="7457" y="4754"/>
                    <a:pt x="7485" y="4584"/>
                  </a:cubicBezTo>
                  <a:cubicBezTo>
                    <a:pt x="7563" y="4116"/>
                    <a:pt x="7714" y="3662"/>
                    <a:pt x="7802" y="3195"/>
                  </a:cubicBezTo>
                  <a:cubicBezTo>
                    <a:pt x="8095" y="1568"/>
                    <a:pt x="7228" y="321"/>
                    <a:pt x="5592" y="73"/>
                  </a:cubicBezTo>
                  <a:cubicBezTo>
                    <a:pt x="5269" y="25"/>
                    <a:pt x="4957" y="0"/>
                    <a:pt x="4653"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a:off x="8261100" y="2139425"/>
              <a:ext cx="112350" cy="101950"/>
            </a:xfrm>
            <a:custGeom>
              <a:rect b="b" l="l" r="r" t="t"/>
              <a:pathLst>
                <a:path extrusionOk="0" h="4078" w="4494">
                  <a:moveTo>
                    <a:pt x="2797" y="741"/>
                  </a:moveTo>
                  <a:cubicBezTo>
                    <a:pt x="3048" y="741"/>
                    <a:pt x="3463" y="907"/>
                    <a:pt x="3480" y="1032"/>
                  </a:cubicBezTo>
                  <a:cubicBezTo>
                    <a:pt x="3526" y="1375"/>
                    <a:pt x="3484" y="1825"/>
                    <a:pt x="3283" y="2081"/>
                  </a:cubicBezTo>
                  <a:cubicBezTo>
                    <a:pt x="2958" y="2502"/>
                    <a:pt x="2476" y="2805"/>
                    <a:pt x="2051" y="3167"/>
                  </a:cubicBezTo>
                  <a:cubicBezTo>
                    <a:pt x="1601" y="2525"/>
                    <a:pt x="1170" y="1907"/>
                    <a:pt x="625" y="1123"/>
                  </a:cubicBezTo>
                  <a:cubicBezTo>
                    <a:pt x="1372" y="981"/>
                    <a:pt x="2055" y="815"/>
                    <a:pt x="2751" y="743"/>
                  </a:cubicBezTo>
                  <a:cubicBezTo>
                    <a:pt x="2766" y="742"/>
                    <a:pt x="2781" y="741"/>
                    <a:pt x="2797" y="741"/>
                  </a:cubicBezTo>
                  <a:close/>
                  <a:moveTo>
                    <a:pt x="2678" y="1"/>
                  </a:moveTo>
                  <a:cubicBezTo>
                    <a:pt x="1995" y="184"/>
                    <a:pt x="1298" y="335"/>
                    <a:pt x="629" y="560"/>
                  </a:cubicBezTo>
                  <a:cubicBezTo>
                    <a:pt x="111" y="739"/>
                    <a:pt x="1" y="1086"/>
                    <a:pt x="262" y="1555"/>
                  </a:cubicBezTo>
                  <a:cubicBezTo>
                    <a:pt x="684" y="2306"/>
                    <a:pt x="1124" y="3040"/>
                    <a:pt x="1564" y="3777"/>
                  </a:cubicBezTo>
                  <a:cubicBezTo>
                    <a:pt x="1682" y="3973"/>
                    <a:pt x="1812" y="4077"/>
                    <a:pt x="1965" y="4077"/>
                  </a:cubicBezTo>
                  <a:cubicBezTo>
                    <a:pt x="2074" y="4077"/>
                    <a:pt x="2194" y="4025"/>
                    <a:pt x="2329" y="3914"/>
                  </a:cubicBezTo>
                  <a:cubicBezTo>
                    <a:pt x="2797" y="3529"/>
                    <a:pt x="3301" y="3194"/>
                    <a:pt x="3755" y="2796"/>
                  </a:cubicBezTo>
                  <a:cubicBezTo>
                    <a:pt x="4346" y="2279"/>
                    <a:pt x="4493" y="1608"/>
                    <a:pt x="4228" y="908"/>
                  </a:cubicBezTo>
                  <a:cubicBezTo>
                    <a:pt x="4003" y="316"/>
                    <a:pt x="3595" y="101"/>
                    <a:pt x="26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8165800" y="2008225"/>
              <a:ext cx="103250" cy="95225"/>
            </a:xfrm>
            <a:custGeom>
              <a:rect b="b" l="l" r="r" t="t"/>
              <a:pathLst>
                <a:path extrusionOk="0" h="3809" w="4130">
                  <a:moveTo>
                    <a:pt x="2177" y="619"/>
                  </a:moveTo>
                  <a:cubicBezTo>
                    <a:pt x="2244" y="619"/>
                    <a:pt x="2313" y="623"/>
                    <a:pt x="2383" y="632"/>
                  </a:cubicBezTo>
                  <a:cubicBezTo>
                    <a:pt x="2668" y="669"/>
                    <a:pt x="3015" y="866"/>
                    <a:pt x="3158" y="1100"/>
                  </a:cubicBezTo>
                  <a:cubicBezTo>
                    <a:pt x="3259" y="1269"/>
                    <a:pt x="3153" y="1664"/>
                    <a:pt x="3011" y="1875"/>
                  </a:cubicBezTo>
                  <a:lnTo>
                    <a:pt x="3012" y="1875"/>
                  </a:lnTo>
                  <a:cubicBezTo>
                    <a:pt x="2759" y="2245"/>
                    <a:pt x="2411" y="2548"/>
                    <a:pt x="2104" y="2878"/>
                  </a:cubicBezTo>
                  <a:cubicBezTo>
                    <a:pt x="1631" y="2323"/>
                    <a:pt x="1187" y="1801"/>
                    <a:pt x="733" y="1265"/>
                  </a:cubicBezTo>
                  <a:cubicBezTo>
                    <a:pt x="1052" y="1004"/>
                    <a:pt x="1537" y="619"/>
                    <a:pt x="2177" y="619"/>
                  </a:cubicBezTo>
                  <a:close/>
                  <a:moveTo>
                    <a:pt x="2227" y="0"/>
                  </a:moveTo>
                  <a:cubicBezTo>
                    <a:pt x="1503" y="36"/>
                    <a:pt x="797" y="352"/>
                    <a:pt x="265" y="930"/>
                  </a:cubicBezTo>
                  <a:cubicBezTo>
                    <a:pt x="82" y="1128"/>
                    <a:pt x="0" y="1669"/>
                    <a:pt x="142" y="1875"/>
                  </a:cubicBezTo>
                  <a:cubicBezTo>
                    <a:pt x="591" y="2535"/>
                    <a:pt x="1151" y="3121"/>
                    <a:pt x="1700" y="3703"/>
                  </a:cubicBezTo>
                  <a:cubicBezTo>
                    <a:pt x="1761" y="3769"/>
                    <a:pt x="1914" y="3808"/>
                    <a:pt x="2043" y="3808"/>
                  </a:cubicBezTo>
                  <a:cubicBezTo>
                    <a:pt x="2120" y="3808"/>
                    <a:pt x="2189" y="3794"/>
                    <a:pt x="2223" y="3763"/>
                  </a:cubicBezTo>
                  <a:cubicBezTo>
                    <a:pt x="2681" y="3373"/>
                    <a:pt x="3112" y="2952"/>
                    <a:pt x="3511" y="2502"/>
                  </a:cubicBezTo>
                  <a:cubicBezTo>
                    <a:pt x="3923" y="2039"/>
                    <a:pt x="4130" y="1499"/>
                    <a:pt x="3836" y="884"/>
                  </a:cubicBezTo>
                  <a:cubicBezTo>
                    <a:pt x="3534" y="247"/>
                    <a:pt x="2975" y="32"/>
                    <a:pt x="2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6292350" y="1906300"/>
              <a:ext cx="1869625" cy="2274450"/>
            </a:xfrm>
            <a:custGeom>
              <a:rect b="b" l="l" r="r" t="t"/>
              <a:pathLst>
                <a:path extrusionOk="0" h="90978" w="74785">
                  <a:moveTo>
                    <a:pt x="69167" y="14155"/>
                  </a:moveTo>
                  <a:cubicBezTo>
                    <a:pt x="69879" y="14155"/>
                    <a:pt x="70662" y="14788"/>
                    <a:pt x="71066" y="15786"/>
                  </a:cubicBezTo>
                  <a:cubicBezTo>
                    <a:pt x="71418" y="16662"/>
                    <a:pt x="70892" y="17546"/>
                    <a:pt x="69778" y="17913"/>
                  </a:cubicBezTo>
                  <a:cubicBezTo>
                    <a:pt x="69388" y="16690"/>
                    <a:pt x="69012" y="15489"/>
                    <a:pt x="68637" y="14288"/>
                  </a:cubicBezTo>
                  <a:cubicBezTo>
                    <a:pt x="68804" y="14198"/>
                    <a:pt x="68983" y="14155"/>
                    <a:pt x="69167" y="14155"/>
                  </a:cubicBezTo>
                  <a:close/>
                  <a:moveTo>
                    <a:pt x="67871" y="14613"/>
                  </a:moveTo>
                  <a:cubicBezTo>
                    <a:pt x="68242" y="15823"/>
                    <a:pt x="68605" y="17010"/>
                    <a:pt x="68976" y="18220"/>
                  </a:cubicBezTo>
                  <a:cubicBezTo>
                    <a:pt x="68755" y="18302"/>
                    <a:pt x="68538" y="18341"/>
                    <a:pt x="68330" y="18341"/>
                  </a:cubicBezTo>
                  <a:cubicBezTo>
                    <a:pt x="67618" y="18341"/>
                    <a:pt x="67004" y="17881"/>
                    <a:pt x="66657" y="17098"/>
                  </a:cubicBezTo>
                  <a:cubicBezTo>
                    <a:pt x="66216" y="16107"/>
                    <a:pt x="66584" y="15310"/>
                    <a:pt x="67871" y="14613"/>
                  </a:cubicBezTo>
                  <a:close/>
                  <a:moveTo>
                    <a:pt x="60263" y="16136"/>
                  </a:moveTo>
                  <a:cubicBezTo>
                    <a:pt x="60775" y="16136"/>
                    <a:pt x="61285" y="16298"/>
                    <a:pt x="61660" y="16616"/>
                  </a:cubicBezTo>
                  <a:cubicBezTo>
                    <a:pt x="62495" y="17321"/>
                    <a:pt x="62802" y="18417"/>
                    <a:pt x="62389" y="19325"/>
                  </a:cubicBezTo>
                  <a:cubicBezTo>
                    <a:pt x="61996" y="20205"/>
                    <a:pt x="61216" y="20397"/>
                    <a:pt x="60065" y="20415"/>
                  </a:cubicBezTo>
                  <a:cubicBezTo>
                    <a:pt x="60029" y="20418"/>
                    <a:pt x="59993" y="20420"/>
                    <a:pt x="59955" y="20420"/>
                  </a:cubicBezTo>
                  <a:cubicBezTo>
                    <a:pt x="59421" y="20420"/>
                    <a:pt x="58775" y="20113"/>
                    <a:pt x="58218" y="19582"/>
                  </a:cubicBezTo>
                  <a:cubicBezTo>
                    <a:pt x="57499" y="18894"/>
                    <a:pt x="57476" y="17889"/>
                    <a:pt x="58186" y="17203"/>
                  </a:cubicBezTo>
                  <a:cubicBezTo>
                    <a:pt x="58433" y="16958"/>
                    <a:pt x="58699" y="16733"/>
                    <a:pt x="58979" y="16528"/>
                  </a:cubicBezTo>
                  <a:cubicBezTo>
                    <a:pt x="59346" y="16265"/>
                    <a:pt x="59805" y="16136"/>
                    <a:pt x="60263" y="16136"/>
                  </a:cubicBezTo>
                  <a:close/>
                  <a:moveTo>
                    <a:pt x="59395" y="811"/>
                  </a:moveTo>
                  <a:cubicBezTo>
                    <a:pt x="60489" y="811"/>
                    <a:pt x="61478" y="1230"/>
                    <a:pt x="62228" y="2202"/>
                  </a:cubicBezTo>
                  <a:cubicBezTo>
                    <a:pt x="62329" y="2330"/>
                    <a:pt x="62457" y="2444"/>
                    <a:pt x="62540" y="2582"/>
                  </a:cubicBezTo>
                  <a:cubicBezTo>
                    <a:pt x="63503" y="4131"/>
                    <a:pt x="64973" y="4758"/>
                    <a:pt x="66711" y="4993"/>
                  </a:cubicBezTo>
                  <a:cubicBezTo>
                    <a:pt x="67518" y="5103"/>
                    <a:pt x="68320" y="5355"/>
                    <a:pt x="69090" y="5635"/>
                  </a:cubicBezTo>
                  <a:cubicBezTo>
                    <a:pt x="69791" y="5887"/>
                    <a:pt x="70533" y="7160"/>
                    <a:pt x="70488" y="7853"/>
                  </a:cubicBezTo>
                  <a:cubicBezTo>
                    <a:pt x="70429" y="8824"/>
                    <a:pt x="69302" y="9962"/>
                    <a:pt x="68330" y="10025"/>
                  </a:cubicBezTo>
                  <a:cubicBezTo>
                    <a:pt x="68149" y="10036"/>
                    <a:pt x="67964" y="10045"/>
                    <a:pt x="67781" y="10045"/>
                  </a:cubicBezTo>
                  <a:cubicBezTo>
                    <a:pt x="67653" y="10045"/>
                    <a:pt x="67525" y="10041"/>
                    <a:pt x="67399" y="10030"/>
                  </a:cubicBezTo>
                  <a:cubicBezTo>
                    <a:pt x="67294" y="10020"/>
                    <a:pt x="67193" y="10016"/>
                    <a:pt x="67093" y="10016"/>
                  </a:cubicBezTo>
                  <a:cubicBezTo>
                    <a:pt x="65982" y="10016"/>
                    <a:pt x="65144" y="10589"/>
                    <a:pt x="64590" y="11510"/>
                  </a:cubicBezTo>
                  <a:cubicBezTo>
                    <a:pt x="63990" y="12506"/>
                    <a:pt x="63162" y="12899"/>
                    <a:pt x="62094" y="12899"/>
                  </a:cubicBezTo>
                  <a:cubicBezTo>
                    <a:pt x="62075" y="12899"/>
                    <a:pt x="62055" y="12899"/>
                    <a:pt x="62036" y="12899"/>
                  </a:cubicBezTo>
                  <a:cubicBezTo>
                    <a:pt x="60940" y="12881"/>
                    <a:pt x="59840" y="12849"/>
                    <a:pt x="58750" y="12749"/>
                  </a:cubicBezTo>
                  <a:cubicBezTo>
                    <a:pt x="58550" y="12731"/>
                    <a:pt x="58355" y="12722"/>
                    <a:pt x="58165" y="12722"/>
                  </a:cubicBezTo>
                  <a:cubicBezTo>
                    <a:pt x="56637" y="12722"/>
                    <a:pt x="55418" y="13305"/>
                    <a:pt x="54419" y="14646"/>
                  </a:cubicBezTo>
                  <a:cubicBezTo>
                    <a:pt x="53950" y="15269"/>
                    <a:pt x="54102" y="15660"/>
                    <a:pt x="54285" y="16209"/>
                  </a:cubicBezTo>
                  <a:cubicBezTo>
                    <a:pt x="54546" y="17007"/>
                    <a:pt x="54767" y="17818"/>
                    <a:pt x="55000" y="18624"/>
                  </a:cubicBezTo>
                  <a:cubicBezTo>
                    <a:pt x="55033" y="18731"/>
                    <a:pt x="55078" y="18854"/>
                    <a:pt x="55051" y="18950"/>
                  </a:cubicBezTo>
                  <a:cubicBezTo>
                    <a:pt x="54968" y="19230"/>
                    <a:pt x="54854" y="19505"/>
                    <a:pt x="54749" y="19779"/>
                  </a:cubicBezTo>
                  <a:cubicBezTo>
                    <a:pt x="54487" y="19684"/>
                    <a:pt x="54221" y="19583"/>
                    <a:pt x="53960" y="19482"/>
                  </a:cubicBezTo>
                  <a:cubicBezTo>
                    <a:pt x="53927" y="19468"/>
                    <a:pt x="53900" y="19436"/>
                    <a:pt x="53882" y="19404"/>
                  </a:cubicBezTo>
                  <a:cubicBezTo>
                    <a:pt x="53443" y="18483"/>
                    <a:pt x="52543" y="18492"/>
                    <a:pt x="51728" y="18359"/>
                  </a:cubicBezTo>
                  <a:cubicBezTo>
                    <a:pt x="51646" y="18346"/>
                    <a:pt x="51566" y="18339"/>
                    <a:pt x="51489" y="18339"/>
                  </a:cubicBezTo>
                  <a:cubicBezTo>
                    <a:pt x="50974" y="18339"/>
                    <a:pt x="50581" y="18627"/>
                    <a:pt x="50362" y="19138"/>
                  </a:cubicBezTo>
                  <a:cubicBezTo>
                    <a:pt x="50304" y="19291"/>
                    <a:pt x="50260" y="19449"/>
                    <a:pt x="50229" y="19610"/>
                  </a:cubicBezTo>
                  <a:cubicBezTo>
                    <a:pt x="49848" y="21600"/>
                    <a:pt x="50885" y="23827"/>
                    <a:pt x="52896" y="25097"/>
                  </a:cubicBezTo>
                  <a:cubicBezTo>
                    <a:pt x="52617" y="25298"/>
                    <a:pt x="52420" y="25486"/>
                    <a:pt x="52191" y="25597"/>
                  </a:cubicBezTo>
                  <a:cubicBezTo>
                    <a:pt x="51701" y="25834"/>
                    <a:pt x="51201" y="26067"/>
                    <a:pt x="50683" y="26246"/>
                  </a:cubicBezTo>
                  <a:cubicBezTo>
                    <a:pt x="50491" y="26313"/>
                    <a:pt x="50317" y="26345"/>
                    <a:pt x="50162" y="26345"/>
                  </a:cubicBezTo>
                  <a:cubicBezTo>
                    <a:pt x="49628" y="26345"/>
                    <a:pt x="49331" y="25957"/>
                    <a:pt x="49349" y="25260"/>
                  </a:cubicBezTo>
                  <a:cubicBezTo>
                    <a:pt x="49381" y="23757"/>
                    <a:pt x="49316" y="23674"/>
                    <a:pt x="47854" y="23257"/>
                  </a:cubicBezTo>
                  <a:cubicBezTo>
                    <a:pt x="47484" y="23152"/>
                    <a:pt x="47117" y="23042"/>
                    <a:pt x="46754" y="22914"/>
                  </a:cubicBezTo>
                  <a:cubicBezTo>
                    <a:pt x="45481" y="22451"/>
                    <a:pt x="44756" y="21162"/>
                    <a:pt x="45169" y="19879"/>
                  </a:cubicBezTo>
                  <a:cubicBezTo>
                    <a:pt x="45412" y="19123"/>
                    <a:pt x="45815" y="18413"/>
                    <a:pt x="46218" y="17725"/>
                  </a:cubicBezTo>
                  <a:cubicBezTo>
                    <a:pt x="46640" y="17020"/>
                    <a:pt x="47149" y="16364"/>
                    <a:pt x="47621" y="15690"/>
                  </a:cubicBezTo>
                  <a:cubicBezTo>
                    <a:pt x="47974" y="15195"/>
                    <a:pt x="47993" y="14664"/>
                    <a:pt x="47785" y="14123"/>
                  </a:cubicBezTo>
                  <a:cubicBezTo>
                    <a:pt x="47644" y="13747"/>
                    <a:pt x="47483" y="13371"/>
                    <a:pt x="47291" y="13017"/>
                  </a:cubicBezTo>
                  <a:cubicBezTo>
                    <a:pt x="46328" y="11198"/>
                    <a:pt x="47053" y="8860"/>
                    <a:pt x="48986" y="7853"/>
                  </a:cubicBezTo>
                  <a:cubicBezTo>
                    <a:pt x="49716" y="7476"/>
                    <a:pt x="50463" y="7119"/>
                    <a:pt x="51223" y="6816"/>
                  </a:cubicBezTo>
                  <a:cubicBezTo>
                    <a:pt x="52868" y="6170"/>
                    <a:pt x="54083" y="5084"/>
                    <a:pt x="54890" y="3516"/>
                  </a:cubicBezTo>
                  <a:cubicBezTo>
                    <a:pt x="55678" y="1980"/>
                    <a:pt x="57007" y="1128"/>
                    <a:pt x="58653" y="871"/>
                  </a:cubicBezTo>
                  <a:cubicBezTo>
                    <a:pt x="58904" y="831"/>
                    <a:pt x="59152" y="811"/>
                    <a:pt x="59395" y="811"/>
                  </a:cubicBezTo>
                  <a:close/>
                  <a:moveTo>
                    <a:pt x="48177" y="35014"/>
                  </a:moveTo>
                  <a:cubicBezTo>
                    <a:pt x="48278" y="36564"/>
                    <a:pt x="48837" y="37902"/>
                    <a:pt x="49992" y="38851"/>
                  </a:cubicBezTo>
                  <a:cubicBezTo>
                    <a:pt x="51701" y="40258"/>
                    <a:pt x="53604" y="41354"/>
                    <a:pt x="55868" y="41610"/>
                  </a:cubicBezTo>
                  <a:cubicBezTo>
                    <a:pt x="56652" y="41701"/>
                    <a:pt x="57435" y="41766"/>
                    <a:pt x="58293" y="41853"/>
                  </a:cubicBezTo>
                  <a:cubicBezTo>
                    <a:pt x="58310" y="42151"/>
                    <a:pt x="58343" y="42454"/>
                    <a:pt x="58338" y="42755"/>
                  </a:cubicBezTo>
                  <a:cubicBezTo>
                    <a:pt x="58306" y="45418"/>
                    <a:pt x="57774" y="48027"/>
                    <a:pt x="57379" y="50648"/>
                  </a:cubicBezTo>
                  <a:lnTo>
                    <a:pt x="57380" y="50648"/>
                  </a:lnTo>
                  <a:cubicBezTo>
                    <a:pt x="57338" y="50919"/>
                    <a:pt x="57207" y="50969"/>
                    <a:pt x="57037" y="50969"/>
                  </a:cubicBezTo>
                  <a:cubicBezTo>
                    <a:pt x="56985" y="50969"/>
                    <a:pt x="56929" y="50964"/>
                    <a:pt x="56871" y="50960"/>
                  </a:cubicBezTo>
                  <a:cubicBezTo>
                    <a:pt x="54181" y="50782"/>
                    <a:pt x="51513" y="50465"/>
                    <a:pt x="48970" y="49489"/>
                  </a:cubicBezTo>
                  <a:cubicBezTo>
                    <a:pt x="47122" y="48788"/>
                    <a:pt x="45247" y="48155"/>
                    <a:pt x="43428" y="47398"/>
                  </a:cubicBezTo>
                  <a:cubicBezTo>
                    <a:pt x="42337" y="46950"/>
                    <a:pt x="41315" y="46317"/>
                    <a:pt x="40234" y="45753"/>
                  </a:cubicBezTo>
                  <a:cubicBezTo>
                    <a:pt x="43299" y="42449"/>
                    <a:pt x="46059" y="38983"/>
                    <a:pt x="48177" y="35014"/>
                  </a:cubicBezTo>
                  <a:close/>
                  <a:moveTo>
                    <a:pt x="7903" y="50184"/>
                  </a:moveTo>
                  <a:cubicBezTo>
                    <a:pt x="8128" y="50184"/>
                    <a:pt x="8390" y="50373"/>
                    <a:pt x="8858" y="50731"/>
                  </a:cubicBezTo>
                  <a:cubicBezTo>
                    <a:pt x="9436" y="51176"/>
                    <a:pt x="10018" y="51621"/>
                    <a:pt x="10596" y="52062"/>
                  </a:cubicBezTo>
                  <a:cubicBezTo>
                    <a:pt x="9889" y="52740"/>
                    <a:pt x="9155" y="53446"/>
                    <a:pt x="8414" y="54156"/>
                  </a:cubicBezTo>
                  <a:cubicBezTo>
                    <a:pt x="8302" y="53978"/>
                    <a:pt x="8157" y="53903"/>
                    <a:pt x="7996" y="53903"/>
                  </a:cubicBezTo>
                  <a:cubicBezTo>
                    <a:pt x="7829" y="53903"/>
                    <a:pt x="7643" y="53984"/>
                    <a:pt x="7455" y="54115"/>
                  </a:cubicBezTo>
                  <a:cubicBezTo>
                    <a:pt x="6300" y="54920"/>
                    <a:pt x="5145" y="55727"/>
                    <a:pt x="4000" y="56548"/>
                  </a:cubicBezTo>
                  <a:lnTo>
                    <a:pt x="3999" y="56548"/>
                  </a:lnTo>
                  <a:cubicBezTo>
                    <a:pt x="3124" y="57175"/>
                    <a:pt x="2263" y="57817"/>
                    <a:pt x="1392" y="58454"/>
                  </a:cubicBezTo>
                  <a:lnTo>
                    <a:pt x="1245" y="58307"/>
                  </a:lnTo>
                  <a:cubicBezTo>
                    <a:pt x="1374" y="58115"/>
                    <a:pt x="1493" y="57918"/>
                    <a:pt x="1635" y="57735"/>
                  </a:cubicBezTo>
                  <a:cubicBezTo>
                    <a:pt x="3436" y="55465"/>
                    <a:pt x="5235" y="53200"/>
                    <a:pt x="7034" y="50938"/>
                  </a:cubicBezTo>
                  <a:cubicBezTo>
                    <a:pt x="7441" y="50426"/>
                    <a:pt x="7648" y="50184"/>
                    <a:pt x="7903" y="50184"/>
                  </a:cubicBezTo>
                  <a:close/>
                  <a:moveTo>
                    <a:pt x="39578" y="46266"/>
                  </a:moveTo>
                  <a:cubicBezTo>
                    <a:pt x="45119" y="49425"/>
                    <a:pt x="50798" y="51643"/>
                    <a:pt x="57206" y="51877"/>
                  </a:cubicBezTo>
                  <a:cubicBezTo>
                    <a:pt x="56931" y="53559"/>
                    <a:pt x="56660" y="55195"/>
                    <a:pt x="56371" y="56937"/>
                  </a:cubicBezTo>
                  <a:cubicBezTo>
                    <a:pt x="53379" y="56662"/>
                    <a:pt x="50418" y="56392"/>
                    <a:pt x="47517" y="56130"/>
                  </a:cubicBezTo>
                  <a:cubicBezTo>
                    <a:pt x="47374" y="55883"/>
                    <a:pt x="47264" y="55695"/>
                    <a:pt x="47155" y="55507"/>
                  </a:cubicBezTo>
                  <a:cubicBezTo>
                    <a:pt x="46948" y="55635"/>
                    <a:pt x="46705" y="55732"/>
                    <a:pt x="46545" y="55901"/>
                  </a:cubicBezTo>
                  <a:cubicBezTo>
                    <a:pt x="45592" y="56891"/>
                    <a:pt x="44610" y="57827"/>
                    <a:pt x="43396" y="58513"/>
                  </a:cubicBezTo>
                  <a:cubicBezTo>
                    <a:pt x="42580" y="58982"/>
                    <a:pt x="41906" y="59719"/>
                    <a:pt x="41067" y="60127"/>
                  </a:cubicBezTo>
                  <a:cubicBezTo>
                    <a:pt x="39477" y="60907"/>
                    <a:pt x="37809" y="61530"/>
                    <a:pt x="36177" y="62230"/>
                  </a:cubicBezTo>
                  <a:cubicBezTo>
                    <a:pt x="36069" y="62277"/>
                    <a:pt x="35978" y="62300"/>
                    <a:pt x="35896" y="62300"/>
                  </a:cubicBezTo>
                  <a:cubicBezTo>
                    <a:pt x="35728" y="62300"/>
                    <a:pt x="35602" y="62200"/>
                    <a:pt x="35466" y="61992"/>
                  </a:cubicBezTo>
                  <a:cubicBezTo>
                    <a:pt x="34632" y="60723"/>
                    <a:pt x="33509" y="59898"/>
                    <a:pt x="31955" y="59697"/>
                  </a:cubicBezTo>
                  <a:cubicBezTo>
                    <a:pt x="31837" y="59682"/>
                    <a:pt x="31716" y="59674"/>
                    <a:pt x="31593" y="59674"/>
                  </a:cubicBezTo>
                  <a:cubicBezTo>
                    <a:pt x="29968" y="59674"/>
                    <a:pt x="27901" y="60953"/>
                    <a:pt x="27381" y="62419"/>
                  </a:cubicBezTo>
                  <a:cubicBezTo>
                    <a:pt x="27280" y="62703"/>
                    <a:pt x="27280" y="63025"/>
                    <a:pt x="27220" y="63387"/>
                  </a:cubicBezTo>
                  <a:cubicBezTo>
                    <a:pt x="26516" y="63387"/>
                    <a:pt x="25785" y="63421"/>
                    <a:pt x="25050" y="63421"/>
                  </a:cubicBezTo>
                  <a:cubicBezTo>
                    <a:pt x="24590" y="63421"/>
                    <a:pt x="24127" y="63407"/>
                    <a:pt x="23669" y="63363"/>
                  </a:cubicBezTo>
                  <a:cubicBezTo>
                    <a:pt x="21721" y="63180"/>
                    <a:pt x="19773" y="62941"/>
                    <a:pt x="17852" y="62566"/>
                  </a:cubicBezTo>
                  <a:cubicBezTo>
                    <a:pt x="16756" y="62354"/>
                    <a:pt x="15688" y="61897"/>
                    <a:pt x="14661" y="61429"/>
                  </a:cubicBezTo>
                  <a:cubicBezTo>
                    <a:pt x="13351" y="60824"/>
                    <a:pt x="12086" y="60118"/>
                    <a:pt x="10816" y="59426"/>
                  </a:cubicBezTo>
                  <a:cubicBezTo>
                    <a:pt x="9381" y="58633"/>
                    <a:pt x="8296" y="57442"/>
                    <a:pt x="7324" y="56291"/>
                  </a:cubicBezTo>
                  <a:cubicBezTo>
                    <a:pt x="8671" y="55040"/>
                    <a:pt x="10004" y="53797"/>
                    <a:pt x="11325" y="52564"/>
                  </a:cubicBezTo>
                  <a:cubicBezTo>
                    <a:pt x="11935" y="53046"/>
                    <a:pt x="12558" y="53573"/>
                    <a:pt x="13222" y="54049"/>
                  </a:cubicBezTo>
                  <a:cubicBezTo>
                    <a:pt x="14831" y="55209"/>
                    <a:pt x="16693" y="55673"/>
                    <a:pt x="18622" y="55883"/>
                  </a:cubicBezTo>
                  <a:cubicBezTo>
                    <a:pt x="19548" y="55984"/>
                    <a:pt x="20471" y="56040"/>
                    <a:pt x="21390" y="56040"/>
                  </a:cubicBezTo>
                  <a:cubicBezTo>
                    <a:pt x="23389" y="56040"/>
                    <a:pt x="25368" y="55775"/>
                    <a:pt x="27312" y="55131"/>
                  </a:cubicBezTo>
                  <a:cubicBezTo>
                    <a:pt x="28972" y="54581"/>
                    <a:pt x="30388" y="53601"/>
                    <a:pt x="31878" y="52739"/>
                  </a:cubicBezTo>
                  <a:cubicBezTo>
                    <a:pt x="34554" y="51190"/>
                    <a:pt x="36786" y="49104"/>
                    <a:pt x="38978" y="46968"/>
                  </a:cubicBezTo>
                  <a:cubicBezTo>
                    <a:pt x="39197" y="46752"/>
                    <a:pt x="39380" y="46496"/>
                    <a:pt x="39578" y="46266"/>
                  </a:cubicBezTo>
                  <a:close/>
                  <a:moveTo>
                    <a:pt x="31665" y="60437"/>
                  </a:moveTo>
                  <a:cubicBezTo>
                    <a:pt x="33122" y="60437"/>
                    <a:pt x="34153" y="61260"/>
                    <a:pt x="34898" y="62501"/>
                  </a:cubicBezTo>
                  <a:cubicBezTo>
                    <a:pt x="34892" y="62579"/>
                    <a:pt x="34888" y="62662"/>
                    <a:pt x="34888" y="62739"/>
                  </a:cubicBezTo>
                  <a:lnTo>
                    <a:pt x="34889" y="62739"/>
                  </a:lnTo>
                  <a:cubicBezTo>
                    <a:pt x="32629" y="62987"/>
                    <a:pt x="30369" y="63235"/>
                    <a:pt x="27968" y="63501"/>
                  </a:cubicBezTo>
                  <a:cubicBezTo>
                    <a:pt x="28042" y="63074"/>
                    <a:pt x="28018" y="62785"/>
                    <a:pt x="28133" y="62570"/>
                  </a:cubicBezTo>
                  <a:cubicBezTo>
                    <a:pt x="28842" y="61273"/>
                    <a:pt x="29975" y="60526"/>
                    <a:pt x="31432" y="60444"/>
                  </a:cubicBezTo>
                  <a:cubicBezTo>
                    <a:pt x="31511" y="60439"/>
                    <a:pt x="31588" y="60437"/>
                    <a:pt x="31665" y="60437"/>
                  </a:cubicBezTo>
                  <a:close/>
                  <a:moveTo>
                    <a:pt x="47043" y="56814"/>
                  </a:moveTo>
                  <a:cubicBezTo>
                    <a:pt x="47070" y="56814"/>
                    <a:pt x="47096" y="56815"/>
                    <a:pt x="47122" y="56818"/>
                  </a:cubicBezTo>
                  <a:cubicBezTo>
                    <a:pt x="49812" y="57097"/>
                    <a:pt x="52503" y="57386"/>
                    <a:pt x="55193" y="57684"/>
                  </a:cubicBezTo>
                  <a:cubicBezTo>
                    <a:pt x="55500" y="57716"/>
                    <a:pt x="55807" y="57762"/>
                    <a:pt x="56110" y="57798"/>
                  </a:cubicBezTo>
                  <a:cubicBezTo>
                    <a:pt x="55477" y="60957"/>
                    <a:pt x="54854" y="64069"/>
                    <a:pt x="54226" y="67213"/>
                  </a:cubicBezTo>
                  <a:lnTo>
                    <a:pt x="54226" y="67213"/>
                  </a:lnTo>
                  <a:cubicBezTo>
                    <a:pt x="54087" y="67195"/>
                    <a:pt x="53954" y="67186"/>
                    <a:pt x="53826" y="67186"/>
                  </a:cubicBezTo>
                  <a:cubicBezTo>
                    <a:pt x="52701" y="67186"/>
                    <a:pt x="51950" y="67865"/>
                    <a:pt x="51279" y="68831"/>
                  </a:cubicBezTo>
                  <a:cubicBezTo>
                    <a:pt x="49977" y="70724"/>
                    <a:pt x="50248" y="72493"/>
                    <a:pt x="51449" y="74349"/>
                  </a:cubicBezTo>
                  <a:cubicBezTo>
                    <a:pt x="51586" y="74555"/>
                    <a:pt x="51788" y="74757"/>
                    <a:pt x="52008" y="74858"/>
                  </a:cubicBezTo>
                  <a:cubicBezTo>
                    <a:pt x="52060" y="74883"/>
                    <a:pt x="52119" y="74891"/>
                    <a:pt x="52183" y="74891"/>
                  </a:cubicBezTo>
                  <a:cubicBezTo>
                    <a:pt x="52320" y="74891"/>
                    <a:pt x="52477" y="74851"/>
                    <a:pt x="52618" y="74845"/>
                  </a:cubicBezTo>
                  <a:cubicBezTo>
                    <a:pt x="52585" y="74662"/>
                    <a:pt x="52590" y="74456"/>
                    <a:pt x="52511" y="74294"/>
                  </a:cubicBezTo>
                  <a:cubicBezTo>
                    <a:pt x="52150" y="73562"/>
                    <a:pt x="51724" y="72860"/>
                    <a:pt x="51398" y="72113"/>
                  </a:cubicBezTo>
                  <a:cubicBezTo>
                    <a:pt x="50807" y="70770"/>
                    <a:pt x="52351" y="67960"/>
                    <a:pt x="53859" y="67933"/>
                  </a:cubicBezTo>
                  <a:lnTo>
                    <a:pt x="54249" y="67933"/>
                  </a:lnTo>
                  <a:cubicBezTo>
                    <a:pt x="53786" y="70261"/>
                    <a:pt x="53324" y="72582"/>
                    <a:pt x="52865" y="74895"/>
                  </a:cubicBezTo>
                  <a:cubicBezTo>
                    <a:pt x="52072" y="78846"/>
                    <a:pt x="51287" y="82768"/>
                    <a:pt x="50513" y="86661"/>
                  </a:cubicBezTo>
                  <a:cubicBezTo>
                    <a:pt x="49789" y="86794"/>
                    <a:pt x="49115" y="87019"/>
                    <a:pt x="48437" y="87019"/>
                  </a:cubicBezTo>
                  <a:cubicBezTo>
                    <a:pt x="48421" y="87019"/>
                    <a:pt x="48405" y="87019"/>
                    <a:pt x="48390" y="87019"/>
                  </a:cubicBezTo>
                  <a:cubicBezTo>
                    <a:pt x="47370" y="87019"/>
                    <a:pt x="46345" y="86880"/>
                    <a:pt x="45320" y="86794"/>
                  </a:cubicBezTo>
                  <a:cubicBezTo>
                    <a:pt x="44665" y="86734"/>
                    <a:pt x="44009" y="86652"/>
                    <a:pt x="43354" y="86610"/>
                  </a:cubicBezTo>
                  <a:cubicBezTo>
                    <a:pt x="42987" y="86587"/>
                    <a:pt x="42845" y="86460"/>
                    <a:pt x="42858" y="86074"/>
                  </a:cubicBezTo>
                  <a:cubicBezTo>
                    <a:pt x="42968" y="82962"/>
                    <a:pt x="43079" y="79850"/>
                    <a:pt x="43161" y="76738"/>
                  </a:cubicBezTo>
                  <a:cubicBezTo>
                    <a:pt x="43230" y="74193"/>
                    <a:pt x="43230" y="71646"/>
                    <a:pt x="43317" y="69101"/>
                  </a:cubicBezTo>
                  <a:cubicBezTo>
                    <a:pt x="43427" y="65952"/>
                    <a:pt x="43588" y="62808"/>
                    <a:pt x="43767" y="59668"/>
                  </a:cubicBezTo>
                  <a:cubicBezTo>
                    <a:pt x="43784" y="59384"/>
                    <a:pt x="44087" y="59073"/>
                    <a:pt x="44330" y="58852"/>
                  </a:cubicBezTo>
                  <a:cubicBezTo>
                    <a:pt x="45045" y="58197"/>
                    <a:pt x="45784" y="57573"/>
                    <a:pt x="46535" y="56965"/>
                  </a:cubicBezTo>
                  <a:cubicBezTo>
                    <a:pt x="46662" y="56865"/>
                    <a:pt x="46865" y="56814"/>
                    <a:pt x="47043" y="56814"/>
                  </a:cubicBezTo>
                  <a:close/>
                  <a:moveTo>
                    <a:pt x="43676" y="87389"/>
                  </a:moveTo>
                  <a:cubicBezTo>
                    <a:pt x="44711" y="87504"/>
                    <a:pt x="45720" y="87665"/>
                    <a:pt x="46737" y="87715"/>
                  </a:cubicBezTo>
                  <a:cubicBezTo>
                    <a:pt x="47026" y="87729"/>
                    <a:pt x="47315" y="87734"/>
                    <a:pt x="47605" y="87734"/>
                  </a:cubicBezTo>
                  <a:cubicBezTo>
                    <a:pt x="48335" y="87734"/>
                    <a:pt x="49067" y="87702"/>
                    <a:pt x="49799" y="87702"/>
                  </a:cubicBezTo>
                  <a:cubicBezTo>
                    <a:pt x="50097" y="87706"/>
                    <a:pt x="50426" y="87692"/>
                    <a:pt x="50689" y="87811"/>
                  </a:cubicBezTo>
                  <a:cubicBezTo>
                    <a:pt x="52246" y="88527"/>
                    <a:pt x="53790" y="89278"/>
                    <a:pt x="55340" y="90017"/>
                  </a:cubicBezTo>
                  <a:lnTo>
                    <a:pt x="55340" y="90017"/>
                  </a:lnTo>
                  <a:cubicBezTo>
                    <a:pt x="55330" y="90049"/>
                    <a:pt x="55323" y="90080"/>
                    <a:pt x="55317" y="90113"/>
                  </a:cubicBezTo>
                  <a:cubicBezTo>
                    <a:pt x="51449" y="89921"/>
                    <a:pt x="47580" y="89722"/>
                    <a:pt x="43676" y="89530"/>
                  </a:cubicBezTo>
                  <a:lnTo>
                    <a:pt x="43676" y="87389"/>
                  </a:lnTo>
                  <a:close/>
                  <a:moveTo>
                    <a:pt x="59170" y="0"/>
                  </a:moveTo>
                  <a:cubicBezTo>
                    <a:pt x="58480" y="0"/>
                    <a:pt x="57839" y="125"/>
                    <a:pt x="57363" y="342"/>
                  </a:cubicBezTo>
                  <a:cubicBezTo>
                    <a:pt x="55942" y="988"/>
                    <a:pt x="54751" y="1854"/>
                    <a:pt x="54049" y="3326"/>
                  </a:cubicBezTo>
                  <a:cubicBezTo>
                    <a:pt x="53426" y="4637"/>
                    <a:pt x="52330" y="5470"/>
                    <a:pt x="50988" y="6021"/>
                  </a:cubicBezTo>
                  <a:cubicBezTo>
                    <a:pt x="50140" y="6364"/>
                    <a:pt x="49301" y="6740"/>
                    <a:pt x="48508" y="7185"/>
                  </a:cubicBezTo>
                  <a:cubicBezTo>
                    <a:pt x="47234" y="7904"/>
                    <a:pt x="46427" y="8981"/>
                    <a:pt x="46133" y="10448"/>
                  </a:cubicBezTo>
                  <a:cubicBezTo>
                    <a:pt x="45874" y="11764"/>
                    <a:pt x="46294" y="12904"/>
                    <a:pt x="46876" y="14028"/>
                  </a:cubicBezTo>
                  <a:cubicBezTo>
                    <a:pt x="47156" y="14573"/>
                    <a:pt x="47092" y="15027"/>
                    <a:pt x="46735" y="15554"/>
                  </a:cubicBezTo>
                  <a:cubicBezTo>
                    <a:pt x="45950" y="16718"/>
                    <a:pt x="45134" y="17887"/>
                    <a:pt x="44547" y="19152"/>
                  </a:cubicBezTo>
                  <a:cubicBezTo>
                    <a:pt x="43663" y="21059"/>
                    <a:pt x="44653" y="23066"/>
                    <a:pt x="46642" y="23731"/>
                  </a:cubicBezTo>
                  <a:cubicBezTo>
                    <a:pt x="47027" y="23855"/>
                    <a:pt x="47412" y="23969"/>
                    <a:pt x="47797" y="24084"/>
                  </a:cubicBezTo>
                  <a:cubicBezTo>
                    <a:pt x="48613" y="24322"/>
                    <a:pt x="48618" y="24318"/>
                    <a:pt x="48536" y="25175"/>
                  </a:cubicBezTo>
                  <a:cubicBezTo>
                    <a:pt x="48424" y="26359"/>
                    <a:pt x="49166" y="27181"/>
                    <a:pt x="50213" y="27181"/>
                  </a:cubicBezTo>
                  <a:cubicBezTo>
                    <a:pt x="50415" y="27181"/>
                    <a:pt x="50629" y="27151"/>
                    <a:pt x="50850" y="27086"/>
                  </a:cubicBezTo>
                  <a:cubicBezTo>
                    <a:pt x="51176" y="26991"/>
                    <a:pt x="51491" y="26871"/>
                    <a:pt x="51799" y="26766"/>
                  </a:cubicBezTo>
                  <a:lnTo>
                    <a:pt x="51799" y="26766"/>
                  </a:lnTo>
                  <a:cubicBezTo>
                    <a:pt x="51350" y="27944"/>
                    <a:pt x="50900" y="29085"/>
                    <a:pt x="50483" y="30235"/>
                  </a:cubicBezTo>
                  <a:cubicBezTo>
                    <a:pt x="50387" y="30509"/>
                    <a:pt x="50401" y="30826"/>
                    <a:pt x="50355" y="31152"/>
                  </a:cubicBezTo>
                  <a:cubicBezTo>
                    <a:pt x="49993" y="31409"/>
                    <a:pt x="49552" y="31702"/>
                    <a:pt x="49131" y="32027"/>
                  </a:cubicBezTo>
                  <a:cubicBezTo>
                    <a:pt x="48984" y="32142"/>
                    <a:pt x="48866" y="32312"/>
                    <a:pt x="48765" y="32482"/>
                  </a:cubicBezTo>
                  <a:cubicBezTo>
                    <a:pt x="47600" y="34470"/>
                    <a:pt x="46565" y="36546"/>
                    <a:pt x="45248" y="38431"/>
                  </a:cubicBezTo>
                  <a:cubicBezTo>
                    <a:pt x="43388" y="41102"/>
                    <a:pt x="41316" y="43628"/>
                    <a:pt x="38956" y="45902"/>
                  </a:cubicBezTo>
                  <a:cubicBezTo>
                    <a:pt x="36619" y="48152"/>
                    <a:pt x="34294" y="50407"/>
                    <a:pt x="31453" y="52053"/>
                  </a:cubicBezTo>
                  <a:cubicBezTo>
                    <a:pt x="29995" y="52897"/>
                    <a:pt x="28606" y="53845"/>
                    <a:pt x="26983" y="54382"/>
                  </a:cubicBezTo>
                  <a:cubicBezTo>
                    <a:pt x="25142" y="54989"/>
                    <a:pt x="23270" y="55232"/>
                    <a:pt x="21376" y="55232"/>
                  </a:cubicBezTo>
                  <a:cubicBezTo>
                    <a:pt x="20587" y="55232"/>
                    <a:pt x="19794" y="55190"/>
                    <a:pt x="18998" y="55114"/>
                  </a:cubicBezTo>
                  <a:cubicBezTo>
                    <a:pt x="17027" y="54927"/>
                    <a:pt x="15117" y="54483"/>
                    <a:pt x="13493" y="53263"/>
                  </a:cubicBezTo>
                  <a:cubicBezTo>
                    <a:pt x="12834" y="52763"/>
                    <a:pt x="12284" y="52108"/>
                    <a:pt x="11624" y="51603"/>
                  </a:cubicBezTo>
                  <a:cubicBezTo>
                    <a:pt x="10739" y="50930"/>
                    <a:pt x="9804" y="50320"/>
                    <a:pt x="8874" y="49706"/>
                  </a:cubicBezTo>
                  <a:cubicBezTo>
                    <a:pt x="8463" y="49436"/>
                    <a:pt x="8135" y="49297"/>
                    <a:pt x="7837" y="49297"/>
                  </a:cubicBezTo>
                  <a:cubicBezTo>
                    <a:pt x="7445" y="49297"/>
                    <a:pt x="7105" y="49537"/>
                    <a:pt x="6696" y="50036"/>
                  </a:cubicBezTo>
                  <a:cubicBezTo>
                    <a:pt x="6032" y="50843"/>
                    <a:pt x="5409" y="51677"/>
                    <a:pt x="4757" y="52493"/>
                  </a:cubicBezTo>
                  <a:cubicBezTo>
                    <a:pt x="3474" y="54098"/>
                    <a:pt x="2191" y="55697"/>
                    <a:pt x="907" y="57291"/>
                  </a:cubicBezTo>
                  <a:cubicBezTo>
                    <a:pt x="747" y="57493"/>
                    <a:pt x="600" y="57708"/>
                    <a:pt x="491" y="57938"/>
                  </a:cubicBezTo>
                  <a:cubicBezTo>
                    <a:pt x="284" y="58364"/>
                    <a:pt x="0" y="58841"/>
                    <a:pt x="421" y="59258"/>
                  </a:cubicBezTo>
                  <a:cubicBezTo>
                    <a:pt x="576" y="59409"/>
                    <a:pt x="741" y="59467"/>
                    <a:pt x="905" y="59467"/>
                  </a:cubicBezTo>
                  <a:cubicBezTo>
                    <a:pt x="1180" y="59467"/>
                    <a:pt x="1455" y="59307"/>
                    <a:pt x="1687" y="59153"/>
                  </a:cubicBezTo>
                  <a:cubicBezTo>
                    <a:pt x="2750" y="58446"/>
                    <a:pt x="3787" y="57695"/>
                    <a:pt x="4826" y="56948"/>
                  </a:cubicBezTo>
                  <a:cubicBezTo>
                    <a:pt x="5500" y="56462"/>
                    <a:pt x="6156" y="55958"/>
                    <a:pt x="6802" y="55476"/>
                  </a:cubicBezTo>
                  <a:cubicBezTo>
                    <a:pt x="6829" y="55821"/>
                    <a:pt x="6806" y="56109"/>
                    <a:pt x="6884" y="56361"/>
                  </a:cubicBezTo>
                  <a:cubicBezTo>
                    <a:pt x="7342" y="57777"/>
                    <a:pt x="8346" y="58808"/>
                    <a:pt x="9551" y="59538"/>
                  </a:cubicBezTo>
                  <a:cubicBezTo>
                    <a:pt x="11486" y="60711"/>
                    <a:pt x="13521" y="61724"/>
                    <a:pt x="15533" y="62765"/>
                  </a:cubicBezTo>
                  <a:cubicBezTo>
                    <a:pt x="16028" y="63021"/>
                    <a:pt x="16592" y="63196"/>
                    <a:pt x="17147" y="63295"/>
                  </a:cubicBezTo>
                  <a:cubicBezTo>
                    <a:pt x="18746" y="63589"/>
                    <a:pt x="20351" y="63882"/>
                    <a:pt x="21964" y="64071"/>
                  </a:cubicBezTo>
                  <a:cubicBezTo>
                    <a:pt x="23345" y="64232"/>
                    <a:pt x="24727" y="64296"/>
                    <a:pt x="26109" y="64296"/>
                  </a:cubicBezTo>
                  <a:cubicBezTo>
                    <a:pt x="28040" y="64296"/>
                    <a:pt x="29971" y="64170"/>
                    <a:pt x="31897" y="64002"/>
                  </a:cubicBezTo>
                  <a:cubicBezTo>
                    <a:pt x="35471" y="63695"/>
                    <a:pt x="38698" y="62302"/>
                    <a:pt x="41852" y="60726"/>
                  </a:cubicBezTo>
                  <a:cubicBezTo>
                    <a:pt x="42223" y="60537"/>
                    <a:pt x="42571" y="60303"/>
                    <a:pt x="43016" y="60038"/>
                  </a:cubicBezTo>
                  <a:lnTo>
                    <a:pt x="43016" y="60038"/>
                  </a:lnTo>
                  <a:cubicBezTo>
                    <a:pt x="42989" y="60358"/>
                    <a:pt x="42975" y="60570"/>
                    <a:pt x="42957" y="60780"/>
                  </a:cubicBezTo>
                  <a:cubicBezTo>
                    <a:pt x="42856" y="61820"/>
                    <a:pt x="42699" y="62857"/>
                    <a:pt x="42668" y="63898"/>
                  </a:cubicBezTo>
                  <a:cubicBezTo>
                    <a:pt x="42461" y="70291"/>
                    <a:pt x="42274" y="76685"/>
                    <a:pt x="42104" y="83079"/>
                  </a:cubicBezTo>
                  <a:cubicBezTo>
                    <a:pt x="42072" y="84216"/>
                    <a:pt x="42071" y="85352"/>
                    <a:pt x="42099" y="86489"/>
                  </a:cubicBezTo>
                  <a:cubicBezTo>
                    <a:pt x="42104" y="86700"/>
                    <a:pt x="42287" y="87062"/>
                    <a:pt x="42430" y="87085"/>
                  </a:cubicBezTo>
                  <a:cubicBezTo>
                    <a:pt x="42993" y="87176"/>
                    <a:pt x="43039" y="87502"/>
                    <a:pt x="42979" y="87952"/>
                  </a:cubicBezTo>
                  <a:cubicBezTo>
                    <a:pt x="42943" y="88203"/>
                    <a:pt x="42943" y="88460"/>
                    <a:pt x="42907" y="88712"/>
                  </a:cubicBezTo>
                  <a:cubicBezTo>
                    <a:pt x="42695" y="90110"/>
                    <a:pt x="42957" y="90418"/>
                    <a:pt x="44382" y="90449"/>
                  </a:cubicBezTo>
                  <a:cubicBezTo>
                    <a:pt x="44501" y="90452"/>
                    <a:pt x="44620" y="90452"/>
                    <a:pt x="44739" y="90452"/>
                  </a:cubicBezTo>
                  <a:cubicBezTo>
                    <a:pt x="44859" y="90452"/>
                    <a:pt x="44978" y="90452"/>
                    <a:pt x="45097" y="90454"/>
                  </a:cubicBezTo>
                  <a:cubicBezTo>
                    <a:pt x="46376" y="90500"/>
                    <a:pt x="47659" y="90536"/>
                    <a:pt x="48942" y="90601"/>
                  </a:cubicBezTo>
                  <a:cubicBezTo>
                    <a:pt x="51285" y="90715"/>
                    <a:pt x="53623" y="90853"/>
                    <a:pt x="55964" y="90971"/>
                  </a:cubicBezTo>
                  <a:cubicBezTo>
                    <a:pt x="56026" y="90975"/>
                    <a:pt x="56089" y="90978"/>
                    <a:pt x="56152" y="90978"/>
                  </a:cubicBezTo>
                  <a:cubicBezTo>
                    <a:pt x="56333" y="90978"/>
                    <a:pt x="56514" y="90957"/>
                    <a:pt x="56671" y="90889"/>
                  </a:cubicBezTo>
                  <a:cubicBezTo>
                    <a:pt x="56886" y="90803"/>
                    <a:pt x="57188" y="90615"/>
                    <a:pt x="57207" y="90441"/>
                  </a:cubicBezTo>
                  <a:cubicBezTo>
                    <a:pt x="57234" y="90226"/>
                    <a:pt x="57060" y="89918"/>
                    <a:pt x="56877" y="89772"/>
                  </a:cubicBezTo>
                  <a:cubicBezTo>
                    <a:pt x="56630" y="89570"/>
                    <a:pt x="56286" y="89496"/>
                    <a:pt x="55987" y="89355"/>
                  </a:cubicBezTo>
                  <a:cubicBezTo>
                    <a:pt x="54416" y="88621"/>
                    <a:pt x="52843" y="87878"/>
                    <a:pt x="51303" y="87155"/>
                  </a:cubicBezTo>
                  <a:cubicBezTo>
                    <a:pt x="51816" y="84391"/>
                    <a:pt x="52293" y="81690"/>
                    <a:pt x="52830" y="79000"/>
                  </a:cubicBezTo>
                  <a:cubicBezTo>
                    <a:pt x="53329" y="76470"/>
                    <a:pt x="53930" y="73959"/>
                    <a:pt x="54416" y="71424"/>
                  </a:cubicBezTo>
                  <a:cubicBezTo>
                    <a:pt x="54975" y="68494"/>
                    <a:pt x="55424" y="65543"/>
                    <a:pt x="55978" y="62610"/>
                  </a:cubicBezTo>
                  <a:cubicBezTo>
                    <a:pt x="56313" y="60850"/>
                    <a:pt x="56818" y="59121"/>
                    <a:pt x="57138" y="57362"/>
                  </a:cubicBezTo>
                  <a:cubicBezTo>
                    <a:pt x="57555" y="55097"/>
                    <a:pt x="57857" y="52814"/>
                    <a:pt x="58219" y="50546"/>
                  </a:cubicBezTo>
                  <a:cubicBezTo>
                    <a:pt x="58665" y="47740"/>
                    <a:pt x="59201" y="44949"/>
                    <a:pt x="59027" y="42084"/>
                  </a:cubicBezTo>
                  <a:cubicBezTo>
                    <a:pt x="59022" y="42021"/>
                    <a:pt x="59063" y="41951"/>
                    <a:pt x="59100" y="41832"/>
                  </a:cubicBezTo>
                  <a:cubicBezTo>
                    <a:pt x="60182" y="41832"/>
                    <a:pt x="61264" y="41867"/>
                    <a:pt x="62342" y="41867"/>
                  </a:cubicBezTo>
                  <a:cubicBezTo>
                    <a:pt x="63058" y="41867"/>
                    <a:pt x="63773" y="41851"/>
                    <a:pt x="64485" y="41800"/>
                  </a:cubicBezTo>
                  <a:cubicBezTo>
                    <a:pt x="66158" y="41681"/>
                    <a:pt x="67859" y="41489"/>
                    <a:pt x="69463" y="41026"/>
                  </a:cubicBezTo>
                  <a:cubicBezTo>
                    <a:pt x="71278" y="40504"/>
                    <a:pt x="73066" y="39898"/>
                    <a:pt x="74784" y="39073"/>
                  </a:cubicBezTo>
                  <a:cubicBezTo>
                    <a:pt x="74602" y="38867"/>
                    <a:pt x="74438" y="38647"/>
                    <a:pt x="74294" y="38413"/>
                  </a:cubicBezTo>
                  <a:cubicBezTo>
                    <a:pt x="74187" y="38466"/>
                    <a:pt x="74087" y="38516"/>
                    <a:pt x="73981" y="38571"/>
                  </a:cubicBezTo>
                  <a:cubicBezTo>
                    <a:pt x="73105" y="39011"/>
                    <a:pt x="72129" y="39249"/>
                    <a:pt x="71218" y="39621"/>
                  </a:cubicBezTo>
                  <a:cubicBezTo>
                    <a:pt x="68181" y="40849"/>
                    <a:pt x="65026" y="41127"/>
                    <a:pt x="61838" y="41127"/>
                  </a:cubicBezTo>
                  <a:cubicBezTo>
                    <a:pt x="61017" y="41127"/>
                    <a:pt x="60193" y="41108"/>
                    <a:pt x="59369" y="41083"/>
                  </a:cubicBezTo>
                  <a:cubicBezTo>
                    <a:pt x="59209" y="41078"/>
                    <a:pt x="58993" y="41024"/>
                    <a:pt x="58906" y="40908"/>
                  </a:cubicBezTo>
                  <a:cubicBezTo>
                    <a:pt x="58721" y="40680"/>
                    <a:pt x="58618" y="40558"/>
                    <a:pt x="58530" y="40558"/>
                  </a:cubicBezTo>
                  <a:cubicBezTo>
                    <a:pt x="58431" y="40558"/>
                    <a:pt x="58351" y="40713"/>
                    <a:pt x="58195" y="41045"/>
                  </a:cubicBezTo>
                  <a:cubicBezTo>
                    <a:pt x="57425" y="40972"/>
                    <a:pt x="56691" y="40950"/>
                    <a:pt x="55972" y="40835"/>
                  </a:cubicBezTo>
                  <a:cubicBezTo>
                    <a:pt x="53584" y="40450"/>
                    <a:pt x="51502" y="39446"/>
                    <a:pt x="49909" y="37594"/>
                  </a:cubicBezTo>
                  <a:cubicBezTo>
                    <a:pt x="48804" y="36311"/>
                    <a:pt x="48653" y="34248"/>
                    <a:pt x="49509" y="32795"/>
                  </a:cubicBezTo>
                  <a:cubicBezTo>
                    <a:pt x="49904" y="32136"/>
                    <a:pt x="50532" y="31741"/>
                    <a:pt x="51310" y="31701"/>
                  </a:cubicBezTo>
                  <a:cubicBezTo>
                    <a:pt x="51497" y="31691"/>
                    <a:pt x="51683" y="31687"/>
                    <a:pt x="51868" y="31687"/>
                  </a:cubicBezTo>
                  <a:cubicBezTo>
                    <a:pt x="53556" y="31687"/>
                    <a:pt x="55199" y="32061"/>
                    <a:pt x="56843" y="32429"/>
                  </a:cubicBezTo>
                  <a:cubicBezTo>
                    <a:pt x="58399" y="32774"/>
                    <a:pt x="59962" y="33095"/>
                    <a:pt x="61546" y="33213"/>
                  </a:cubicBezTo>
                  <a:cubicBezTo>
                    <a:pt x="61466" y="32942"/>
                    <a:pt x="61453" y="32657"/>
                    <a:pt x="61517" y="32400"/>
                  </a:cubicBezTo>
                  <a:cubicBezTo>
                    <a:pt x="61399" y="32388"/>
                    <a:pt x="61281" y="32380"/>
                    <a:pt x="61161" y="32364"/>
                  </a:cubicBezTo>
                  <a:lnTo>
                    <a:pt x="61161" y="31489"/>
                  </a:lnTo>
                  <a:cubicBezTo>
                    <a:pt x="61310" y="31447"/>
                    <a:pt x="61459" y="31407"/>
                    <a:pt x="61610" y="31366"/>
                  </a:cubicBezTo>
                  <a:cubicBezTo>
                    <a:pt x="61514" y="31181"/>
                    <a:pt x="61457" y="30978"/>
                    <a:pt x="61443" y="30769"/>
                  </a:cubicBezTo>
                  <a:cubicBezTo>
                    <a:pt x="61401" y="30783"/>
                    <a:pt x="61358" y="30795"/>
                    <a:pt x="61317" y="30807"/>
                  </a:cubicBezTo>
                  <a:lnTo>
                    <a:pt x="61317" y="27581"/>
                  </a:lnTo>
                  <a:cubicBezTo>
                    <a:pt x="62389" y="27306"/>
                    <a:pt x="63366" y="27076"/>
                    <a:pt x="64324" y="26801"/>
                  </a:cubicBezTo>
                  <a:cubicBezTo>
                    <a:pt x="65290" y="26521"/>
                    <a:pt x="66290" y="26288"/>
                    <a:pt x="67198" y="25871"/>
                  </a:cubicBezTo>
                  <a:cubicBezTo>
                    <a:pt x="69613" y="24767"/>
                    <a:pt x="70507" y="23244"/>
                    <a:pt x="70195" y="20848"/>
                  </a:cubicBezTo>
                  <a:cubicBezTo>
                    <a:pt x="70113" y="20196"/>
                    <a:pt x="70048" y="19545"/>
                    <a:pt x="69976" y="18908"/>
                  </a:cubicBezTo>
                  <a:cubicBezTo>
                    <a:pt x="71777" y="17987"/>
                    <a:pt x="72511" y="16896"/>
                    <a:pt x="71997" y="15622"/>
                  </a:cubicBezTo>
                  <a:cubicBezTo>
                    <a:pt x="71464" y="14302"/>
                    <a:pt x="70563" y="13231"/>
                    <a:pt x="69026" y="13231"/>
                  </a:cubicBezTo>
                  <a:cubicBezTo>
                    <a:pt x="68780" y="13231"/>
                    <a:pt x="68518" y="13259"/>
                    <a:pt x="68239" y="13317"/>
                  </a:cubicBezTo>
                  <a:cubicBezTo>
                    <a:pt x="68009" y="12748"/>
                    <a:pt x="67794" y="12166"/>
                    <a:pt x="67538" y="11607"/>
                  </a:cubicBezTo>
                  <a:cubicBezTo>
                    <a:pt x="67460" y="11442"/>
                    <a:pt x="67248" y="11346"/>
                    <a:pt x="67097" y="11218"/>
                  </a:cubicBezTo>
                  <a:cubicBezTo>
                    <a:pt x="67046" y="11409"/>
                    <a:pt x="66924" y="11616"/>
                    <a:pt x="66955" y="11790"/>
                  </a:cubicBezTo>
                  <a:cubicBezTo>
                    <a:pt x="67033" y="12221"/>
                    <a:pt x="67143" y="12652"/>
                    <a:pt x="67303" y="13060"/>
                  </a:cubicBezTo>
                  <a:cubicBezTo>
                    <a:pt x="67482" y="13504"/>
                    <a:pt x="67464" y="13807"/>
                    <a:pt x="67006" y="14096"/>
                  </a:cubicBezTo>
                  <a:cubicBezTo>
                    <a:pt x="66194" y="14609"/>
                    <a:pt x="65713" y="15370"/>
                    <a:pt x="65612" y="16241"/>
                  </a:cubicBezTo>
                  <a:cubicBezTo>
                    <a:pt x="64774" y="16529"/>
                    <a:pt x="63985" y="16800"/>
                    <a:pt x="63178" y="17079"/>
                  </a:cubicBezTo>
                  <a:cubicBezTo>
                    <a:pt x="62990" y="16813"/>
                    <a:pt x="62803" y="16521"/>
                    <a:pt x="62587" y="16250"/>
                  </a:cubicBezTo>
                  <a:cubicBezTo>
                    <a:pt x="62061" y="15590"/>
                    <a:pt x="61007" y="15163"/>
                    <a:pt x="60093" y="15163"/>
                  </a:cubicBezTo>
                  <a:cubicBezTo>
                    <a:pt x="59654" y="15163"/>
                    <a:pt x="59248" y="15261"/>
                    <a:pt x="58948" y="15480"/>
                  </a:cubicBezTo>
                  <a:cubicBezTo>
                    <a:pt x="58293" y="15957"/>
                    <a:pt x="57719" y="16580"/>
                    <a:pt x="57234" y="17230"/>
                  </a:cubicBezTo>
                  <a:cubicBezTo>
                    <a:pt x="56982" y="17560"/>
                    <a:pt x="56904" y="18092"/>
                    <a:pt x="56917" y="18528"/>
                  </a:cubicBezTo>
                  <a:cubicBezTo>
                    <a:pt x="56923" y="18610"/>
                    <a:pt x="56927" y="18692"/>
                    <a:pt x="56936" y="18775"/>
                  </a:cubicBezTo>
                  <a:cubicBezTo>
                    <a:pt x="57101" y="19994"/>
                    <a:pt x="58215" y="20979"/>
                    <a:pt x="59673" y="21223"/>
                  </a:cubicBezTo>
                  <a:cubicBezTo>
                    <a:pt x="59947" y="21269"/>
                    <a:pt x="60212" y="21291"/>
                    <a:pt x="60465" y="21291"/>
                  </a:cubicBezTo>
                  <a:cubicBezTo>
                    <a:pt x="62077" y="21291"/>
                    <a:pt x="63226" y="20378"/>
                    <a:pt x="63495" y="18802"/>
                  </a:cubicBezTo>
                  <a:cubicBezTo>
                    <a:pt x="63550" y="18486"/>
                    <a:pt x="63505" y="18156"/>
                    <a:pt x="63505" y="17803"/>
                  </a:cubicBezTo>
                  <a:cubicBezTo>
                    <a:pt x="64252" y="17560"/>
                    <a:pt x="64971" y="17321"/>
                    <a:pt x="65700" y="17083"/>
                  </a:cubicBezTo>
                  <a:cubicBezTo>
                    <a:pt x="66225" y="18503"/>
                    <a:pt x="67109" y="19288"/>
                    <a:pt x="68514" y="19288"/>
                  </a:cubicBezTo>
                  <a:cubicBezTo>
                    <a:pt x="68728" y="19288"/>
                    <a:pt x="68954" y="19270"/>
                    <a:pt x="69193" y="19233"/>
                  </a:cubicBezTo>
                  <a:cubicBezTo>
                    <a:pt x="69261" y="20077"/>
                    <a:pt x="69326" y="20874"/>
                    <a:pt x="69380" y="21671"/>
                  </a:cubicBezTo>
                  <a:cubicBezTo>
                    <a:pt x="69454" y="22725"/>
                    <a:pt x="69050" y="23596"/>
                    <a:pt x="68203" y="24193"/>
                  </a:cubicBezTo>
                  <a:cubicBezTo>
                    <a:pt x="67584" y="24633"/>
                    <a:pt x="66915" y="25068"/>
                    <a:pt x="66204" y="25288"/>
                  </a:cubicBezTo>
                  <a:cubicBezTo>
                    <a:pt x="64545" y="25806"/>
                    <a:pt x="62849" y="26196"/>
                    <a:pt x="61171" y="26644"/>
                  </a:cubicBezTo>
                  <a:cubicBezTo>
                    <a:pt x="60970" y="26699"/>
                    <a:pt x="60690" y="26778"/>
                    <a:pt x="60621" y="26928"/>
                  </a:cubicBezTo>
                  <a:cubicBezTo>
                    <a:pt x="60463" y="27265"/>
                    <a:pt x="60371" y="27629"/>
                    <a:pt x="60350" y="28001"/>
                  </a:cubicBezTo>
                  <a:cubicBezTo>
                    <a:pt x="60291" y="29115"/>
                    <a:pt x="60278" y="30234"/>
                    <a:pt x="60241" y="31352"/>
                  </a:cubicBezTo>
                  <a:cubicBezTo>
                    <a:pt x="60232" y="31636"/>
                    <a:pt x="60213" y="31920"/>
                    <a:pt x="60191" y="32305"/>
                  </a:cubicBezTo>
                  <a:cubicBezTo>
                    <a:pt x="58633" y="31989"/>
                    <a:pt x="57152" y="31650"/>
                    <a:pt x="55663" y="31393"/>
                  </a:cubicBezTo>
                  <a:cubicBezTo>
                    <a:pt x="54163" y="31132"/>
                    <a:pt x="52651" y="30948"/>
                    <a:pt x="51120" y="30733"/>
                  </a:cubicBezTo>
                  <a:cubicBezTo>
                    <a:pt x="51166" y="30614"/>
                    <a:pt x="51207" y="30477"/>
                    <a:pt x="51267" y="30344"/>
                  </a:cubicBezTo>
                  <a:cubicBezTo>
                    <a:pt x="52009" y="28699"/>
                    <a:pt x="52762" y="27048"/>
                    <a:pt x="53508" y="25398"/>
                  </a:cubicBezTo>
                  <a:cubicBezTo>
                    <a:pt x="53793" y="24765"/>
                    <a:pt x="53774" y="24610"/>
                    <a:pt x="53178" y="24294"/>
                  </a:cubicBezTo>
                  <a:cubicBezTo>
                    <a:pt x="51578" y="23446"/>
                    <a:pt x="51153" y="21947"/>
                    <a:pt x="51024" y="20338"/>
                  </a:cubicBezTo>
                  <a:cubicBezTo>
                    <a:pt x="50964" y="19555"/>
                    <a:pt x="51159" y="19177"/>
                    <a:pt x="51597" y="19177"/>
                  </a:cubicBezTo>
                  <a:cubicBezTo>
                    <a:pt x="51829" y="19177"/>
                    <a:pt x="52129" y="19282"/>
                    <a:pt x="52495" y="19490"/>
                  </a:cubicBezTo>
                  <a:cubicBezTo>
                    <a:pt x="52953" y="19746"/>
                    <a:pt x="53389" y="20049"/>
                    <a:pt x="53847" y="20319"/>
                  </a:cubicBezTo>
                  <a:cubicBezTo>
                    <a:pt x="54173" y="20511"/>
                    <a:pt x="54480" y="20604"/>
                    <a:pt x="54755" y="20604"/>
                  </a:cubicBezTo>
                  <a:cubicBezTo>
                    <a:pt x="55359" y="20604"/>
                    <a:pt x="55802" y="20155"/>
                    <a:pt x="55919" y="19330"/>
                  </a:cubicBezTo>
                  <a:cubicBezTo>
                    <a:pt x="55947" y="19151"/>
                    <a:pt x="55951" y="18969"/>
                    <a:pt x="55932" y="18789"/>
                  </a:cubicBezTo>
                  <a:cubicBezTo>
                    <a:pt x="55924" y="18714"/>
                    <a:pt x="55909" y="18641"/>
                    <a:pt x="55892" y="18570"/>
                  </a:cubicBezTo>
                  <a:cubicBezTo>
                    <a:pt x="55686" y="17753"/>
                    <a:pt x="55470" y="16937"/>
                    <a:pt x="55209" y="16140"/>
                  </a:cubicBezTo>
                  <a:cubicBezTo>
                    <a:pt x="54920" y="15265"/>
                    <a:pt x="55031" y="14847"/>
                    <a:pt x="55787" y="14266"/>
                  </a:cubicBezTo>
                  <a:cubicBezTo>
                    <a:pt x="56488" y="13727"/>
                    <a:pt x="57258" y="13554"/>
                    <a:pt x="58075" y="13554"/>
                  </a:cubicBezTo>
                  <a:cubicBezTo>
                    <a:pt x="58336" y="13554"/>
                    <a:pt x="58601" y="13572"/>
                    <a:pt x="58871" y="13601"/>
                  </a:cubicBezTo>
                  <a:cubicBezTo>
                    <a:pt x="59852" y="13706"/>
                    <a:pt x="60842" y="13775"/>
                    <a:pt x="61828" y="13775"/>
                  </a:cubicBezTo>
                  <a:cubicBezTo>
                    <a:pt x="63299" y="13770"/>
                    <a:pt x="64592" y="13403"/>
                    <a:pt x="65394" y="11966"/>
                  </a:cubicBezTo>
                  <a:cubicBezTo>
                    <a:pt x="65756" y="11323"/>
                    <a:pt x="66334" y="10938"/>
                    <a:pt x="67079" y="10906"/>
                  </a:cubicBezTo>
                  <a:cubicBezTo>
                    <a:pt x="67139" y="10901"/>
                    <a:pt x="67199" y="10898"/>
                    <a:pt x="67259" y="10898"/>
                  </a:cubicBezTo>
                  <a:cubicBezTo>
                    <a:pt x="67332" y="10898"/>
                    <a:pt x="67406" y="10902"/>
                    <a:pt x="67479" y="10910"/>
                  </a:cubicBezTo>
                  <a:cubicBezTo>
                    <a:pt x="67616" y="10926"/>
                    <a:pt x="67756" y="10932"/>
                    <a:pt x="67895" y="10932"/>
                  </a:cubicBezTo>
                  <a:cubicBezTo>
                    <a:pt x="68086" y="10932"/>
                    <a:pt x="68278" y="10921"/>
                    <a:pt x="68469" y="10910"/>
                  </a:cubicBezTo>
                  <a:cubicBezTo>
                    <a:pt x="69867" y="10837"/>
                    <a:pt x="71549" y="9101"/>
                    <a:pt x="71403" y="7717"/>
                  </a:cubicBezTo>
                  <a:cubicBezTo>
                    <a:pt x="71275" y="6469"/>
                    <a:pt x="70682" y="5346"/>
                    <a:pt x="69445" y="4870"/>
                  </a:cubicBezTo>
                  <a:cubicBezTo>
                    <a:pt x="68450" y="4485"/>
                    <a:pt x="67369" y="4311"/>
                    <a:pt x="66310" y="4113"/>
                  </a:cubicBezTo>
                  <a:cubicBezTo>
                    <a:pt x="65187" y="3898"/>
                    <a:pt x="64207" y="3499"/>
                    <a:pt x="63542" y="2510"/>
                  </a:cubicBezTo>
                  <a:cubicBezTo>
                    <a:pt x="63326" y="2193"/>
                    <a:pt x="63046" y="1923"/>
                    <a:pt x="62823" y="1612"/>
                  </a:cubicBezTo>
                  <a:cubicBezTo>
                    <a:pt x="61990" y="460"/>
                    <a:pt x="60493" y="0"/>
                    <a:pt x="591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7508650" y="2698450"/>
              <a:ext cx="641050" cy="236025"/>
            </a:xfrm>
            <a:custGeom>
              <a:rect b="b" l="l" r="r" t="t"/>
              <a:pathLst>
                <a:path extrusionOk="0" h="9441" w="25642">
                  <a:moveTo>
                    <a:pt x="23500" y="1369"/>
                  </a:moveTo>
                  <a:cubicBezTo>
                    <a:pt x="23579" y="1369"/>
                    <a:pt x="23769" y="1539"/>
                    <a:pt x="23807" y="1655"/>
                  </a:cubicBezTo>
                  <a:cubicBezTo>
                    <a:pt x="23913" y="1981"/>
                    <a:pt x="23959" y="2324"/>
                    <a:pt x="24055" y="2783"/>
                  </a:cubicBezTo>
                  <a:cubicBezTo>
                    <a:pt x="23936" y="2907"/>
                    <a:pt x="23784" y="3076"/>
                    <a:pt x="23628" y="3246"/>
                  </a:cubicBezTo>
                  <a:cubicBezTo>
                    <a:pt x="23468" y="3080"/>
                    <a:pt x="23216" y="2933"/>
                    <a:pt x="23170" y="2741"/>
                  </a:cubicBezTo>
                  <a:cubicBezTo>
                    <a:pt x="23092" y="2417"/>
                    <a:pt x="23111" y="2059"/>
                    <a:pt x="23157" y="1719"/>
                  </a:cubicBezTo>
                  <a:cubicBezTo>
                    <a:pt x="23174" y="1586"/>
                    <a:pt x="23350" y="1426"/>
                    <a:pt x="23487" y="1371"/>
                  </a:cubicBezTo>
                  <a:cubicBezTo>
                    <a:pt x="23491" y="1370"/>
                    <a:pt x="23495" y="1369"/>
                    <a:pt x="23500" y="1369"/>
                  </a:cubicBezTo>
                  <a:close/>
                  <a:moveTo>
                    <a:pt x="8269" y="1952"/>
                  </a:moveTo>
                  <a:cubicBezTo>
                    <a:pt x="8281" y="1952"/>
                    <a:pt x="8289" y="1954"/>
                    <a:pt x="8292" y="1958"/>
                  </a:cubicBezTo>
                  <a:cubicBezTo>
                    <a:pt x="8411" y="2146"/>
                    <a:pt x="8498" y="2357"/>
                    <a:pt x="8603" y="2562"/>
                  </a:cubicBezTo>
                  <a:lnTo>
                    <a:pt x="8604" y="2562"/>
                  </a:lnTo>
                  <a:cubicBezTo>
                    <a:pt x="8494" y="2893"/>
                    <a:pt x="8416" y="3195"/>
                    <a:pt x="8287" y="3471"/>
                  </a:cubicBezTo>
                  <a:cubicBezTo>
                    <a:pt x="8215" y="3626"/>
                    <a:pt x="8130" y="3697"/>
                    <a:pt x="8042" y="3697"/>
                  </a:cubicBezTo>
                  <a:cubicBezTo>
                    <a:pt x="7950" y="3697"/>
                    <a:pt x="7856" y="3620"/>
                    <a:pt x="7770" y="3479"/>
                  </a:cubicBezTo>
                  <a:cubicBezTo>
                    <a:pt x="7582" y="3177"/>
                    <a:pt x="7732" y="2270"/>
                    <a:pt x="8012" y="2040"/>
                  </a:cubicBezTo>
                  <a:cubicBezTo>
                    <a:pt x="8073" y="1992"/>
                    <a:pt x="8213" y="1952"/>
                    <a:pt x="8269" y="1952"/>
                  </a:cubicBezTo>
                  <a:close/>
                  <a:moveTo>
                    <a:pt x="19754" y="2391"/>
                  </a:moveTo>
                  <a:cubicBezTo>
                    <a:pt x="19783" y="2391"/>
                    <a:pt x="19805" y="2396"/>
                    <a:pt x="19815" y="2407"/>
                  </a:cubicBezTo>
                  <a:cubicBezTo>
                    <a:pt x="19971" y="2572"/>
                    <a:pt x="20067" y="2802"/>
                    <a:pt x="20154" y="2952"/>
                  </a:cubicBezTo>
                  <a:cubicBezTo>
                    <a:pt x="20066" y="3337"/>
                    <a:pt x="20025" y="3626"/>
                    <a:pt x="19929" y="3896"/>
                  </a:cubicBezTo>
                  <a:lnTo>
                    <a:pt x="19930" y="3896"/>
                  </a:lnTo>
                  <a:cubicBezTo>
                    <a:pt x="19888" y="4011"/>
                    <a:pt x="19728" y="4140"/>
                    <a:pt x="19619" y="4148"/>
                  </a:cubicBezTo>
                  <a:cubicBezTo>
                    <a:pt x="19617" y="4149"/>
                    <a:pt x="19615" y="4149"/>
                    <a:pt x="19613" y="4149"/>
                  </a:cubicBezTo>
                  <a:cubicBezTo>
                    <a:pt x="19500" y="4149"/>
                    <a:pt x="19297" y="4001"/>
                    <a:pt x="19302" y="3925"/>
                  </a:cubicBezTo>
                  <a:cubicBezTo>
                    <a:pt x="19306" y="3452"/>
                    <a:pt x="19343" y="2980"/>
                    <a:pt x="19411" y="2512"/>
                  </a:cubicBezTo>
                  <a:cubicBezTo>
                    <a:pt x="19419" y="2465"/>
                    <a:pt x="19639" y="2391"/>
                    <a:pt x="19754" y="2391"/>
                  </a:cubicBezTo>
                  <a:close/>
                  <a:moveTo>
                    <a:pt x="16080" y="2329"/>
                  </a:moveTo>
                  <a:cubicBezTo>
                    <a:pt x="16189" y="2329"/>
                    <a:pt x="16305" y="2401"/>
                    <a:pt x="16383" y="2545"/>
                  </a:cubicBezTo>
                  <a:cubicBezTo>
                    <a:pt x="16487" y="2741"/>
                    <a:pt x="16510" y="2989"/>
                    <a:pt x="16575" y="3237"/>
                  </a:cubicBezTo>
                  <a:cubicBezTo>
                    <a:pt x="16483" y="3534"/>
                    <a:pt x="16428" y="3847"/>
                    <a:pt x="16286" y="4112"/>
                  </a:cubicBezTo>
                  <a:cubicBezTo>
                    <a:pt x="16222" y="4241"/>
                    <a:pt x="15992" y="4336"/>
                    <a:pt x="15841" y="4336"/>
                  </a:cubicBezTo>
                  <a:cubicBezTo>
                    <a:pt x="15754" y="4332"/>
                    <a:pt x="15594" y="4094"/>
                    <a:pt x="15603" y="3974"/>
                  </a:cubicBezTo>
                  <a:cubicBezTo>
                    <a:pt x="15640" y="3502"/>
                    <a:pt x="15691" y="3025"/>
                    <a:pt x="15814" y="2572"/>
                  </a:cubicBezTo>
                  <a:cubicBezTo>
                    <a:pt x="15857" y="2411"/>
                    <a:pt x="15964" y="2329"/>
                    <a:pt x="16080" y="2329"/>
                  </a:cubicBezTo>
                  <a:close/>
                  <a:moveTo>
                    <a:pt x="12076" y="2454"/>
                  </a:moveTo>
                  <a:cubicBezTo>
                    <a:pt x="12231" y="2454"/>
                    <a:pt x="12322" y="2605"/>
                    <a:pt x="12366" y="2815"/>
                  </a:cubicBezTo>
                  <a:cubicBezTo>
                    <a:pt x="12458" y="3255"/>
                    <a:pt x="12114" y="4075"/>
                    <a:pt x="11684" y="4437"/>
                  </a:cubicBezTo>
                  <a:cubicBezTo>
                    <a:pt x="11257" y="3974"/>
                    <a:pt x="11350" y="2888"/>
                    <a:pt x="11830" y="2549"/>
                  </a:cubicBezTo>
                  <a:cubicBezTo>
                    <a:pt x="11926" y="2483"/>
                    <a:pt x="12007" y="2454"/>
                    <a:pt x="12076" y="2454"/>
                  </a:cubicBezTo>
                  <a:close/>
                  <a:moveTo>
                    <a:pt x="5202" y="2934"/>
                  </a:moveTo>
                  <a:cubicBezTo>
                    <a:pt x="5358" y="3141"/>
                    <a:pt x="5513" y="3347"/>
                    <a:pt x="5669" y="3549"/>
                  </a:cubicBezTo>
                  <a:lnTo>
                    <a:pt x="5670" y="3549"/>
                  </a:lnTo>
                  <a:cubicBezTo>
                    <a:pt x="5464" y="4258"/>
                    <a:pt x="5308" y="4882"/>
                    <a:pt x="5092" y="5478"/>
                  </a:cubicBezTo>
                  <a:cubicBezTo>
                    <a:pt x="5037" y="5638"/>
                    <a:pt x="4794" y="5730"/>
                    <a:pt x="4634" y="5854"/>
                  </a:cubicBezTo>
                  <a:cubicBezTo>
                    <a:pt x="4505" y="5671"/>
                    <a:pt x="4291" y="5491"/>
                    <a:pt x="4276" y="5299"/>
                  </a:cubicBezTo>
                  <a:cubicBezTo>
                    <a:pt x="4249" y="5024"/>
                    <a:pt x="4359" y="4731"/>
                    <a:pt x="4432" y="4447"/>
                  </a:cubicBezTo>
                  <a:cubicBezTo>
                    <a:pt x="4514" y="4130"/>
                    <a:pt x="4589" y="3801"/>
                    <a:pt x="4726" y="3507"/>
                  </a:cubicBezTo>
                  <a:cubicBezTo>
                    <a:pt x="4831" y="3292"/>
                    <a:pt x="5037" y="3122"/>
                    <a:pt x="5202" y="2934"/>
                  </a:cubicBezTo>
                  <a:close/>
                  <a:moveTo>
                    <a:pt x="21826" y="4719"/>
                  </a:moveTo>
                  <a:cubicBezTo>
                    <a:pt x="21934" y="4719"/>
                    <a:pt x="22065" y="4755"/>
                    <a:pt x="22112" y="4818"/>
                  </a:cubicBezTo>
                  <a:cubicBezTo>
                    <a:pt x="22400" y="5221"/>
                    <a:pt x="22657" y="5652"/>
                    <a:pt x="22927" y="6088"/>
                  </a:cubicBezTo>
                  <a:cubicBezTo>
                    <a:pt x="22785" y="6317"/>
                    <a:pt x="22720" y="6546"/>
                    <a:pt x="22602" y="6582"/>
                  </a:cubicBezTo>
                  <a:cubicBezTo>
                    <a:pt x="22563" y="6594"/>
                    <a:pt x="22515" y="6599"/>
                    <a:pt x="22464" y="6599"/>
                  </a:cubicBezTo>
                  <a:cubicBezTo>
                    <a:pt x="22305" y="6599"/>
                    <a:pt x="22117" y="6548"/>
                    <a:pt x="22074" y="6468"/>
                  </a:cubicBezTo>
                  <a:cubicBezTo>
                    <a:pt x="21845" y="6024"/>
                    <a:pt x="21676" y="5547"/>
                    <a:pt x="21519" y="5070"/>
                  </a:cubicBezTo>
                  <a:cubicBezTo>
                    <a:pt x="21492" y="4982"/>
                    <a:pt x="21616" y="4777"/>
                    <a:pt x="21717" y="4735"/>
                  </a:cubicBezTo>
                  <a:cubicBezTo>
                    <a:pt x="21746" y="4724"/>
                    <a:pt x="21784" y="4719"/>
                    <a:pt x="21826" y="4719"/>
                  </a:cubicBezTo>
                  <a:close/>
                  <a:moveTo>
                    <a:pt x="9270" y="5234"/>
                  </a:moveTo>
                  <a:cubicBezTo>
                    <a:pt x="9298" y="5234"/>
                    <a:pt x="9321" y="5238"/>
                    <a:pt x="9333" y="5249"/>
                  </a:cubicBezTo>
                  <a:cubicBezTo>
                    <a:pt x="9497" y="5400"/>
                    <a:pt x="9585" y="5635"/>
                    <a:pt x="9671" y="5785"/>
                  </a:cubicBezTo>
                  <a:cubicBezTo>
                    <a:pt x="9571" y="6216"/>
                    <a:pt x="9525" y="6542"/>
                    <a:pt x="9406" y="6843"/>
                  </a:cubicBezTo>
                  <a:cubicBezTo>
                    <a:pt x="9354" y="6975"/>
                    <a:pt x="9155" y="7152"/>
                    <a:pt x="9045" y="7152"/>
                  </a:cubicBezTo>
                  <a:cubicBezTo>
                    <a:pt x="9040" y="7152"/>
                    <a:pt x="9035" y="7151"/>
                    <a:pt x="9030" y="7150"/>
                  </a:cubicBezTo>
                  <a:cubicBezTo>
                    <a:pt x="8870" y="7119"/>
                    <a:pt x="8617" y="6917"/>
                    <a:pt x="8622" y="6803"/>
                  </a:cubicBezTo>
                  <a:cubicBezTo>
                    <a:pt x="8660" y="6326"/>
                    <a:pt x="8748" y="5854"/>
                    <a:pt x="8883" y="5396"/>
                  </a:cubicBezTo>
                  <a:cubicBezTo>
                    <a:pt x="8902" y="5321"/>
                    <a:pt x="9145" y="5234"/>
                    <a:pt x="9270" y="5234"/>
                  </a:cubicBezTo>
                  <a:close/>
                  <a:moveTo>
                    <a:pt x="17629" y="5088"/>
                  </a:moveTo>
                  <a:cubicBezTo>
                    <a:pt x="17816" y="5253"/>
                    <a:pt x="18092" y="5387"/>
                    <a:pt x="18174" y="5592"/>
                  </a:cubicBezTo>
                  <a:cubicBezTo>
                    <a:pt x="18311" y="5936"/>
                    <a:pt x="18371" y="6330"/>
                    <a:pt x="18376" y="6706"/>
                  </a:cubicBezTo>
                  <a:cubicBezTo>
                    <a:pt x="18376" y="6898"/>
                    <a:pt x="18178" y="7096"/>
                    <a:pt x="18073" y="7289"/>
                  </a:cubicBezTo>
                  <a:cubicBezTo>
                    <a:pt x="17899" y="7165"/>
                    <a:pt x="17638" y="7077"/>
                    <a:pt x="17569" y="6908"/>
                  </a:cubicBezTo>
                  <a:cubicBezTo>
                    <a:pt x="17417" y="6546"/>
                    <a:pt x="17362" y="6147"/>
                    <a:pt x="17244" y="5648"/>
                  </a:cubicBezTo>
                  <a:cubicBezTo>
                    <a:pt x="17354" y="5482"/>
                    <a:pt x="17492" y="5286"/>
                    <a:pt x="17629" y="5088"/>
                  </a:cubicBezTo>
                  <a:close/>
                  <a:moveTo>
                    <a:pt x="13872" y="5193"/>
                  </a:moveTo>
                  <a:cubicBezTo>
                    <a:pt x="14007" y="5193"/>
                    <a:pt x="14251" y="5352"/>
                    <a:pt x="14264" y="5464"/>
                  </a:cubicBezTo>
                  <a:cubicBezTo>
                    <a:pt x="14341" y="6069"/>
                    <a:pt x="14380" y="6679"/>
                    <a:pt x="14383" y="7289"/>
                  </a:cubicBezTo>
                  <a:cubicBezTo>
                    <a:pt x="14383" y="7403"/>
                    <a:pt x="14159" y="7605"/>
                    <a:pt x="14026" y="7613"/>
                  </a:cubicBezTo>
                  <a:cubicBezTo>
                    <a:pt x="14021" y="7614"/>
                    <a:pt x="14017" y="7614"/>
                    <a:pt x="14012" y="7614"/>
                  </a:cubicBezTo>
                  <a:cubicBezTo>
                    <a:pt x="13872" y="7614"/>
                    <a:pt x="13653" y="7477"/>
                    <a:pt x="13609" y="7357"/>
                  </a:cubicBezTo>
                  <a:cubicBezTo>
                    <a:pt x="13499" y="7018"/>
                    <a:pt x="13462" y="6656"/>
                    <a:pt x="13417" y="6408"/>
                  </a:cubicBezTo>
                  <a:cubicBezTo>
                    <a:pt x="13453" y="6037"/>
                    <a:pt x="13439" y="5776"/>
                    <a:pt x="13513" y="5537"/>
                  </a:cubicBezTo>
                  <a:cubicBezTo>
                    <a:pt x="13559" y="5396"/>
                    <a:pt x="13733" y="5207"/>
                    <a:pt x="13861" y="5194"/>
                  </a:cubicBezTo>
                  <a:cubicBezTo>
                    <a:pt x="13865" y="5194"/>
                    <a:pt x="13868" y="5193"/>
                    <a:pt x="13872" y="5193"/>
                  </a:cubicBezTo>
                  <a:close/>
                  <a:moveTo>
                    <a:pt x="3216" y="1"/>
                  </a:moveTo>
                  <a:cubicBezTo>
                    <a:pt x="3031" y="1"/>
                    <a:pt x="2845" y="5"/>
                    <a:pt x="2658" y="15"/>
                  </a:cubicBezTo>
                  <a:cubicBezTo>
                    <a:pt x="1880" y="55"/>
                    <a:pt x="1252" y="450"/>
                    <a:pt x="857" y="1109"/>
                  </a:cubicBezTo>
                  <a:cubicBezTo>
                    <a:pt x="1" y="2562"/>
                    <a:pt x="152" y="4625"/>
                    <a:pt x="1257" y="5908"/>
                  </a:cubicBezTo>
                  <a:cubicBezTo>
                    <a:pt x="2850" y="7760"/>
                    <a:pt x="4932" y="8764"/>
                    <a:pt x="7320" y="9149"/>
                  </a:cubicBezTo>
                  <a:cubicBezTo>
                    <a:pt x="8041" y="9264"/>
                    <a:pt x="8773" y="9286"/>
                    <a:pt x="9543" y="9359"/>
                  </a:cubicBezTo>
                  <a:cubicBezTo>
                    <a:pt x="9699" y="9027"/>
                    <a:pt x="9779" y="8872"/>
                    <a:pt x="9878" y="8872"/>
                  </a:cubicBezTo>
                  <a:cubicBezTo>
                    <a:pt x="9966" y="8872"/>
                    <a:pt x="10069" y="8994"/>
                    <a:pt x="10254" y="9222"/>
                  </a:cubicBezTo>
                  <a:cubicBezTo>
                    <a:pt x="10341" y="9338"/>
                    <a:pt x="10557" y="9392"/>
                    <a:pt x="10717" y="9397"/>
                  </a:cubicBezTo>
                  <a:cubicBezTo>
                    <a:pt x="11541" y="9422"/>
                    <a:pt x="12365" y="9441"/>
                    <a:pt x="13186" y="9441"/>
                  </a:cubicBezTo>
                  <a:cubicBezTo>
                    <a:pt x="16374" y="9441"/>
                    <a:pt x="19529" y="9163"/>
                    <a:pt x="22566" y="7935"/>
                  </a:cubicBezTo>
                  <a:cubicBezTo>
                    <a:pt x="23477" y="7563"/>
                    <a:pt x="24453" y="7325"/>
                    <a:pt x="25329" y="6885"/>
                  </a:cubicBezTo>
                  <a:cubicBezTo>
                    <a:pt x="25435" y="6830"/>
                    <a:pt x="25535" y="6780"/>
                    <a:pt x="25641" y="6725"/>
                  </a:cubicBezTo>
                  <a:cubicBezTo>
                    <a:pt x="25571" y="6622"/>
                    <a:pt x="25507" y="6517"/>
                    <a:pt x="25448" y="6407"/>
                  </a:cubicBezTo>
                  <a:cubicBezTo>
                    <a:pt x="25017" y="5656"/>
                    <a:pt x="24687" y="4762"/>
                    <a:pt x="24430" y="3790"/>
                  </a:cubicBezTo>
                  <a:cubicBezTo>
                    <a:pt x="24398" y="3671"/>
                    <a:pt x="24367" y="3546"/>
                    <a:pt x="24339" y="3423"/>
                  </a:cubicBezTo>
                  <a:cubicBezTo>
                    <a:pt x="24228" y="2961"/>
                    <a:pt x="24133" y="2479"/>
                    <a:pt x="24051" y="1989"/>
                  </a:cubicBezTo>
                  <a:cubicBezTo>
                    <a:pt x="24009" y="1764"/>
                    <a:pt x="23977" y="1535"/>
                    <a:pt x="23944" y="1306"/>
                  </a:cubicBezTo>
                  <a:cubicBezTo>
                    <a:pt x="23936" y="1255"/>
                    <a:pt x="23927" y="1200"/>
                    <a:pt x="23922" y="1150"/>
                  </a:cubicBezTo>
                  <a:cubicBezTo>
                    <a:pt x="23885" y="889"/>
                    <a:pt x="23853" y="623"/>
                    <a:pt x="23822" y="357"/>
                  </a:cubicBezTo>
                  <a:lnTo>
                    <a:pt x="23822" y="338"/>
                  </a:lnTo>
                  <a:cubicBezTo>
                    <a:pt x="23816" y="302"/>
                    <a:pt x="23812" y="266"/>
                    <a:pt x="23807" y="228"/>
                  </a:cubicBezTo>
                  <a:cubicBezTo>
                    <a:pt x="20961" y="958"/>
                    <a:pt x="18041" y="1334"/>
                    <a:pt x="15099" y="1545"/>
                  </a:cubicBezTo>
                  <a:cubicBezTo>
                    <a:pt x="14767" y="1568"/>
                    <a:pt x="14438" y="1579"/>
                    <a:pt x="14109" y="1579"/>
                  </a:cubicBezTo>
                  <a:cubicBezTo>
                    <a:pt x="12106" y="1579"/>
                    <a:pt x="10144" y="1176"/>
                    <a:pt x="8191" y="743"/>
                  </a:cubicBezTo>
                  <a:cubicBezTo>
                    <a:pt x="6547" y="375"/>
                    <a:pt x="4904" y="1"/>
                    <a:pt x="3216"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a:off x="8117125" y="2784050"/>
              <a:ext cx="2300" cy="9175"/>
            </a:xfrm>
            <a:custGeom>
              <a:rect b="b" l="l" r="r" t="t"/>
              <a:pathLst>
                <a:path extrusionOk="0" h="367" w="92">
                  <a:moveTo>
                    <a:pt x="0" y="1"/>
                  </a:moveTo>
                  <a:lnTo>
                    <a:pt x="0" y="1"/>
                  </a:lnTo>
                  <a:cubicBezTo>
                    <a:pt x="28" y="125"/>
                    <a:pt x="59" y="248"/>
                    <a:pt x="91" y="367"/>
                  </a:cubicBezTo>
                  <a:cubicBezTo>
                    <a:pt x="59" y="248"/>
                    <a:pt x="28" y="123"/>
                    <a:pt x="0" y="1"/>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a:off x="8107250" y="2731125"/>
              <a:ext cx="2675" cy="17075"/>
            </a:xfrm>
            <a:custGeom>
              <a:rect b="b" l="l" r="r" t="t"/>
              <a:pathLst>
                <a:path extrusionOk="0" h="683" w="107">
                  <a:moveTo>
                    <a:pt x="0" y="1"/>
                  </a:moveTo>
                  <a:lnTo>
                    <a:pt x="0" y="1"/>
                  </a:lnTo>
                  <a:cubicBezTo>
                    <a:pt x="33" y="229"/>
                    <a:pt x="65" y="458"/>
                    <a:pt x="107" y="683"/>
                  </a:cubicBezTo>
                  <a:cubicBezTo>
                    <a:pt x="69" y="458"/>
                    <a:pt x="33" y="229"/>
                    <a:pt x="0" y="1"/>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8104175" y="2707375"/>
              <a:ext cx="2550" cy="19850"/>
            </a:xfrm>
            <a:custGeom>
              <a:rect b="b" l="l" r="r" t="t"/>
              <a:pathLst>
                <a:path extrusionOk="0" h="794" w="102">
                  <a:moveTo>
                    <a:pt x="1" y="1"/>
                  </a:moveTo>
                  <a:cubicBezTo>
                    <a:pt x="32" y="267"/>
                    <a:pt x="64" y="533"/>
                    <a:pt x="101" y="794"/>
                  </a:cubicBezTo>
                  <a:cubicBezTo>
                    <a:pt x="64" y="533"/>
                    <a:pt x="32" y="267"/>
                    <a:pt x="1" y="1"/>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8085950" y="2732675"/>
              <a:ext cx="24100" cy="46925"/>
            </a:xfrm>
            <a:custGeom>
              <a:rect b="b" l="l" r="r" t="t"/>
              <a:pathLst>
                <a:path extrusionOk="0" h="1877" w="964">
                  <a:moveTo>
                    <a:pt x="407" y="0"/>
                  </a:moveTo>
                  <a:cubicBezTo>
                    <a:pt x="402" y="0"/>
                    <a:pt x="398" y="1"/>
                    <a:pt x="394" y="2"/>
                  </a:cubicBezTo>
                  <a:cubicBezTo>
                    <a:pt x="257" y="57"/>
                    <a:pt x="82" y="217"/>
                    <a:pt x="65" y="350"/>
                  </a:cubicBezTo>
                  <a:cubicBezTo>
                    <a:pt x="19" y="690"/>
                    <a:pt x="0" y="1048"/>
                    <a:pt x="78" y="1372"/>
                  </a:cubicBezTo>
                  <a:cubicBezTo>
                    <a:pt x="124" y="1565"/>
                    <a:pt x="376" y="1712"/>
                    <a:pt x="536" y="1877"/>
                  </a:cubicBezTo>
                  <a:cubicBezTo>
                    <a:pt x="692" y="1707"/>
                    <a:pt x="844" y="1537"/>
                    <a:pt x="963" y="1414"/>
                  </a:cubicBezTo>
                  <a:cubicBezTo>
                    <a:pt x="867" y="955"/>
                    <a:pt x="821" y="612"/>
                    <a:pt x="715" y="286"/>
                  </a:cubicBezTo>
                  <a:cubicBezTo>
                    <a:pt x="676" y="170"/>
                    <a:pt x="487" y="0"/>
                    <a:pt x="407"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8103825" y="2704175"/>
              <a:ext cx="375" cy="2775"/>
            </a:xfrm>
            <a:custGeom>
              <a:rect b="b" l="l" r="r" t="t"/>
              <a:pathLst>
                <a:path extrusionOk="0" h="111" w="15">
                  <a:moveTo>
                    <a:pt x="0" y="1"/>
                  </a:moveTo>
                  <a:cubicBezTo>
                    <a:pt x="5" y="37"/>
                    <a:pt x="9" y="74"/>
                    <a:pt x="15" y="110"/>
                  </a:cubicBezTo>
                  <a:cubicBezTo>
                    <a:pt x="9" y="74"/>
                    <a:pt x="6" y="38"/>
                    <a:pt x="5" y="1"/>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8098675" y="2644025"/>
              <a:ext cx="3100" cy="38975"/>
            </a:xfrm>
            <a:custGeom>
              <a:rect b="b" l="l" r="r" t="t"/>
              <a:pathLst>
                <a:path extrusionOk="0" h="1559" w="124">
                  <a:moveTo>
                    <a:pt x="0" y="0"/>
                  </a:moveTo>
                  <a:lnTo>
                    <a:pt x="0" y="0"/>
                  </a:lnTo>
                  <a:cubicBezTo>
                    <a:pt x="32" y="518"/>
                    <a:pt x="74" y="1037"/>
                    <a:pt x="120" y="1559"/>
                  </a:cubicBezTo>
                  <a:lnTo>
                    <a:pt x="124" y="1559"/>
                  </a:lnTo>
                  <a:cubicBezTo>
                    <a:pt x="74" y="1037"/>
                    <a:pt x="32" y="513"/>
                    <a:pt x="0" y="0"/>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8045950" y="2816400"/>
              <a:ext cx="35900" cy="47025"/>
            </a:xfrm>
            <a:custGeom>
              <a:rect b="b" l="l" r="r" t="t"/>
              <a:pathLst>
                <a:path extrusionOk="0" h="1881" w="1436">
                  <a:moveTo>
                    <a:pt x="335" y="0"/>
                  </a:moveTo>
                  <a:cubicBezTo>
                    <a:pt x="293" y="0"/>
                    <a:pt x="254" y="6"/>
                    <a:pt x="225" y="17"/>
                  </a:cubicBezTo>
                  <a:cubicBezTo>
                    <a:pt x="124" y="58"/>
                    <a:pt x="1" y="264"/>
                    <a:pt x="28" y="352"/>
                  </a:cubicBezTo>
                  <a:cubicBezTo>
                    <a:pt x="184" y="829"/>
                    <a:pt x="353" y="1305"/>
                    <a:pt x="582" y="1750"/>
                  </a:cubicBezTo>
                  <a:cubicBezTo>
                    <a:pt x="625" y="1830"/>
                    <a:pt x="813" y="1881"/>
                    <a:pt x="972" y="1881"/>
                  </a:cubicBezTo>
                  <a:cubicBezTo>
                    <a:pt x="1023" y="1881"/>
                    <a:pt x="1071" y="1876"/>
                    <a:pt x="1110" y="1864"/>
                  </a:cubicBezTo>
                  <a:cubicBezTo>
                    <a:pt x="1229" y="1828"/>
                    <a:pt x="1293" y="1599"/>
                    <a:pt x="1436" y="1370"/>
                  </a:cubicBezTo>
                  <a:cubicBezTo>
                    <a:pt x="1165" y="934"/>
                    <a:pt x="908" y="503"/>
                    <a:pt x="620" y="100"/>
                  </a:cubicBezTo>
                  <a:cubicBezTo>
                    <a:pt x="573" y="37"/>
                    <a:pt x="443" y="0"/>
                    <a:pt x="335"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7411250" y="1926575"/>
              <a:ext cx="644475" cy="638375"/>
            </a:xfrm>
            <a:custGeom>
              <a:rect b="b" l="l" r="r" t="t"/>
              <a:pathLst>
                <a:path extrusionOk="0" h="25535" w="25779">
                  <a:moveTo>
                    <a:pt x="14640" y="1"/>
                  </a:moveTo>
                  <a:cubicBezTo>
                    <a:pt x="14397" y="1"/>
                    <a:pt x="14149" y="22"/>
                    <a:pt x="13898" y="61"/>
                  </a:cubicBezTo>
                  <a:cubicBezTo>
                    <a:pt x="12252" y="318"/>
                    <a:pt x="10923" y="1170"/>
                    <a:pt x="10134" y="2706"/>
                  </a:cubicBezTo>
                  <a:cubicBezTo>
                    <a:pt x="9327" y="4273"/>
                    <a:pt x="8113" y="5360"/>
                    <a:pt x="6468" y="6006"/>
                  </a:cubicBezTo>
                  <a:cubicBezTo>
                    <a:pt x="5707" y="6309"/>
                    <a:pt x="4960" y="6666"/>
                    <a:pt x="4230" y="7043"/>
                  </a:cubicBezTo>
                  <a:cubicBezTo>
                    <a:pt x="2297" y="8051"/>
                    <a:pt x="1573" y="10388"/>
                    <a:pt x="2535" y="12208"/>
                  </a:cubicBezTo>
                  <a:cubicBezTo>
                    <a:pt x="2728" y="12561"/>
                    <a:pt x="2888" y="12937"/>
                    <a:pt x="3029" y="13312"/>
                  </a:cubicBezTo>
                  <a:cubicBezTo>
                    <a:pt x="3237" y="13853"/>
                    <a:pt x="3218" y="14385"/>
                    <a:pt x="2865" y="14880"/>
                  </a:cubicBezTo>
                  <a:cubicBezTo>
                    <a:pt x="2393" y="15554"/>
                    <a:pt x="1884" y="16209"/>
                    <a:pt x="1463" y="16915"/>
                  </a:cubicBezTo>
                  <a:cubicBezTo>
                    <a:pt x="1059" y="17603"/>
                    <a:pt x="656" y="18313"/>
                    <a:pt x="413" y="19069"/>
                  </a:cubicBezTo>
                  <a:cubicBezTo>
                    <a:pt x="1" y="20352"/>
                    <a:pt x="725" y="21640"/>
                    <a:pt x="1999" y="22104"/>
                  </a:cubicBezTo>
                  <a:cubicBezTo>
                    <a:pt x="2361" y="22231"/>
                    <a:pt x="2728" y="22342"/>
                    <a:pt x="3099" y="22447"/>
                  </a:cubicBezTo>
                  <a:cubicBezTo>
                    <a:pt x="4562" y="22864"/>
                    <a:pt x="4625" y="22946"/>
                    <a:pt x="4593" y="24450"/>
                  </a:cubicBezTo>
                  <a:cubicBezTo>
                    <a:pt x="4575" y="25147"/>
                    <a:pt x="4872" y="25535"/>
                    <a:pt x="5406" y="25535"/>
                  </a:cubicBezTo>
                  <a:cubicBezTo>
                    <a:pt x="5560" y="25535"/>
                    <a:pt x="5735" y="25502"/>
                    <a:pt x="5927" y="25435"/>
                  </a:cubicBezTo>
                  <a:cubicBezTo>
                    <a:pt x="6446" y="25257"/>
                    <a:pt x="6945" y="25023"/>
                    <a:pt x="7435" y="24785"/>
                  </a:cubicBezTo>
                  <a:cubicBezTo>
                    <a:pt x="7664" y="24675"/>
                    <a:pt x="7862" y="24486"/>
                    <a:pt x="8142" y="24286"/>
                  </a:cubicBezTo>
                  <a:cubicBezTo>
                    <a:pt x="6129" y="23016"/>
                    <a:pt x="5093" y="20788"/>
                    <a:pt x="5474" y="18798"/>
                  </a:cubicBezTo>
                  <a:cubicBezTo>
                    <a:pt x="5504" y="18638"/>
                    <a:pt x="5549" y="18480"/>
                    <a:pt x="5607" y="18327"/>
                  </a:cubicBezTo>
                  <a:cubicBezTo>
                    <a:pt x="5826" y="17816"/>
                    <a:pt x="6218" y="17528"/>
                    <a:pt x="6733" y="17528"/>
                  </a:cubicBezTo>
                  <a:cubicBezTo>
                    <a:pt x="6810" y="17528"/>
                    <a:pt x="6890" y="17535"/>
                    <a:pt x="6972" y="17548"/>
                  </a:cubicBezTo>
                  <a:cubicBezTo>
                    <a:pt x="7788" y="17681"/>
                    <a:pt x="8687" y="17671"/>
                    <a:pt x="9126" y="18592"/>
                  </a:cubicBezTo>
                  <a:cubicBezTo>
                    <a:pt x="9145" y="18625"/>
                    <a:pt x="9173" y="18657"/>
                    <a:pt x="9204" y="18670"/>
                  </a:cubicBezTo>
                  <a:cubicBezTo>
                    <a:pt x="9465" y="18771"/>
                    <a:pt x="9732" y="18872"/>
                    <a:pt x="9993" y="18968"/>
                  </a:cubicBezTo>
                  <a:cubicBezTo>
                    <a:pt x="10098" y="18693"/>
                    <a:pt x="10213" y="18419"/>
                    <a:pt x="10296" y="18139"/>
                  </a:cubicBezTo>
                  <a:cubicBezTo>
                    <a:pt x="10323" y="18043"/>
                    <a:pt x="10277" y="17919"/>
                    <a:pt x="10245" y="17813"/>
                  </a:cubicBezTo>
                  <a:cubicBezTo>
                    <a:pt x="10012" y="17006"/>
                    <a:pt x="9791" y="16196"/>
                    <a:pt x="9530" y="15398"/>
                  </a:cubicBezTo>
                  <a:cubicBezTo>
                    <a:pt x="9347" y="14848"/>
                    <a:pt x="9196" y="14458"/>
                    <a:pt x="9663" y="13835"/>
                  </a:cubicBezTo>
                  <a:cubicBezTo>
                    <a:pt x="10662" y="12494"/>
                    <a:pt x="11882" y="11910"/>
                    <a:pt x="13410" y="11910"/>
                  </a:cubicBezTo>
                  <a:cubicBezTo>
                    <a:pt x="13600" y="11910"/>
                    <a:pt x="13795" y="11919"/>
                    <a:pt x="13994" y="11937"/>
                  </a:cubicBezTo>
                  <a:cubicBezTo>
                    <a:pt x="15085" y="12038"/>
                    <a:pt x="16186" y="12069"/>
                    <a:pt x="17281" y="12088"/>
                  </a:cubicBezTo>
                  <a:cubicBezTo>
                    <a:pt x="17299" y="12088"/>
                    <a:pt x="17317" y="12088"/>
                    <a:pt x="17335" y="12088"/>
                  </a:cubicBezTo>
                  <a:cubicBezTo>
                    <a:pt x="18403" y="12088"/>
                    <a:pt x="19234" y="11695"/>
                    <a:pt x="19834" y="10699"/>
                  </a:cubicBezTo>
                  <a:cubicBezTo>
                    <a:pt x="20389" y="9778"/>
                    <a:pt x="21224" y="9204"/>
                    <a:pt x="22335" y="9204"/>
                  </a:cubicBezTo>
                  <a:cubicBezTo>
                    <a:pt x="22436" y="9204"/>
                    <a:pt x="22539" y="9209"/>
                    <a:pt x="22644" y="9219"/>
                  </a:cubicBezTo>
                  <a:cubicBezTo>
                    <a:pt x="22767" y="9230"/>
                    <a:pt x="22891" y="9234"/>
                    <a:pt x="23016" y="9234"/>
                  </a:cubicBezTo>
                  <a:cubicBezTo>
                    <a:pt x="23203" y="9234"/>
                    <a:pt x="23390" y="9224"/>
                    <a:pt x="23574" y="9213"/>
                  </a:cubicBezTo>
                  <a:cubicBezTo>
                    <a:pt x="24546" y="9150"/>
                    <a:pt x="25673" y="8013"/>
                    <a:pt x="25732" y="7042"/>
                  </a:cubicBezTo>
                  <a:cubicBezTo>
                    <a:pt x="25778" y="6349"/>
                    <a:pt x="25036" y="5075"/>
                    <a:pt x="24334" y="4823"/>
                  </a:cubicBezTo>
                  <a:cubicBezTo>
                    <a:pt x="23564" y="4543"/>
                    <a:pt x="22762" y="4291"/>
                    <a:pt x="21955" y="4183"/>
                  </a:cubicBezTo>
                  <a:cubicBezTo>
                    <a:pt x="20217" y="3948"/>
                    <a:pt x="18747" y="3321"/>
                    <a:pt x="17784" y="1771"/>
                  </a:cubicBezTo>
                  <a:cubicBezTo>
                    <a:pt x="17701" y="1634"/>
                    <a:pt x="17573" y="1520"/>
                    <a:pt x="17472" y="1392"/>
                  </a:cubicBezTo>
                  <a:cubicBezTo>
                    <a:pt x="16722" y="420"/>
                    <a:pt x="15733" y="1"/>
                    <a:pt x="14640"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8012375" y="2646950"/>
              <a:ext cx="25150" cy="43725"/>
            </a:xfrm>
            <a:custGeom>
              <a:rect b="b" l="l" r="r" t="t"/>
              <a:pathLst>
                <a:path extrusionOk="0" h="1749" w="1006">
                  <a:moveTo>
                    <a:pt x="260" y="0"/>
                  </a:moveTo>
                  <a:cubicBezTo>
                    <a:pt x="244" y="0"/>
                    <a:pt x="230" y="1"/>
                    <a:pt x="216" y="3"/>
                  </a:cubicBezTo>
                  <a:cubicBezTo>
                    <a:pt x="124" y="16"/>
                    <a:pt x="0" y="245"/>
                    <a:pt x="0" y="379"/>
                  </a:cubicBezTo>
                  <a:cubicBezTo>
                    <a:pt x="0" y="663"/>
                    <a:pt x="15" y="974"/>
                    <a:pt x="129" y="1227"/>
                  </a:cubicBezTo>
                  <a:cubicBezTo>
                    <a:pt x="225" y="1437"/>
                    <a:pt x="469" y="1574"/>
                    <a:pt x="647" y="1749"/>
                  </a:cubicBezTo>
                  <a:cubicBezTo>
                    <a:pt x="771" y="1551"/>
                    <a:pt x="890" y="1359"/>
                    <a:pt x="1005" y="1185"/>
                  </a:cubicBezTo>
                  <a:cubicBezTo>
                    <a:pt x="876" y="786"/>
                    <a:pt x="813" y="461"/>
                    <a:pt x="665" y="180"/>
                  </a:cubicBezTo>
                  <a:cubicBezTo>
                    <a:pt x="611" y="77"/>
                    <a:pt x="404" y="0"/>
                    <a:pt x="260"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p:nvPr/>
          </p:nvSpPr>
          <p:spPr>
            <a:xfrm>
              <a:off x="7991075" y="2758200"/>
              <a:ext cx="21425" cy="43975"/>
            </a:xfrm>
            <a:custGeom>
              <a:rect b="b" l="l" r="r" t="t"/>
              <a:pathLst>
                <a:path extrusionOk="0" h="1759" w="857">
                  <a:moveTo>
                    <a:pt x="457" y="1"/>
                  </a:moveTo>
                  <a:cubicBezTo>
                    <a:pt x="342" y="1"/>
                    <a:pt x="121" y="75"/>
                    <a:pt x="114" y="122"/>
                  </a:cubicBezTo>
                  <a:cubicBezTo>
                    <a:pt x="45" y="589"/>
                    <a:pt x="9" y="1061"/>
                    <a:pt x="5" y="1534"/>
                  </a:cubicBezTo>
                  <a:cubicBezTo>
                    <a:pt x="0" y="1610"/>
                    <a:pt x="205" y="1759"/>
                    <a:pt x="316" y="1759"/>
                  </a:cubicBezTo>
                  <a:cubicBezTo>
                    <a:pt x="317" y="1759"/>
                    <a:pt x="319" y="1759"/>
                    <a:pt x="320" y="1758"/>
                  </a:cubicBezTo>
                  <a:cubicBezTo>
                    <a:pt x="431" y="1750"/>
                    <a:pt x="591" y="1621"/>
                    <a:pt x="633" y="1506"/>
                  </a:cubicBezTo>
                  <a:cubicBezTo>
                    <a:pt x="728" y="1236"/>
                    <a:pt x="770" y="947"/>
                    <a:pt x="857" y="562"/>
                  </a:cubicBezTo>
                  <a:cubicBezTo>
                    <a:pt x="770" y="412"/>
                    <a:pt x="674" y="181"/>
                    <a:pt x="518" y="17"/>
                  </a:cubicBezTo>
                  <a:cubicBezTo>
                    <a:pt x="508" y="6"/>
                    <a:pt x="485" y="1"/>
                    <a:pt x="457" y="1"/>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7968275" y="2296925"/>
              <a:ext cx="32075" cy="45000"/>
            </a:xfrm>
            <a:custGeom>
              <a:rect b="b" l="l" r="r" t="t"/>
              <a:pathLst>
                <a:path extrusionOk="0" h="1800" w="1283">
                  <a:moveTo>
                    <a:pt x="599" y="1"/>
                  </a:moveTo>
                  <a:cubicBezTo>
                    <a:pt x="577" y="1"/>
                    <a:pt x="554" y="2"/>
                    <a:pt x="532" y="5"/>
                  </a:cubicBezTo>
                  <a:cubicBezTo>
                    <a:pt x="147" y="55"/>
                    <a:pt x="1" y="446"/>
                    <a:pt x="110" y="1092"/>
                  </a:cubicBezTo>
                  <a:cubicBezTo>
                    <a:pt x="169" y="1436"/>
                    <a:pt x="233" y="1800"/>
                    <a:pt x="644" y="1800"/>
                  </a:cubicBezTo>
                  <a:cubicBezTo>
                    <a:pt x="676" y="1800"/>
                    <a:pt x="711" y="1798"/>
                    <a:pt x="748" y="1793"/>
                  </a:cubicBezTo>
                  <a:cubicBezTo>
                    <a:pt x="1219" y="1734"/>
                    <a:pt x="1283" y="1367"/>
                    <a:pt x="1265" y="1033"/>
                  </a:cubicBezTo>
                  <a:cubicBezTo>
                    <a:pt x="1244" y="396"/>
                    <a:pt x="969" y="1"/>
                    <a:pt x="5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7913250" y="2366225"/>
              <a:ext cx="65575" cy="66925"/>
            </a:xfrm>
            <a:custGeom>
              <a:rect b="b" l="l" r="r" t="t"/>
              <a:pathLst>
                <a:path extrusionOk="0" h="2677" w="2623">
                  <a:moveTo>
                    <a:pt x="495" y="0"/>
                  </a:moveTo>
                  <a:cubicBezTo>
                    <a:pt x="344" y="0"/>
                    <a:pt x="160" y="68"/>
                    <a:pt x="0" y="89"/>
                  </a:cubicBezTo>
                  <a:cubicBezTo>
                    <a:pt x="124" y="245"/>
                    <a:pt x="221" y="447"/>
                    <a:pt x="381" y="556"/>
                  </a:cubicBezTo>
                  <a:cubicBezTo>
                    <a:pt x="808" y="850"/>
                    <a:pt x="1262" y="1102"/>
                    <a:pt x="1779" y="1423"/>
                  </a:cubicBezTo>
                  <a:cubicBezTo>
                    <a:pt x="1481" y="1703"/>
                    <a:pt x="1256" y="1881"/>
                    <a:pt x="1073" y="2096"/>
                  </a:cubicBezTo>
                  <a:cubicBezTo>
                    <a:pt x="991" y="2188"/>
                    <a:pt x="936" y="2386"/>
                    <a:pt x="982" y="2481"/>
                  </a:cubicBezTo>
                  <a:cubicBezTo>
                    <a:pt x="1018" y="2570"/>
                    <a:pt x="1207" y="2676"/>
                    <a:pt x="1292" y="2676"/>
                  </a:cubicBezTo>
                  <a:cubicBezTo>
                    <a:pt x="1304" y="2676"/>
                    <a:pt x="1314" y="2674"/>
                    <a:pt x="1321" y="2670"/>
                  </a:cubicBezTo>
                  <a:cubicBezTo>
                    <a:pt x="1687" y="2435"/>
                    <a:pt x="2105" y="2220"/>
                    <a:pt x="2356" y="1886"/>
                  </a:cubicBezTo>
                  <a:cubicBezTo>
                    <a:pt x="2623" y="1533"/>
                    <a:pt x="2485" y="1078"/>
                    <a:pt x="2110" y="827"/>
                  </a:cubicBezTo>
                  <a:cubicBezTo>
                    <a:pt x="1647" y="520"/>
                    <a:pt x="1142" y="254"/>
                    <a:pt x="628" y="24"/>
                  </a:cubicBezTo>
                  <a:cubicBezTo>
                    <a:pt x="588" y="7"/>
                    <a:pt x="543" y="0"/>
                    <a:pt x="4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7939725" y="2825650"/>
              <a:ext cx="28325" cy="55025"/>
            </a:xfrm>
            <a:custGeom>
              <a:rect b="b" l="l" r="r" t="t"/>
              <a:pathLst>
                <a:path extrusionOk="0" h="2201" w="1133">
                  <a:moveTo>
                    <a:pt x="386" y="0"/>
                  </a:moveTo>
                  <a:cubicBezTo>
                    <a:pt x="248" y="198"/>
                    <a:pt x="111" y="395"/>
                    <a:pt x="1" y="560"/>
                  </a:cubicBezTo>
                  <a:cubicBezTo>
                    <a:pt x="120" y="1059"/>
                    <a:pt x="175" y="1458"/>
                    <a:pt x="327" y="1820"/>
                  </a:cubicBezTo>
                  <a:cubicBezTo>
                    <a:pt x="395" y="1989"/>
                    <a:pt x="656" y="2077"/>
                    <a:pt x="830" y="2201"/>
                  </a:cubicBezTo>
                  <a:cubicBezTo>
                    <a:pt x="935" y="2008"/>
                    <a:pt x="1133" y="1810"/>
                    <a:pt x="1133" y="1618"/>
                  </a:cubicBezTo>
                  <a:cubicBezTo>
                    <a:pt x="1128" y="1242"/>
                    <a:pt x="1068" y="848"/>
                    <a:pt x="931" y="504"/>
                  </a:cubicBezTo>
                  <a:cubicBezTo>
                    <a:pt x="849" y="298"/>
                    <a:pt x="573" y="165"/>
                    <a:pt x="386"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7898600" y="2448250"/>
              <a:ext cx="65350" cy="75850"/>
            </a:xfrm>
            <a:custGeom>
              <a:rect b="b" l="l" r="r" t="t"/>
              <a:pathLst>
                <a:path extrusionOk="0" h="3034" w="2614">
                  <a:moveTo>
                    <a:pt x="1087" y="723"/>
                  </a:moveTo>
                  <a:cubicBezTo>
                    <a:pt x="1238" y="883"/>
                    <a:pt x="1463" y="1020"/>
                    <a:pt x="1522" y="1209"/>
                  </a:cubicBezTo>
                  <a:cubicBezTo>
                    <a:pt x="1595" y="1461"/>
                    <a:pt x="1558" y="1758"/>
                    <a:pt x="1522" y="2029"/>
                  </a:cubicBezTo>
                  <a:cubicBezTo>
                    <a:pt x="1514" y="2089"/>
                    <a:pt x="1327" y="2189"/>
                    <a:pt x="1248" y="2189"/>
                  </a:cubicBezTo>
                  <a:cubicBezTo>
                    <a:pt x="1238" y="2189"/>
                    <a:pt x="1230" y="2187"/>
                    <a:pt x="1224" y="2184"/>
                  </a:cubicBezTo>
                  <a:cubicBezTo>
                    <a:pt x="1082" y="2093"/>
                    <a:pt x="908" y="1950"/>
                    <a:pt x="885" y="1804"/>
                  </a:cubicBezTo>
                  <a:cubicBezTo>
                    <a:pt x="830" y="1492"/>
                    <a:pt x="866" y="1167"/>
                    <a:pt x="866" y="846"/>
                  </a:cubicBezTo>
                  <a:lnTo>
                    <a:pt x="1087" y="723"/>
                  </a:lnTo>
                  <a:close/>
                  <a:moveTo>
                    <a:pt x="1283" y="0"/>
                  </a:moveTo>
                  <a:cubicBezTo>
                    <a:pt x="1051" y="0"/>
                    <a:pt x="824" y="83"/>
                    <a:pt x="679" y="250"/>
                  </a:cubicBezTo>
                  <a:cubicBezTo>
                    <a:pt x="302" y="672"/>
                    <a:pt x="1" y="1135"/>
                    <a:pt x="64" y="1762"/>
                  </a:cubicBezTo>
                  <a:cubicBezTo>
                    <a:pt x="141" y="2484"/>
                    <a:pt x="643" y="3033"/>
                    <a:pt x="1288" y="3033"/>
                  </a:cubicBezTo>
                  <a:cubicBezTo>
                    <a:pt x="1299" y="3033"/>
                    <a:pt x="1309" y="3033"/>
                    <a:pt x="1320" y="3033"/>
                  </a:cubicBezTo>
                  <a:cubicBezTo>
                    <a:pt x="1972" y="3015"/>
                    <a:pt x="2494" y="2423"/>
                    <a:pt x="2613" y="1644"/>
                  </a:cubicBezTo>
                  <a:cubicBezTo>
                    <a:pt x="2411" y="1203"/>
                    <a:pt x="2260" y="731"/>
                    <a:pt x="1989" y="342"/>
                  </a:cubicBezTo>
                  <a:cubicBezTo>
                    <a:pt x="1831" y="114"/>
                    <a:pt x="1554" y="0"/>
                    <a:pt x="1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7898475" y="2756675"/>
              <a:ext cx="24550" cy="50200"/>
            </a:xfrm>
            <a:custGeom>
              <a:rect b="b" l="l" r="r" t="t"/>
              <a:pathLst>
                <a:path extrusionOk="0" h="2008" w="982">
                  <a:moveTo>
                    <a:pt x="487" y="0"/>
                  </a:moveTo>
                  <a:cubicBezTo>
                    <a:pt x="371" y="0"/>
                    <a:pt x="263" y="81"/>
                    <a:pt x="221" y="242"/>
                  </a:cubicBezTo>
                  <a:cubicBezTo>
                    <a:pt x="97" y="696"/>
                    <a:pt x="46" y="1172"/>
                    <a:pt x="10" y="1645"/>
                  </a:cubicBezTo>
                  <a:cubicBezTo>
                    <a:pt x="0" y="1765"/>
                    <a:pt x="161" y="2003"/>
                    <a:pt x="248" y="2007"/>
                  </a:cubicBezTo>
                  <a:cubicBezTo>
                    <a:pt x="399" y="2007"/>
                    <a:pt x="629" y="1911"/>
                    <a:pt x="692" y="1782"/>
                  </a:cubicBezTo>
                  <a:cubicBezTo>
                    <a:pt x="835" y="1517"/>
                    <a:pt x="890" y="1205"/>
                    <a:pt x="982" y="907"/>
                  </a:cubicBezTo>
                  <a:cubicBezTo>
                    <a:pt x="918" y="659"/>
                    <a:pt x="895" y="412"/>
                    <a:pt x="790" y="215"/>
                  </a:cubicBezTo>
                  <a:cubicBezTo>
                    <a:pt x="712" y="71"/>
                    <a:pt x="596" y="0"/>
                    <a:pt x="487"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7844075" y="2828275"/>
              <a:ext cx="24175" cy="60550"/>
            </a:xfrm>
            <a:custGeom>
              <a:rect b="b" l="l" r="r" t="t"/>
              <a:pathLst>
                <a:path extrusionOk="0" h="2422" w="967">
                  <a:moveTo>
                    <a:pt x="455" y="0"/>
                  </a:moveTo>
                  <a:cubicBezTo>
                    <a:pt x="451" y="0"/>
                    <a:pt x="448" y="1"/>
                    <a:pt x="444" y="1"/>
                  </a:cubicBezTo>
                  <a:cubicBezTo>
                    <a:pt x="315" y="15"/>
                    <a:pt x="142" y="203"/>
                    <a:pt x="96" y="344"/>
                  </a:cubicBezTo>
                  <a:cubicBezTo>
                    <a:pt x="23" y="583"/>
                    <a:pt x="36" y="844"/>
                    <a:pt x="0" y="1215"/>
                  </a:cubicBezTo>
                  <a:cubicBezTo>
                    <a:pt x="45" y="1463"/>
                    <a:pt x="82" y="1825"/>
                    <a:pt x="192" y="2165"/>
                  </a:cubicBezTo>
                  <a:cubicBezTo>
                    <a:pt x="237" y="2284"/>
                    <a:pt x="458" y="2422"/>
                    <a:pt x="596" y="2422"/>
                  </a:cubicBezTo>
                  <a:cubicBezTo>
                    <a:pt x="601" y="2422"/>
                    <a:pt x="605" y="2422"/>
                    <a:pt x="609" y="2421"/>
                  </a:cubicBezTo>
                  <a:cubicBezTo>
                    <a:pt x="742" y="2412"/>
                    <a:pt x="966" y="2210"/>
                    <a:pt x="966" y="2096"/>
                  </a:cubicBezTo>
                  <a:cubicBezTo>
                    <a:pt x="963" y="1486"/>
                    <a:pt x="924" y="876"/>
                    <a:pt x="848" y="272"/>
                  </a:cubicBezTo>
                  <a:cubicBezTo>
                    <a:pt x="834" y="159"/>
                    <a:pt x="590" y="0"/>
                    <a:pt x="4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7790075" y="2759800"/>
              <a:ext cx="30050" cy="49575"/>
            </a:xfrm>
            <a:custGeom>
              <a:rect b="b" l="l" r="r" t="t"/>
              <a:pathLst>
                <a:path extrusionOk="0" h="1983" w="1202">
                  <a:moveTo>
                    <a:pt x="819" y="0"/>
                  </a:moveTo>
                  <a:cubicBezTo>
                    <a:pt x="750" y="0"/>
                    <a:pt x="669" y="29"/>
                    <a:pt x="573" y="95"/>
                  </a:cubicBezTo>
                  <a:cubicBezTo>
                    <a:pt x="93" y="434"/>
                    <a:pt x="0" y="1520"/>
                    <a:pt x="427" y="1983"/>
                  </a:cubicBezTo>
                  <a:cubicBezTo>
                    <a:pt x="858" y="1621"/>
                    <a:pt x="1201" y="801"/>
                    <a:pt x="1109" y="361"/>
                  </a:cubicBezTo>
                  <a:cubicBezTo>
                    <a:pt x="1065" y="151"/>
                    <a:pt x="974" y="0"/>
                    <a:pt x="8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7773350" y="2343575"/>
              <a:ext cx="40825" cy="44850"/>
            </a:xfrm>
            <a:custGeom>
              <a:rect b="b" l="l" r="r" t="t"/>
              <a:pathLst>
                <a:path extrusionOk="0" h="1794" w="1633">
                  <a:moveTo>
                    <a:pt x="623" y="0"/>
                  </a:moveTo>
                  <a:cubicBezTo>
                    <a:pt x="250" y="0"/>
                    <a:pt x="1" y="328"/>
                    <a:pt x="15" y="802"/>
                  </a:cubicBezTo>
                  <a:cubicBezTo>
                    <a:pt x="23" y="1376"/>
                    <a:pt x="348" y="1793"/>
                    <a:pt x="784" y="1793"/>
                  </a:cubicBezTo>
                  <a:cubicBezTo>
                    <a:pt x="793" y="1793"/>
                    <a:pt x="802" y="1793"/>
                    <a:pt x="812" y="1793"/>
                  </a:cubicBezTo>
                  <a:cubicBezTo>
                    <a:pt x="1233" y="1779"/>
                    <a:pt x="1623" y="1357"/>
                    <a:pt x="1628" y="913"/>
                  </a:cubicBezTo>
                  <a:cubicBezTo>
                    <a:pt x="1632" y="445"/>
                    <a:pt x="1160" y="9"/>
                    <a:pt x="638" y="0"/>
                  </a:cubicBezTo>
                  <a:cubicBezTo>
                    <a:pt x="633" y="0"/>
                    <a:pt x="628" y="0"/>
                    <a:pt x="6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7704250" y="2462725"/>
              <a:ext cx="77700" cy="71550"/>
            </a:xfrm>
            <a:custGeom>
              <a:rect b="b" l="l" r="r" t="t"/>
              <a:pathLst>
                <a:path extrusionOk="0" h="2862" w="3108">
                  <a:moveTo>
                    <a:pt x="1324" y="1"/>
                  </a:moveTo>
                  <a:cubicBezTo>
                    <a:pt x="505" y="1"/>
                    <a:pt x="0" y="531"/>
                    <a:pt x="0" y="1381"/>
                  </a:cubicBezTo>
                  <a:cubicBezTo>
                    <a:pt x="0" y="2340"/>
                    <a:pt x="491" y="2862"/>
                    <a:pt x="1398" y="2862"/>
                  </a:cubicBezTo>
                  <a:cubicBezTo>
                    <a:pt x="1406" y="2862"/>
                    <a:pt x="1413" y="2862"/>
                    <a:pt x="1421" y="2862"/>
                  </a:cubicBezTo>
                  <a:cubicBezTo>
                    <a:pt x="2297" y="2857"/>
                    <a:pt x="3108" y="2138"/>
                    <a:pt x="3090" y="1381"/>
                  </a:cubicBezTo>
                  <a:cubicBezTo>
                    <a:pt x="3072" y="602"/>
                    <a:pt x="2320" y="5"/>
                    <a:pt x="1344" y="1"/>
                  </a:cubicBezTo>
                  <a:cubicBezTo>
                    <a:pt x="1337" y="1"/>
                    <a:pt x="1331" y="1"/>
                    <a:pt x="1324"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7298150" y="2781650"/>
              <a:ext cx="452775" cy="398875"/>
            </a:xfrm>
            <a:custGeom>
              <a:rect b="b" l="l" r="r" t="t"/>
              <a:pathLst>
                <a:path extrusionOk="0" h="15955" w="18111">
                  <a:moveTo>
                    <a:pt x="7932" y="4413"/>
                  </a:moveTo>
                  <a:cubicBezTo>
                    <a:pt x="8111" y="4413"/>
                    <a:pt x="8261" y="4615"/>
                    <a:pt x="8237" y="4878"/>
                  </a:cubicBezTo>
                  <a:lnTo>
                    <a:pt x="8238" y="4878"/>
                  </a:lnTo>
                  <a:cubicBezTo>
                    <a:pt x="8200" y="5335"/>
                    <a:pt x="7344" y="6155"/>
                    <a:pt x="6884" y="6175"/>
                  </a:cubicBezTo>
                  <a:cubicBezTo>
                    <a:pt x="6877" y="6175"/>
                    <a:pt x="6869" y="6176"/>
                    <a:pt x="6862" y="6176"/>
                  </a:cubicBezTo>
                  <a:cubicBezTo>
                    <a:pt x="6536" y="6176"/>
                    <a:pt x="6331" y="5898"/>
                    <a:pt x="6537" y="5648"/>
                  </a:cubicBezTo>
                  <a:cubicBezTo>
                    <a:pt x="6902" y="5221"/>
                    <a:pt x="7309" y="4830"/>
                    <a:pt x="7751" y="4484"/>
                  </a:cubicBezTo>
                  <a:cubicBezTo>
                    <a:pt x="7811" y="4435"/>
                    <a:pt x="7873" y="4413"/>
                    <a:pt x="7932" y="4413"/>
                  </a:cubicBezTo>
                  <a:close/>
                  <a:moveTo>
                    <a:pt x="10183" y="5560"/>
                  </a:moveTo>
                  <a:cubicBezTo>
                    <a:pt x="10242" y="5560"/>
                    <a:pt x="10295" y="5570"/>
                    <a:pt x="10323" y="5593"/>
                  </a:cubicBezTo>
                  <a:cubicBezTo>
                    <a:pt x="10423" y="5675"/>
                    <a:pt x="10523" y="5900"/>
                    <a:pt x="10483" y="5996"/>
                  </a:cubicBezTo>
                  <a:lnTo>
                    <a:pt x="10483" y="5995"/>
                  </a:lnTo>
                  <a:cubicBezTo>
                    <a:pt x="10223" y="6579"/>
                    <a:pt x="9932" y="7148"/>
                    <a:pt x="9612" y="7701"/>
                  </a:cubicBezTo>
                  <a:cubicBezTo>
                    <a:pt x="9560" y="7790"/>
                    <a:pt x="9373" y="7855"/>
                    <a:pt x="9233" y="7855"/>
                  </a:cubicBezTo>
                  <a:cubicBezTo>
                    <a:pt x="9200" y="7855"/>
                    <a:pt x="9170" y="7851"/>
                    <a:pt x="9145" y="7843"/>
                  </a:cubicBezTo>
                  <a:cubicBezTo>
                    <a:pt x="9015" y="7806"/>
                    <a:pt x="8943" y="7590"/>
                    <a:pt x="8782" y="7371"/>
                  </a:cubicBezTo>
                  <a:cubicBezTo>
                    <a:pt x="9172" y="6775"/>
                    <a:pt x="9539" y="6193"/>
                    <a:pt x="9938" y="5633"/>
                  </a:cubicBezTo>
                  <a:cubicBezTo>
                    <a:pt x="9972" y="5588"/>
                    <a:pt x="10085" y="5560"/>
                    <a:pt x="10183" y="5560"/>
                  </a:cubicBezTo>
                  <a:close/>
                  <a:moveTo>
                    <a:pt x="13618" y="6775"/>
                  </a:moveTo>
                  <a:cubicBezTo>
                    <a:pt x="13746" y="6949"/>
                    <a:pt x="13880" y="7118"/>
                    <a:pt x="13989" y="7303"/>
                  </a:cubicBezTo>
                  <a:cubicBezTo>
                    <a:pt x="14034" y="7376"/>
                    <a:pt x="14021" y="7481"/>
                    <a:pt x="14044" y="7668"/>
                  </a:cubicBezTo>
                  <a:lnTo>
                    <a:pt x="14044" y="7668"/>
                  </a:lnTo>
                  <a:cubicBezTo>
                    <a:pt x="13989" y="7876"/>
                    <a:pt x="13958" y="8197"/>
                    <a:pt x="13811" y="8458"/>
                  </a:cubicBezTo>
                  <a:cubicBezTo>
                    <a:pt x="13741" y="8583"/>
                    <a:pt x="13502" y="8706"/>
                    <a:pt x="13343" y="8706"/>
                  </a:cubicBezTo>
                  <a:cubicBezTo>
                    <a:pt x="13323" y="8706"/>
                    <a:pt x="13304" y="8704"/>
                    <a:pt x="13287" y="8700"/>
                  </a:cubicBezTo>
                  <a:cubicBezTo>
                    <a:pt x="13150" y="8664"/>
                    <a:pt x="12999" y="8380"/>
                    <a:pt x="13003" y="8210"/>
                  </a:cubicBezTo>
                  <a:cubicBezTo>
                    <a:pt x="13008" y="7888"/>
                    <a:pt x="13086" y="7559"/>
                    <a:pt x="13205" y="7257"/>
                  </a:cubicBezTo>
                  <a:cubicBezTo>
                    <a:pt x="13279" y="7073"/>
                    <a:pt x="13476" y="6935"/>
                    <a:pt x="13618" y="6775"/>
                  </a:cubicBezTo>
                  <a:close/>
                  <a:moveTo>
                    <a:pt x="5558" y="7404"/>
                  </a:moveTo>
                  <a:cubicBezTo>
                    <a:pt x="5608" y="7404"/>
                    <a:pt x="5654" y="7412"/>
                    <a:pt x="5689" y="7427"/>
                  </a:cubicBezTo>
                  <a:cubicBezTo>
                    <a:pt x="5798" y="7473"/>
                    <a:pt x="5853" y="7637"/>
                    <a:pt x="5990" y="7839"/>
                  </a:cubicBezTo>
                  <a:lnTo>
                    <a:pt x="5991" y="7838"/>
                  </a:lnTo>
                  <a:lnTo>
                    <a:pt x="5991" y="7838"/>
                  </a:lnTo>
                  <a:cubicBezTo>
                    <a:pt x="5629" y="8351"/>
                    <a:pt x="5285" y="8860"/>
                    <a:pt x="4904" y="9338"/>
                  </a:cubicBezTo>
                  <a:cubicBezTo>
                    <a:pt x="4871" y="9382"/>
                    <a:pt x="4772" y="9404"/>
                    <a:pt x="4676" y="9404"/>
                  </a:cubicBezTo>
                  <a:cubicBezTo>
                    <a:pt x="4590" y="9404"/>
                    <a:pt x="4506" y="9387"/>
                    <a:pt x="4469" y="9353"/>
                  </a:cubicBezTo>
                  <a:cubicBezTo>
                    <a:pt x="4364" y="9256"/>
                    <a:pt x="4281" y="8990"/>
                    <a:pt x="4341" y="8889"/>
                  </a:cubicBezTo>
                  <a:cubicBezTo>
                    <a:pt x="4629" y="8403"/>
                    <a:pt x="4959" y="7940"/>
                    <a:pt x="5298" y="7490"/>
                  </a:cubicBezTo>
                  <a:cubicBezTo>
                    <a:pt x="5342" y="7435"/>
                    <a:pt x="5456" y="7404"/>
                    <a:pt x="5558" y="7404"/>
                  </a:cubicBezTo>
                  <a:close/>
                  <a:moveTo>
                    <a:pt x="8274" y="8440"/>
                  </a:moveTo>
                  <a:cubicBezTo>
                    <a:pt x="8290" y="8440"/>
                    <a:pt x="8305" y="8441"/>
                    <a:pt x="8319" y="8443"/>
                  </a:cubicBezTo>
                  <a:cubicBezTo>
                    <a:pt x="8434" y="8462"/>
                    <a:pt x="8516" y="8696"/>
                    <a:pt x="8631" y="8856"/>
                  </a:cubicBezTo>
                  <a:cubicBezTo>
                    <a:pt x="8430" y="9424"/>
                    <a:pt x="8274" y="9969"/>
                    <a:pt x="8029" y="10474"/>
                  </a:cubicBezTo>
                  <a:cubicBezTo>
                    <a:pt x="7957" y="10626"/>
                    <a:pt x="7654" y="10671"/>
                    <a:pt x="7457" y="10763"/>
                  </a:cubicBezTo>
                  <a:cubicBezTo>
                    <a:pt x="7370" y="10566"/>
                    <a:pt x="7174" y="10332"/>
                    <a:pt x="7224" y="10172"/>
                  </a:cubicBezTo>
                  <a:cubicBezTo>
                    <a:pt x="7376" y="9649"/>
                    <a:pt x="7595" y="9140"/>
                    <a:pt x="7838" y="8654"/>
                  </a:cubicBezTo>
                  <a:cubicBezTo>
                    <a:pt x="7896" y="8538"/>
                    <a:pt x="8121" y="8440"/>
                    <a:pt x="8274" y="8440"/>
                  </a:cubicBezTo>
                  <a:close/>
                  <a:moveTo>
                    <a:pt x="2631" y="9349"/>
                  </a:moveTo>
                  <a:cubicBezTo>
                    <a:pt x="2656" y="9349"/>
                    <a:pt x="2679" y="9352"/>
                    <a:pt x="2697" y="9359"/>
                  </a:cubicBezTo>
                  <a:cubicBezTo>
                    <a:pt x="2788" y="9401"/>
                    <a:pt x="2825" y="9585"/>
                    <a:pt x="2935" y="9805"/>
                  </a:cubicBezTo>
                  <a:cubicBezTo>
                    <a:pt x="2613" y="10230"/>
                    <a:pt x="2311" y="10666"/>
                    <a:pt x="1967" y="11069"/>
                  </a:cubicBezTo>
                  <a:cubicBezTo>
                    <a:pt x="1923" y="11120"/>
                    <a:pt x="1823" y="11124"/>
                    <a:pt x="1718" y="11124"/>
                  </a:cubicBezTo>
                  <a:cubicBezTo>
                    <a:pt x="1699" y="11124"/>
                    <a:pt x="1678" y="11124"/>
                    <a:pt x="1658" y="11124"/>
                  </a:cubicBezTo>
                  <a:cubicBezTo>
                    <a:pt x="1613" y="11124"/>
                    <a:pt x="1568" y="11124"/>
                    <a:pt x="1527" y="11129"/>
                  </a:cubicBezTo>
                  <a:cubicBezTo>
                    <a:pt x="1519" y="10978"/>
                    <a:pt x="1445" y="10789"/>
                    <a:pt x="1504" y="10684"/>
                  </a:cubicBezTo>
                  <a:cubicBezTo>
                    <a:pt x="1759" y="10266"/>
                    <a:pt x="2036" y="9863"/>
                    <a:pt x="2335" y="9474"/>
                  </a:cubicBezTo>
                  <a:cubicBezTo>
                    <a:pt x="2386" y="9404"/>
                    <a:pt x="2529" y="9349"/>
                    <a:pt x="2631" y="9349"/>
                  </a:cubicBezTo>
                  <a:close/>
                  <a:moveTo>
                    <a:pt x="11556" y="9232"/>
                  </a:moveTo>
                  <a:cubicBezTo>
                    <a:pt x="11665" y="9402"/>
                    <a:pt x="11780" y="9572"/>
                    <a:pt x="11871" y="9746"/>
                  </a:cubicBezTo>
                  <a:cubicBezTo>
                    <a:pt x="11903" y="9805"/>
                    <a:pt x="11876" y="9892"/>
                    <a:pt x="11876" y="9966"/>
                  </a:cubicBezTo>
                  <a:cubicBezTo>
                    <a:pt x="11894" y="9966"/>
                    <a:pt x="11913" y="9969"/>
                    <a:pt x="11931" y="9975"/>
                  </a:cubicBezTo>
                  <a:lnTo>
                    <a:pt x="11932" y="9973"/>
                  </a:lnTo>
                  <a:lnTo>
                    <a:pt x="11932" y="9973"/>
                  </a:lnTo>
                  <a:cubicBezTo>
                    <a:pt x="11821" y="10396"/>
                    <a:pt x="11766" y="10840"/>
                    <a:pt x="11583" y="11226"/>
                  </a:cubicBezTo>
                  <a:cubicBezTo>
                    <a:pt x="11495" y="11419"/>
                    <a:pt x="11188" y="11511"/>
                    <a:pt x="10978" y="11648"/>
                  </a:cubicBezTo>
                  <a:cubicBezTo>
                    <a:pt x="10877" y="11423"/>
                    <a:pt x="10670" y="11180"/>
                    <a:pt x="10703" y="10969"/>
                  </a:cubicBezTo>
                  <a:cubicBezTo>
                    <a:pt x="10771" y="10511"/>
                    <a:pt x="10927" y="10052"/>
                    <a:pt x="11110" y="9617"/>
                  </a:cubicBezTo>
                  <a:cubicBezTo>
                    <a:pt x="11175" y="9457"/>
                    <a:pt x="11404" y="9360"/>
                    <a:pt x="11556" y="9232"/>
                  </a:cubicBezTo>
                  <a:close/>
                  <a:moveTo>
                    <a:pt x="14979" y="9676"/>
                  </a:moveTo>
                  <a:cubicBezTo>
                    <a:pt x="15103" y="9855"/>
                    <a:pt x="15241" y="10034"/>
                    <a:pt x="15351" y="10222"/>
                  </a:cubicBezTo>
                  <a:cubicBezTo>
                    <a:pt x="15391" y="10295"/>
                    <a:pt x="15369" y="10401"/>
                    <a:pt x="15378" y="10556"/>
                  </a:cubicBezTo>
                  <a:lnTo>
                    <a:pt x="15378" y="10556"/>
                  </a:lnTo>
                  <a:cubicBezTo>
                    <a:pt x="15332" y="10817"/>
                    <a:pt x="15332" y="11170"/>
                    <a:pt x="15199" y="11455"/>
                  </a:cubicBezTo>
                  <a:cubicBezTo>
                    <a:pt x="15098" y="11680"/>
                    <a:pt x="14833" y="11964"/>
                    <a:pt x="14631" y="11969"/>
                  </a:cubicBezTo>
                  <a:cubicBezTo>
                    <a:pt x="14625" y="11969"/>
                    <a:pt x="14618" y="11969"/>
                    <a:pt x="14612" y="11969"/>
                  </a:cubicBezTo>
                  <a:cubicBezTo>
                    <a:pt x="14263" y="11969"/>
                    <a:pt x="14215" y="11614"/>
                    <a:pt x="14265" y="11313"/>
                  </a:cubicBezTo>
                  <a:cubicBezTo>
                    <a:pt x="14328" y="10919"/>
                    <a:pt x="14402" y="10515"/>
                    <a:pt x="14539" y="10145"/>
                  </a:cubicBezTo>
                  <a:cubicBezTo>
                    <a:pt x="14604" y="9960"/>
                    <a:pt x="14828" y="9828"/>
                    <a:pt x="14979" y="9676"/>
                  </a:cubicBezTo>
                  <a:close/>
                  <a:moveTo>
                    <a:pt x="4191" y="10944"/>
                  </a:moveTo>
                  <a:cubicBezTo>
                    <a:pt x="4291" y="10944"/>
                    <a:pt x="4590" y="11067"/>
                    <a:pt x="4629" y="11172"/>
                  </a:cubicBezTo>
                  <a:cubicBezTo>
                    <a:pt x="4744" y="11478"/>
                    <a:pt x="3979" y="12355"/>
                    <a:pt x="3506" y="12363"/>
                  </a:cubicBezTo>
                  <a:lnTo>
                    <a:pt x="3507" y="12362"/>
                  </a:lnTo>
                  <a:cubicBezTo>
                    <a:pt x="3465" y="12257"/>
                    <a:pt x="3310" y="12045"/>
                    <a:pt x="3360" y="11964"/>
                  </a:cubicBezTo>
                  <a:cubicBezTo>
                    <a:pt x="3592" y="11600"/>
                    <a:pt x="3860" y="11261"/>
                    <a:pt x="4162" y="10952"/>
                  </a:cubicBezTo>
                  <a:cubicBezTo>
                    <a:pt x="4167" y="10947"/>
                    <a:pt x="4177" y="10944"/>
                    <a:pt x="4191" y="10944"/>
                  </a:cubicBezTo>
                  <a:close/>
                  <a:moveTo>
                    <a:pt x="8673" y="12370"/>
                  </a:moveTo>
                  <a:cubicBezTo>
                    <a:pt x="8691" y="12370"/>
                    <a:pt x="8709" y="12372"/>
                    <a:pt x="8724" y="12377"/>
                  </a:cubicBezTo>
                  <a:cubicBezTo>
                    <a:pt x="8838" y="12404"/>
                    <a:pt x="9011" y="12629"/>
                    <a:pt x="8984" y="12715"/>
                  </a:cubicBezTo>
                  <a:lnTo>
                    <a:pt x="8985" y="12714"/>
                  </a:lnTo>
                  <a:lnTo>
                    <a:pt x="8985" y="12714"/>
                  </a:lnTo>
                  <a:cubicBezTo>
                    <a:pt x="8874" y="13105"/>
                    <a:pt x="8718" y="13480"/>
                    <a:pt x="8535" y="13843"/>
                  </a:cubicBezTo>
                  <a:cubicBezTo>
                    <a:pt x="8504" y="13906"/>
                    <a:pt x="8360" y="13953"/>
                    <a:pt x="8249" y="13953"/>
                  </a:cubicBezTo>
                  <a:cubicBezTo>
                    <a:pt x="8215" y="13953"/>
                    <a:pt x="8184" y="13948"/>
                    <a:pt x="8160" y="13938"/>
                  </a:cubicBezTo>
                  <a:cubicBezTo>
                    <a:pt x="8063" y="13902"/>
                    <a:pt x="8022" y="13719"/>
                    <a:pt x="7944" y="13576"/>
                  </a:cubicBezTo>
                  <a:cubicBezTo>
                    <a:pt x="8072" y="13223"/>
                    <a:pt x="8169" y="12871"/>
                    <a:pt x="8329" y="12554"/>
                  </a:cubicBezTo>
                  <a:cubicBezTo>
                    <a:pt x="8373" y="12459"/>
                    <a:pt x="8551" y="12370"/>
                    <a:pt x="8673" y="12370"/>
                  </a:cubicBezTo>
                  <a:close/>
                  <a:moveTo>
                    <a:pt x="12986" y="12939"/>
                  </a:moveTo>
                  <a:cubicBezTo>
                    <a:pt x="12990" y="12939"/>
                    <a:pt x="12995" y="12940"/>
                    <a:pt x="12999" y="12940"/>
                  </a:cubicBezTo>
                  <a:cubicBezTo>
                    <a:pt x="13119" y="12958"/>
                    <a:pt x="13325" y="13109"/>
                    <a:pt x="13310" y="13174"/>
                  </a:cubicBezTo>
                  <a:lnTo>
                    <a:pt x="13312" y="13173"/>
                  </a:lnTo>
                  <a:lnTo>
                    <a:pt x="13312" y="13173"/>
                  </a:lnTo>
                  <a:cubicBezTo>
                    <a:pt x="13229" y="13696"/>
                    <a:pt x="13117" y="14213"/>
                    <a:pt x="12976" y="14723"/>
                  </a:cubicBezTo>
                  <a:cubicBezTo>
                    <a:pt x="12961" y="14777"/>
                    <a:pt x="12789" y="14839"/>
                    <a:pt x="12675" y="14839"/>
                  </a:cubicBezTo>
                  <a:cubicBezTo>
                    <a:pt x="12644" y="14839"/>
                    <a:pt x="12617" y="14834"/>
                    <a:pt x="12600" y="14824"/>
                  </a:cubicBezTo>
                  <a:cubicBezTo>
                    <a:pt x="12467" y="14746"/>
                    <a:pt x="12389" y="14567"/>
                    <a:pt x="12293" y="14439"/>
                  </a:cubicBezTo>
                  <a:cubicBezTo>
                    <a:pt x="12444" y="13971"/>
                    <a:pt x="12568" y="13550"/>
                    <a:pt x="12724" y="13142"/>
                  </a:cubicBezTo>
                  <a:cubicBezTo>
                    <a:pt x="12759" y="13055"/>
                    <a:pt x="12904" y="12939"/>
                    <a:pt x="12986" y="12939"/>
                  </a:cubicBezTo>
                  <a:close/>
                  <a:moveTo>
                    <a:pt x="16369" y="13187"/>
                  </a:moveTo>
                  <a:cubicBezTo>
                    <a:pt x="16462" y="13187"/>
                    <a:pt x="16562" y="13204"/>
                    <a:pt x="16593" y="13242"/>
                  </a:cubicBezTo>
                  <a:cubicBezTo>
                    <a:pt x="16703" y="13389"/>
                    <a:pt x="16726" y="13604"/>
                    <a:pt x="16804" y="13833"/>
                  </a:cubicBezTo>
                  <a:cubicBezTo>
                    <a:pt x="16675" y="14108"/>
                    <a:pt x="16570" y="14401"/>
                    <a:pt x="16400" y="14649"/>
                  </a:cubicBezTo>
                  <a:cubicBezTo>
                    <a:pt x="16331" y="14749"/>
                    <a:pt x="16140" y="14849"/>
                    <a:pt x="16023" y="14849"/>
                  </a:cubicBezTo>
                  <a:cubicBezTo>
                    <a:pt x="16000" y="14849"/>
                    <a:pt x="15980" y="14845"/>
                    <a:pt x="15965" y="14837"/>
                  </a:cubicBezTo>
                  <a:cubicBezTo>
                    <a:pt x="15841" y="14782"/>
                    <a:pt x="15718" y="14525"/>
                    <a:pt x="15750" y="14397"/>
                  </a:cubicBezTo>
                  <a:cubicBezTo>
                    <a:pt x="15851" y="13993"/>
                    <a:pt x="16011" y="13604"/>
                    <a:pt x="16185" y="13229"/>
                  </a:cubicBezTo>
                  <a:cubicBezTo>
                    <a:pt x="16199" y="13202"/>
                    <a:pt x="16281" y="13187"/>
                    <a:pt x="16369" y="13187"/>
                  </a:cubicBezTo>
                  <a:close/>
                  <a:moveTo>
                    <a:pt x="7944" y="0"/>
                  </a:moveTo>
                  <a:cubicBezTo>
                    <a:pt x="5827" y="3969"/>
                    <a:pt x="3067" y="7435"/>
                    <a:pt x="1" y="10740"/>
                  </a:cubicBezTo>
                  <a:cubicBezTo>
                    <a:pt x="1082" y="11303"/>
                    <a:pt x="2104" y="11936"/>
                    <a:pt x="3196" y="12385"/>
                  </a:cubicBezTo>
                  <a:cubicBezTo>
                    <a:pt x="5015" y="13141"/>
                    <a:pt x="6890" y="13774"/>
                    <a:pt x="8737" y="14475"/>
                  </a:cubicBezTo>
                  <a:cubicBezTo>
                    <a:pt x="11280" y="15451"/>
                    <a:pt x="13948" y="15768"/>
                    <a:pt x="16638" y="15947"/>
                  </a:cubicBezTo>
                  <a:cubicBezTo>
                    <a:pt x="16695" y="15951"/>
                    <a:pt x="16750" y="15955"/>
                    <a:pt x="16801" y="15955"/>
                  </a:cubicBezTo>
                  <a:cubicBezTo>
                    <a:pt x="16973" y="15955"/>
                    <a:pt x="17105" y="15906"/>
                    <a:pt x="17147" y="15634"/>
                  </a:cubicBezTo>
                  <a:cubicBezTo>
                    <a:pt x="17542" y="13013"/>
                    <a:pt x="18074" y="10404"/>
                    <a:pt x="18106" y="7741"/>
                  </a:cubicBezTo>
                  <a:cubicBezTo>
                    <a:pt x="18110" y="7440"/>
                    <a:pt x="18078" y="7137"/>
                    <a:pt x="18060" y="6839"/>
                  </a:cubicBezTo>
                  <a:cubicBezTo>
                    <a:pt x="17203" y="6752"/>
                    <a:pt x="16419" y="6688"/>
                    <a:pt x="15635" y="6596"/>
                  </a:cubicBezTo>
                  <a:cubicBezTo>
                    <a:pt x="13371" y="6340"/>
                    <a:pt x="11469" y="5244"/>
                    <a:pt x="9759" y="3837"/>
                  </a:cubicBezTo>
                  <a:cubicBezTo>
                    <a:pt x="8604" y="2888"/>
                    <a:pt x="8045" y="1550"/>
                    <a:pt x="7944"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7724075" y="2829275"/>
              <a:ext cx="26375" cy="47975"/>
            </a:xfrm>
            <a:custGeom>
              <a:rect b="b" l="l" r="r" t="t"/>
              <a:pathLst>
                <a:path extrusionOk="0" h="1919" w="1055">
                  <a:moveTo>
                    <a:pt x="653" y="1"/>
                  </a:moveTo>
                  <a:cubicBezTo>
                    <a:pt x="528" y="1"/>
                    <a:pt x="285" y="88"/>
                    <a:pt x="266" y="163"/>
                  </a:cubicBezTo>
                  <a:cubicBezTo>
                    <a:pt x="131" y="621"/>
                    <a:pt x="43" y="1093"/>
                    <a:pt x="5" y="1570"/>
                  </a:cubicBezTo>
                  <a:cubicBezTo>
                    <a:pt x="0" y="1684"/>
                    <a:pt x="253" y="1886"/>
                    <a:pt x="413" y="1917"/>
                  </a:cubicBezTo>
                  <a:cubicBezTo>
                    <a:pt x="418" y="1918"/>
                    <a:pt x="423" y="1919"/>
                    <a:pt x="428" y="1919"/>
                  </a:cubicBezTo>
                  <a:cubicBezTo>
                    <a:pt x="538" y="1919"/>
                    <a:pt x="737" y="1741"/>
                    <a:pt x="789" y="1610"/>
                  </a:cubicBezTo>
                  <a:cubicBezTo>
                    <a:pt x="908" y="1309"/>
                    <a:pt x="954" y="983"/>
                    <a:pt x="1054" y="552"/>
                  </a:cubicBezTo>
                  <a:cubicBezTo>
                    <a:pt x="968" y="401"/>
                    <a:pt x="880" y="167"/>
                    <a:pt x="716" y="16"/>
                  </a:cubicBezTo>
                  <a:cubicBezTo>
                    <a:pt x="704" y="5"/>
                    <a:pt x="681" y="1"/>
                    <a:pt x="6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7698200" y="2747250"/>
              <a:ext cx="25575" cy="43625"/>
            </a:xfrm>
            <a:custGeom>
              <a:rect b="b" l="l" r="r" t="t"/>
              <a:pathLst>
                <a:path extrusionOk="0" h="1745" w="1023">
                  <a:moveTo>
                    <a:pt x="687" y="0"/>
                  </a:moveTo>
                  <a:cubicBezTo>
                    <a:pt x="631" y="0"/>
                    <a:pt x="490" y="40"/>
                    <a:pt x="430" y="87"/>
                  </a:cubicBezTo>
                  <a:cubicBezTo>
                    <a:pt x="151" y="318"/>
                    <a:pt x="0" y="1225"/>
                    <a:pt x="188" y="1527"/>
                  </a:cubicBezTo>
                  <a:cubicBezTo>
                    <a:pt x="274" y="1668"/>
                    <a:pt x="369" y="1745"/>
                    <a:pt x="460" y="1745"/>
                  </a:cubicBezTo>
                  <a:cubicBezTo>
                    <a:pt x="548" y="1745"/>
                    <a:pt x="633" y="1674"/>
                    <a:pt x="705" y="1519"/>
                  </a:cubicBezTo>
                  <a:cubicBezTo>
                    <a:pt x="834" y="1243"/>
                    <a:pt x="913" y="941"/>
                    <a:pt x="1022" y="610"/>
                  </a:cubicBezTo>
                  <a:cubicBezTo>
                    <a:pt x="916" y="404"/>
                    <a:pt x="829" y="194"/>
                    <a:pt x="710" y="6"/>
                  </a:cubicBezTo>
                  <a:cubicBezTo>
                    <a:pt x="707" y="2"/>
                    <a:pt x="699" y="0"/>
                    <a:pt x="6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7691075" y="3111300"/>
              <a:ext cx="27175" cy="41575"/>
            </a:xfrm>
            <a:custGeom>
              <a:rect b="b" l="l" r="r" t="t"/>
              <a:pathLst>
                <a:path extrusionOk="0" h="1663" w="1087">
                  <a:moveTo>
                    <a:pt x="649" y="1"/>
                  </a:moveTo>
                  <a:cubicBezTo>
                    <a:pt x="562" y="1"/>
                    <a:pt x="481" y="15"/>
                    <a:pt x="468" y="42"/>
                  </a:cubicBezTo>
                  <a:cubicBezTo>
                    <a:pt x="293" y="418"/>
                    <a:pt x="134" y="807"/>
                    <a:pt x="33" y="1211"/>
                  </a:cubicBezTo>
                  <a:cubicBezTo>
                    <a:pt x="1" y="1339"/>
                    <a:pt x="125" y="1596"/>
                    <a:pt x="248" y="1651"/>
                  </a:cubicBezTo>
                  <a:cubicBezTo>
                    <a:pt x="263" y="1659"/>
                    <a:pt x="283" y="1663"/>
                    <a:pt x="306" y="1663"/>
                  </a:cubicBezTo>
                  <a:cubicBezTo>
                    <a:pt x="423" y="1663"/>
                    <a:pt x="614" y="1562"/>
                    <a:pt x="683" y="1462"/>
                  </a:cubicBezTo>
                  <a:cubicBezTo>
                    <a:pt x="853" y="1215"/>
                    <a:pt x="958" y="921"/>
                    <a:pt x="1087" y="647"/>
                  </a:cubicBezTo>
                  <a:cubicBezTo>
                    <a:pt x="1009" y="418"/>
                    <a:pt x="986" y="202"/>
                    <a:pt x="876" y="56"/>
                  </a:cubicBezTo>
                  <a:cubicBezTo>
                    <a:pt x="845" y="18"/>
                    <a:pt x="743" y="1"/>
                    <a:pt x="6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a:off x="6475425" y="3062950"/>
              <a:ext cx="1247075" cy="428875"/>
            </a:xfrm>
            <a:custGeom>
              <a:rect b="b" l="l" r="r" t="t"/>
              <a:pathLst>
                <a:path extrusionOk="0" h="17155" w="49883">
                  <a:moveTo>
                    <a:pt x="32255" y="0"/>
                  </a:moveTo>
                  <a:cubicBezTo>
                    <a:pt x="32057" y="230"/>
                    <a:pt x="31874" y="486"/>
                    <a:pt x="31655" y="702"/>
                  </a:cubicBezTo>
                  <a:cubicBezTo>
                    <a:pt x="29463" y="2838"/>
                    <a:pt x="27231" y="4924"/>
                    <a:pt x="24555" y="6473"/>
                  </a:cubicBezTo>
                  <a:cubicBezTo>
                    <a:pt x="23065" y="7335"/>
                    <a:pt x="21649" y="8315"/>
                    <a:pt x="19989" y="8865"/>
                  </a:cubicBezTo>
                  <a:cubicBezTo>
                    <a:pt x="18045" y="9509"/>
                    <a:pt x="16066" y="9774"/>
                    <a:pt x="14067" y="9774"/>
                  </a:cubicBezTo>
                  <a:cubicBezTo>
                    <a:pt x="13148" y="9774"/>
                    <a:pt x="12225" y="9718"/>
                    <a:pt x="11299" y="9617"/>
                  </a:cubicBezTo>
                  <a:cubicBezTo>
                    <a:pt x="9369" y="9407"/>
                    <a:pt x="7508" y="8943"/>
                    <a:pt x="5899" y="7783"/>
                  </a:cubicBezTo>
                  <a:cubicBezTo>
                    <a:pt x="5235" y="7307"/>
                    <a:pt x="4612" y="6780"/>
                    <a:pt x="4002" y="6298"/>
                  </a:cubicBezTo>
                  <a:cubicBezTo>
                    <a:pt x="2681" y="7531"/>
                    <a:pt x="1348" y="8774"/>
                    <a:pt x="1" y="10025"/>
                  </a:cubicBezTo>
                  <a:cubicBezTo>
                    <a:pt x="973" y="11176"/>
                    <a:pt x="2058" y="12367"/>
                    <a:pt x="3493" y="13160"/>
                  </a:cubicBezTo>
                  <a:cubicBezTo>
                    <a:pt x="4763" y="13852"/>
                    <a:pt x="6028" y="14558"/>
                    <a:pt x="7338" y="15163"/>
                  </a:cubicBezTo>
                  <a:cubicBezTo>
                    <a:pt x="8365" y="15631"/>
                    <a:pt x="9433" y="16088"/>
                    <a:pt x="10529" y="16300"/>
                  </a:cubicBezTo>
                  <a:cubicBezTo>
                    <a:pt x="12450" y="16675"/>
                    <a:pt x="14398" y="16914"/>
                    <a:pt x="16346" y="17097"/>
                  </a:cubicBezTo>
                  <a:cubicBezTo>
                    <a:pt x="16804" y="17141"/>
                    <a:pt x="17267" y="17155"/>
                    <a:pt x="17727" y="17155"/>
                  </a:cubicBezTo>
                  <a:cubicBezTo>
                    <a:pt x="18462" y="17155"/>
                    <a:pt x="19193" y="17121"/>
                    <a:pt x="19897" y="17121"/>
                  </a:cubicBezTo>
                  <a:cubicBezTo>
                    <a:pt x="19957" y="16759"/>
                    <a:pt x="19957" y="16437"/>
                    <a:pt x="20058" y="16153"/>
                  </a:cubicBezTo>
                  <a:cubicBezTo>
                    <a:pt x="20578" y="14687"/>
                    <a:pt x="22645" y="13408"/>
                    <a:pt x="24270" y="13408"/>
                  </a:cubicBezTo>
                  <a:cubicBezTo>
                    <a:pt x="24393" y="13408"/>
                    <a:pt x="24514" y="13416"/>
                    <a:pt x="24632" y="13431"/>
                  </a:cubicBezTo>
                  <a:cubicBezTo>
                    <a:pt x="26186" y="13633"/>
                    <a:pt x="27309" y="14457"/>
                    <a:pt x="28143" y="15726"/>
                  </a:cubicBezTo>
                  <a:cubicBezTo>
                    <a:pt x="28279" y="15934"/>
                    <a:pt x="28405" y="16035"/>
                    <a:pt x="28574" y="16035"/>
                  </a:cubicBezTo>
                  <a:cubicBezTo>
                    <a:pt x="28655" y="16035"/>
                    <a:pt x="28746" y="16011"/>
                    <a:pt x="28854" y="15966"/>
                  </a:cubicBezTo>
                  <a:cubicBezTo>
                    <a:pt x="30486" y="15264"/>
                    <a:pt x="32154" y="14641"/>
                    <a:pt x="33744" y="13861"/>
                  </a:cubicBezTo>
                  <a:cubicBezTo>
                    <a:pt x="34583" y="13454"/>
                    <a:pt x="35257" y="12716"/>
                    <a:pt x="36073" y="12247"/>
                  </a:cubicBezTo>
                  <a:cubicBezTo>
                    <a:pt x="37287" y="11561"/>
                    <a:pt x="38269" y="10625"/>
                    <a:pt x="39222" y="9635"/>
                  </a:cubicBezTo>
                  <a:cubicBezTo>
                    <a:pt x="39382" y="9466"/>
                    <a:pt x="39625" y="9369"/>
                    <a:pt x="39832" y="9241"/>
                  </a:cubicBezTo>
                  <a:cubicBezTo>
                    <a:pt x="39941" y="9429"/>
                    <a:pt x="40051" y="9617"/>
                    <a:pt x="40194" y="9864"/>
                  </a:cubicBezTo>
                  <a:cubicBezTo>
                    <a:pt x="43095" y="10126"/>
                    <a:pt x="46056" y="10396"/>
                    <a:pt x="49048" y="10671"/>
                  </a:cubicBezTo>
                  <a:cubicBezTo>
                    <a:pt x="49338" y="8928"/>
                    <a:pt x="49608" y="7293"/>
                    <a:pt x="49883" y="5611"/>
                  </a:cubicBezTo>
                  <a:cubicBezTo>
                    <a:pt x="43474" y="5377"/>
                    <a:pt x="37796" y="3159"/>
                    <a:pt x="32255"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a:off x="7363475" y="3326650"/>
              <a:ext cx="331650" cy="755125"/>
            </a:xfrm>
            <a:custGeom>
              <a:rect b="b" l="l" r="r" t="t"/>
              <a:pathLst>
                <a:path extrusionOk="0" h="30205" w="13266">
                  <a:moveTo>
                    <a:pt x="4198" y="0"/>
                  </a:moveTo>
                  <a:cubicBezTo>
                    <a:pt x="4020" y="0"/>
                    <a:pt x="3817" y="51"/>
                    <a:pt x="3690" y="151"/>
                  </a:cubicBezTo>
                  <a:cubicBezTo>
                    <a:pt x="2939" y="759"/>
                    <a:pt x="2199" y="1383"/>
                    <a:pt x="1485" y="2038"/>
                  </a:cubicBezTo>
                  <a:cubicBezTo>
                    <a:pt x="1242" y="2259"/>
                    <a:pt x="939" y="2570"/>
                    <a:pt x="922" y="2854"/>
                  </a:cubicBezTo>
                  <a:cubicBezTo>
                    <a:pt x="743" y="5994"/>
                    <a:pt x="582" y="9138"/>
                    <a:pt x="472" y="12287"/>
                  </a:cubicBezTo>
                  <a:cubicBezTo>
                    <a:pt x="384" y="14832"/>
                    <a:pt x="384" y="17379"/>
                    <a:pt x="316" y="19924"/>
                  </a:cubicBezTo>
                  <a:cubicBezTo>
                    <a:pt x="234" y="23036"/>
                    <a:pt x="123" y="26148"/>
                    <a:pt x="13" y="29260"/>
                  </a:cubicBezTo>
                  <a:cubicBezTo>
                    <a:pt x="0" y="29646"/>
                    <a:pt x="142" y="29773"/>
                    <a:pt x="508" y="29796"/>
                  </a:cubicBezTo>
                  <a:cubicBezTo>
                    <a:pt x="1164" y="29838"/>
                    <a:pt x="1820" y="29920"/>
                    <a:pt x="2475" y="29980"/>
                  </a:cubicBezTo>
                  <a:cubicBezTo>
                    <a:pt x="3500" y="30066"/>
                    <a:pt x="4524" y="30205"/>
                    <a:pt x="5545" y="30205"/>
                  </a:cubicBezTo>
                  <a:cubicBezTo>
                    <a:pt x="5560" y="30205"/>
                    <a:pt x="5576" y="30205"/>
                    <a:pt x="5592" y="30205"/>
                  </a:cubicBezTo>
                  <a:cubicBezTo>
                    <a:pt x="6270" y="30205"/>
                    <a:pt x="6944" y="29980"/>
                    <a:pt x="7668" y="29847"/>
                  </a:cubicBezTo>
                  <a:cubicBezTo>
                    <a:pt x="8442" y="25954"/>
                    <a:pt x="9227" y="22032"/>
                    <a:pt x="10020" y="18081"/>
                  </a:cubicBezTo>
                  <a:lnTo>
                    <a:pt x="9772" y="18031"/>
                  </a:lnTo>
                  <a:cubicBezTo>
                    <a:pt x="9631" y="18037"/>
                    <a:pt x="9474" y="18077"/>
                    <a:pt x="9337" y="18077"/>
                  </a:cubicBezTo>
                  <a:cubicBezTo>
                    <a:pt x="9273" y="18077"/>
                    <a:pt x="9214" y="18069"/>
                    <a:pt x="9162" y="18044"/>
                  </a:cubicBezTo>
                  <a:cubicBezTo>
                    <a:pt x="8943" y="17943"/>
                    <a:pt x="8740" y="17741"/>
                    <a:pt x="8603" y="17535"/>
                  </a:cubicBezTo>
                  <a:cubicBezTo>
                    <a:pt x="7403" y="15679"/>
                    <a:pt x="7131" y="13910"/>
                    <a:pt x="8434" y="12017"/>
                  </a:cubicBezTo>
                  <a:cubicBezTo>
                    <a:pt x="9104" y="11050"/>
                    <a:pt x="9856" y="10372"/>
                    <a:pt x="10981" y="10372"/>
                  </a:cubicBezTo>
                  <a:cubicBezTo>
                    <a:pt x="11109" y="10372"/>
                    <a:pt x="11242" y="10381"/>
                    <a:pt x="11381" y="10399"/>
                  </a:cubicBezTo>
                  <a:cubicBezTo>
                    <a:pt x="12009" y="7255"/>
                    <a:pt x="12632" y="4143"/>
                    <a:pt x="13265" y="985"/>
                  </a:cubicBezTo>
                  <a:cubicBezTo>
                    <a:pt x="12962" y="948"/>
                    <a:pt x="12655" y="902"/>
                    <a:pt x="12348" y="870"/>
                  </a:cubicBezTo>
                  <a:cubicBezTo>
                    <a:pt x="9658" y="572"/>
                    <a:pt x="6967" y="283"/>
                    <a:pt x="4277" y="4"/>
                  </a:cubicBezTo>
                  <a:cubicBezTo>
                    <a:pt x="4251" y="1"/>
                    <a:pt x="4225" y="0"/>
                    <a:pt x="4198"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7653525" y="3023550"/>
              <a:ext cx="29450" cy="57300"/>
            </a:xfrm>
            <a:custGeom>
              <a:rect b="b" l="l" r="r" t="t"/>
              <a:pathLst>
                <a:path extrusionOk="0" h="2292" w="1178">
                  <a:moveTo>
                    <a:pt x="765" y="0"/>
                  </a:moveTo>
                  <a:cubicBezTo>
                    <a:pt x="613" y="152"/>
                    <a:pt x="389" y="284"/>
                    <a:pt x="325" y="467"/>
                  </a:cubicBezTo>
                  <a:cubicBezTo>
                    <a:pt x="187" y="839"/>
                    <a:pt x="114" y="1242"/>
                    <a:pt x="50" y="1637"/>
                  </a:cubicBezTo>
                  <a:cubicBezTo>
                    <a:pt x="0" y="1938"/>
                    <a:pt x="48" y="2292"/>
                    <a:pt x="395" y="2292"/>
                  </a:cubicBezTo>
                  <a:cubicBezTo>
                    <a:pt x="402" y="2292"/>
                    <a:pt x="409" y="2292"/>
                    <a:pt x="416" y="2291"/>
                  </a:cubicBezTo>
                  <a:cubicBezTo>
                    <a:pt x="618" y="2287"/>
                    <a:pt x="884" y="2003"/>
                    <a:pt x="985" y="1778"/>
                  </a:cubicBezTo>
                  <a:cubicBezTo>
                    <a:pt x="1117" y="1494"/>
                    <a:pt x="1117" y="1141"/>
                    <a:pt x="1163" y="880"/>
                  </a:cubicBezTo>
                  <a:cubicBezTo>
                    <a:pt x="1154" y="724"/>
                    <a:pt x="1177" y="619"/>
                    <a:pt x="1136" y="545"/>
                  </a:cubicBezTo>
                  <a:cubicBezTo>
                    <a:pt x="1026" y="358"/>
                    <a:pt x="889" y="179"/>
                    <a:pt x="7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7614875" y="2771800"/>
              <a:ext cx="35550" cy="73025"/>
            </a:xfrm>
            <a:custGeom>
              <a:rect b="b" l="l" r="r" t="t"/>
              <a:pathLst>
                <a:path extrusionOk="0" h="2921" w="1422">
                  <a:moveTo>
                    <a:pt x="954" y="0"/>
                  </a:moveTo>
                  <a:cubicBezTo>
                    <a:pt x="788" y="188"/>
                    <a:pt x="582" y="358"/>
                    <a:pt x="477" y="573"/>
                  </a:cubicBezTo>
                  <a:cubicBezTo>
                    <a:pt x="340" y="867"/>
                    <a:pt x="266" y="1196"/>
                    <a:pt x="184" y="1513"/>
                  </a:cubicBezTo>
                  <a:cubicBezTo>
                    <a:pt x="111" y="1797"/>
                    <a:pt x="1" y="2090"/>
                    <a:pt x="28" y="2365"/>
                  </a:cubicBezTo>
                  <a:cubicBezTo>
                    <a:pt x="42" y="2558"/>
                    <a:pt x="256" y="2737"/>
                    <a:pt x="386" y="2920"/>
                  </a:cubicBezTo>
                  <a:cubicBezTo>
                    <a:pt x="546" y="2796"/>
                    <a:pt x="788" y="2704"/>
                    <a:pt x="843" y="2544"/>
                  </a:cubicBezTo>
                  <a:cubicBezTo>
                    <a:pt x="1059" y="1948"/>
                    <a:pt x="1215" y="1324"/>
                    <a:pt x="1421" y="615"/>
                  </a:cubicBezTo>
                  <a:cubicBezTo>
                    <a:pt x="1266" y="413"/>
                    <a:pt x="1110" y="205"/>
                    <a:pt x="9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a:off x="7623150" y="2951000"/>
              <a:ext cx="26125" cy="48300"/>
            </a:xfrm>
            <a:custGeom>
              <a:rect b="b" l="l" r="r" t="t"/>
              <a:pathLst>
                <a:path extrusionOk="0" h="1932" w="1045">
                  <a:moveTo>
                    <a:pt x="619" y="0"/>
                  </a:moveTo>
                  <a:cubicBezTo>
                    <a:pt x="476" y="161"/>
                    <a:pt x="280" y="298"/>
                    <a:pt x="206" y="482"/>
                  </a:cubicBezTo>
                  <a:cubicBezTo>
                    <a:pt x="87" y="784"/>
                    <a:pt x="9" y="1114"/>
                    <a:pt x="4" y="1436"/>
                  </a:cubicBezTo>
                  <a:cubicBezTo>
                    <a:pt x="0" y="1605"/>
                    <a:pt x="151" y="1889"/>
                    <a:pt x="289" y="1926"/>
                  </a:cubicBezTo>
                  <a:cubicBezTo>
                    <a:pt x="305" y="1930"/>
                    <a:pt x="324" y="1932"/>
                    <a:pt x="343" y="1932"/>
                  </a:cubicBezTo>
                  <a:cubicBezTo>
                    <a:pt x="502" y="1932"/>
                    <a:pt x="742" y="1809"/>
                    <a:pt x="812" y="1683"/>
                  </a:cubicBezTo>
                  <a:cubicBezTo>
                    <a:pt x="958" y="1421"/>
                    <a:pt x="989" y="1100"/>
                    <a:pt x="1044" y="894"/>
                  </a:cubicBezTo>
                  <a:cubicBezTo>
                    <a:pt x="1021" y="706"/>
                    <a:pt x="1035" y="601"/>
                    <a:pt x="989" y="528"/>
                  </a:cubicBezTo>
                  <a:cubicBezTo>
                    <a:pt x="880" y="344"/>
                    <a:pt x="747" y="174"/>
                    <a:pt x="6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a:off x="7605475" y="3105125"/>
              <a:ext cx="25800" cy="47525"/>
            </a:xfrm>
            <a:custGeom>
              <a:rect b="b" l="l" r="r" t="t"/>
              <a:pathLst>
                <a:path extrusionOk="0" h="1901" w="1032">
                  <a:moveTo>
                    <a:pt x="693" y="0"/>
                  </a:moveTo>
                  <a:cubicBezTo>
                    <a:pt x="611" y="0"/>
                    <a:pt x="466" y="116"/>
                    <a:pt x="432" y="202"/>
                  </a:cubicBezTo>
                  <a:cubicBezTo>
                    <a:pt x="276" y="610"/>
                    <a:pt x="151" y="1032"/>
                    <a:pt x="1" y="1500"/>
                  </a:cubicBezTo>
                  <a:cubicBezTo>
                    <a:pt x="97" y="1628"/>
                    <a:pt x="175" y="1807"/>
                    <a:pt x="308" y="1885"/>
                  </a:cubicBezTo>
                  <a:cubicBezTo>
                    <a:pt x="326" y="1895"/>
                    <a:pt x="352" y="1900"/>
                    <a:pt x="383" y="1900"/>
                  </a:cubicBezTo>
                  <a:cubicBezTo>
                    <a:pt x="497" y="1900"/>
                    <a:pt x="669" y="1838"/>
                    <a:pt x="684" y="1784"/>
                  </a:cubicBezTo>
                  <a:cubicBezTo>
                    <a:pt x="824" y="1275"/>
                    <a:pt x="936" y="757"/>
                    <a:pt x="1019" y="235"/>
                  </a:cubicBezTo>
                  <a:cubicBezTo>
                    <a:pt x="1032" y="170"/>
                    <a:pt x="826" y="19"/>
                    <a:pt x="706" y="1"/>
                  </a:cubicBezTo>
                  <a:cubicBezTo>
                    <a:pt x="702" y="1"/>
                    <a:pt x="697" y="0"/>
                    <a:pt x="6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7564900" y="3012400"/>
              <a:ext cx="31550" cy="60450"/>
            </a:xfrm>
            <a:custGeom>
              <a:rect b="b" l="l" r="r" t="t"/>
              <a:pathLst>
                <a:path extrusionOk="0" h="2418" w="1262">
                  <a:moveTo>
                    <a:pt x="886" y="1"/>
                  </a:moveTo>
                  <a:cubicBezTo>
                    <a:pt x="734" y="129"/>
                    <a:pt x="505" y="226"/>
                    <a:pt x="441" y="387"/>
                  </a:cubicBezTo>
                  <a:cubicBezTo>
                    <a:pt x="257" y="822"/>
                    <a:pt x="101" y="1280"/>
                    <a:pt x="33" y="1738"/>
                  </a:cubicBezTo>
                  <a:cubicBezTo>
                    <a:pt x="0" y="1950"/>
                    <a:pt x="207" y="2192"/>
                    <a:pt x="308" y="2417"/>
                  </a:cubicBezTo>
                  <a:cubicBezTo>
                    <a:pt x="519" y="2279"/>
                    <a:pt x="826" y="2187"/>
                    <a:pt x="913" y="1995"/>
                  </a:cubicBezTo>
                  <a:cubicBezTo>
                    <a:pt x="1097" y="1610"/>
                    <a:pt x="1152" y="1166"/>
                    <a:pt x="1262" y="743"/>
                  </a:cubicBezTo>
                  <a:cubicBezTo>
                    <a:pt x="1243" y="739"/>
                    <a:pt x="1224" y="736"/>
                    <a:pt x="1207" y="735"/>
                  </a:cubicBezTo>
                  <a:cubicBezTo>
                    <a:pt x="1207" y="661"/>
                    <a:pt x="1234" y="575"/>
                    <a:pt x="1201" y="515"/>
                  </a:cubicBezTo>
                  <a:cubicBezTo>
                    <a:pt x="1110" y="341"/>
                    <a:pt x="995" y="171"/>
                    <a:pt x="8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7517700" y="2920625"/>
              <a:ext cx="43575" cy="57400"/>
            </a:xfrm>
            <a:custGeom>
              <a:rect b="b" l="l" r="r" t="t"/>
              <a:pathLst>
                <a:path extrusionOk="0" h="2296" w="1743">
                  <a:moveTo>
                    <a:pt x="1401" y="0"/>
                  </a:moveTo>
                  <a:cubicBezTo>
                    <a:pt x="1303" y="0"/>
                    <a:pt x="1190" y="28"/>
                    <a:pt x="1156" y="74"/>
                  </a:cubicBezTo>
                  <a:cubicBezTo>
                    <a:pt x="757" y="634"/>
                    <a:pt x="390" y="1216"/>
                    <a:pt x="1" y="1812"/>
                  </a:cubicBezTo>
                  <a:cubicBezTo>
                    <a:pt x="161" y="2031"/>
                    <a:pt x="234" y="2247"/>
                    <a:pt x="363" y="2283"/>
                  </a:cubicBezTo>
                  <a:cubicBezTo>
                    <a:pt x="388" y="2291"/>
                    <a:pt x="419" y="2295"/>
                    <a:pt x="453" y="2295"/>
                  </a:cubicBezTo>
                  <a:cubicBezTo>
                    <a:pt x="593" y="2295"/>
                    <a:pt x="779" y="2230"/>
                    <a:pt x="830" y="2142"/>
                  </a:cubicBezTo>
                  <a:cubicBezTo>
                    <a:pt x="1150" y="1589"/>
                    <a:pt x="1441" y="1020"/>
                    <a:pt x="1701" y="436"/>
                  </a:cubicBezTo>
                  <a:cubicBezTo>
                    <a:pt x="1743" y="340"/>
                    <a:pt x="1642" y="115"/>
                    <a:pt x="1541" y="33"/>
                  </a:cubicBezTo>
                  <a:cubicBezTo>
                    <a:pt x="1513" y="10"/>
                    <a:pt x="1460" y="0"/>
                    <a:pt x="14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7496700" y="3090875"/>
              <a:ext cx="26775" cy="39600"/>
            </a:xfrm>
            <a:custGeom>
              <a:rect b="b" l="l" r="r" t="t"/>
              <a:pathLst>
                <a:path extrusionOk="0" h="1584" w="1071">
                  <a:moveTo>
                    <a:pt x="733" y="0"/>
                  </a:moveTo>
                  <a:cubicBezTo>
                    <a:pt x="611" y="0"/>
                    <a:pt x="431" y="90"/>
                    <a:pt x="386" y="185"/>
                  </a:cubicBezTo>
                  <a:cubicBezTo>
                    <a:pt x="225" y="501"/>
                    <a:pt x="129" y="854"/>
                    <a:pt x="1" y="1207"/>
                  </a:cubicBezTo>
                  <a:cubicBezTo>
                    <a:pt x="80" y="1350"/>
                    <a:pt x="120" y="1533"/>
                    <a:pt x="217" y="1569"/>
                  </a:cubicBezTo>
                  <a:cubicBezTo>
                    <a:pt x="240" y="1579"/>
                    <a:pt x="271" y="1583"/>
                    <a:pt x="304" y="1583"/>
                  </a:cubicBezTo>
                  <a:cubicBezTo>
                    <a:pt x="416" y="1583"/>
                    <a:pt x="561" y="1536"/>
                    <a:pt x="593" y="1473"/>
                  </a:cubicBezTo>
                  <a:cubicBezTo>
                    <a:pt x="776" y="1111"/>
                    <a:pt x="932" y="736"/>
                    <a:pt x="1042" y="345"/>
                  </a:cubicBezTo>
                  <a:cubicBezTo>
                    <a:pt x="1070" y="259"/>
                    <a:pt x="896" y="34"/>
                    <a:pt x="782" y="6"/>
                  </a:cubicBezTo>
                  <a:cubicBezTo>
                    <a:pt x="767" y="2"/>
                    <a:pt x="750" y="0"/>
                    <a:pt x="7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7"/>
            <p:cNvSpPr/>
            <p:nvPr/>
          </p:nvSpPr>
          <p:spPr>
            <a:xfrm>
              <a:off x="7477475" y="2992650"/>
              <a:ext cx="36475" cy="58075"/>
            </a:xfrm>
            <a:custGeom>
              <a:rect b="b" l="l" r="r" t="t"/>
              <a:pathLst>
                <a:path extrusionOk="0" h="2323" w="1459">
                  <a:moveTo>
                    <a:pt x="1102" y="0"/>
                  </a:moveTo>
                  <a:cubicBezTo>
                    <a:pt x="948" y="0"/>
                    <a:pt x="723" y="98"/>
                    <a:pt x="667" y="214"/>
                  </a:cubicBezTo>
                  <a:cubicBezTo>
                    <a:pt x="423" y="700"/>
                    <a:pt x="203" y="1208"/>
                    <a:pt x="52" y="1731"/>
                  </a:cubicBezTo>
                  <a:cubicBezTo>
                    <a:pt x="1" y="1891"/>
                    <a:pt x="198" y="2125"/>
                    <a:pt x="285" y="2322"/>
                  </a:cubicBezTo>
                  <a:cubicBezTo>
                    <a:pt x="482" y="2230"/>
                    <a:pt x="785" y="2184"/>
                    <a:pt x="857" y="2034"/>
                  </a:cubicBezTo>
                  <a:cubicBezTo>
                    <a:pt x="1101" y="1529"/>
                    <a:pt x="1257" y="984"/>
                    <a:pt x="1458" y="416"/>
                  </a:cubicBezTo>
                  <a:cubicBezTo>
                    <a:pt x="1343" y="255"/>
                    <a:pt x="1261" y="21"/>
                    <a:pt x="1147" y="3"/>
                  </a:cubicBezTo>
                  <a:cubicBezTo>
                    <a:pt x="1133" y="1"/>
                    <a:pt x="1118" y="0"/>
                    <a:pt x="11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7"/>
            <p:cNvSpPr/>
            <p:nvPr/>
          </p:nvSpPr>
          <p:spPr>
            <a:xfrm>
              <a:off x="7456425" y="2891950"/>
              <a:ext cx="48275" cy="44075"/>
            </a:xfrm>
            <a:custGeom>
              <a:rect b="b" l="l" r="r" t="t"/>
              <a:pathLst>
                <a:path extrusionOk="0" h="1763" w="1931">
                  <a:moveTo>
                    <a:pt x="1601" y="0"/>
                  </a:moveTo>
                  <a:cubicBezTo>
                    <a:pt x="1543" y="0"/>
                    <a:pt x="1481" y="22"/>
                    <a:pt x="1421" y="71"/>
                  </a:cubicBezTo>
                  <a:cubicBezTo>
                    <a:pt x="979" y="418"/>
                    <a:pt x="572" y="808"/>
                    <a:pt x="206" y="1236"/>
                  </a:cubicBezTo>
                  <a:cubicBezTo>
                    <a:pt x="0" y="1486"/>
                    <a:pt x="204" y="1763"/>
                    <a:pt x="530" y="1763"/>
                  </a:cubicBezTo>
                  <a:cubicBezTo>
                    <a:pt x="538" y="1763"/>
                    <a:pt x="546" y="1762"/>
                    <a:pt x="554" y="1762"/>
                  </a:cubicBezTo>
                  <a:cubicBezTo>
                    <a:pt x="1013" y="1743"/>
                    <a:pt x="1869" y="923"/>
                    <a:pt x="1907" y="466"/>
                  </a:cubicBezTo>
                  <a:cubicBezTo>
                    <a:pt x="1931" y="203"/>
                    <a:pt x="1781" y="0"/>
                    <a:pt x="16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7405175" y="2966725"/>
              <a:ext cx="42775" cy="50000"/>
            </a:xfrm>
            <a:custGeom>
              <a:rect b="b" l="l" r="r" t="t"/>
              <a:pathLst>
                <a:path extrusionOk="0" h="2000" w="1711">
                  <a:moveTo>
                    <a:pt x="1277" y="0"/>
                  </a:moveTo>
                  <a:cubicBezTo>
                    <a:pt x="1175" y="0"/>
                    <a:pt x="1061" y="31"/>
                    <a:pt x="1018" y="86"/>
                  </a:cubicBezTo>
                  <a:cubicBezTo>
                    <a:pt x="678" y="536"/>
                    <a:pt x="349" y="999"/>
                    <a:pt x="60" y="1485"/>
                  </a:cubicBezTo>
                  <a:cubicBezTo>
                    <a:pt x="0" y="1585"/>
                    <a:pt x="83" y="1852"/>
                    <a:pt x="188" y="1947"/>
                  </a:cubicBezTo>
                  <a:cubicBezTo>
                    <a:pt x="225" y="1982"/>
                    <a:pt x="310" y="1999"/>
                    <a:pt x="396" y="1999"/>
                  </a:cubicBezTo>
                  <a:cubicBezTo>
                    <a:pt x="492" y="1999"/>
                    <a:pt x="590" y="1978"/>
                    <a:pt x="623" y="1934"/>
                  </a:cubicBezTo>
                  <a:cubicBezTo>
                    <a:pt x="1004" y="1457"/>
                    <a:pt x="1348" y="948"/>
                    <a:pt x="1710" y="435"/>
                  </a:cubicBezTo>
                  <a:cubicBezTo>
                    <a:pt x="1572" y="233"/>
                    <a:pt x="1517" y="69"/>
                    <a:pt x="1408" y="23"/>
                  </a:cubicBezTo>
                  <a:cubicBezTo>
                    <a:pt x="1373" y="7"/>
                    <a:pt x="1327" y="0"/>
                    <a:pt x="12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7"/>
            <p:cNvSpPr/>
            <p:nvPr/>
          </p:nvSpPr>
          <p:spPr>
            <a:xfrm>
              <a:off x="7380875" y="3055225"/>
              <a:ext cx="35900" cy="35500"/>
            </a:xfrm>
            <a:custGeom>
              <a:rect b="b" l="l" r="r" t="t"/>
              <a:pathLst>
                <a:path extrusionOk="0" h="1420" w="1436">
                  <a:moveTo>
                    <a:pt x="882" y="0"/>
                  </a:moveTo>
                  <a:cubicBezTo>
                    <a:pt x="868" y="0"/>
                    <a:pt x="858" y="3"/>
                    <a:pt x="853" y="8"/>
                  </a:cubicBezTo>
                  <a:cubicBezTo>
                    <a:pt x="552" y="317"/>
                    <a:pt x="284" y="656"/>
                    <a:pt x="51" y="1020"/>
                  </a:cubicBezTo>
                  <a:cubicBezTo>
                    <a:pt x="1" y="1102"/>
                    <a:pt x="156" y="1314"/>
                    <a:pt x="198" y="1419"/>
                  </a:cubicBezTo>
                  <a:cubicBezTo>
                    <a:pt x="670" y="1409"/>
                    <a:pt x="1435" y="534"/>
                    <a:pt x="1321" y="227"/>
                  </a:cubicBezTo>
                  <a:cubicBezTo>
                    <a:pt x="1281" y="122"/>
                    <a:pt x="983" y="0"/>
                    <a:pt x="8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7"/>
            <p:cNvSpPr/>
            <p:nvPr/>
          </p:nvSpPr>
          <p:spPr>
            <a:xfrm>
              <a:off x="7334250" y="3015350"/>
              <a:ext cx="37250" cy="44550"/>
            </a:xfrm>
            <a:custGeom>
              <a:rect b="b" l="l" r="r" t="t"/>
              <a:pathLst>
                <a:path extrusionOk="0" h="1782" w="1490">
                  <a:moveTo>
                    <a:pt x="1187" y="1"/>
                  </a:moveTo>
                  <a:cubicBezTo>
                    <a:pt x="1085" y="1"/>
                    <a:pt x="942" y="57"/>
                    <a:pt x="890" y="126"/>
                  </a:cubicBezTo>
                  <a:cubicBezTo>
                    <a:pt x="591" y="515"/>
                    <a:pt x="315" y="918"/>
                    <a:pt x="60" y="1336"/>
                  </a:cubicBezTo>
                  <a:cubicBezTo>
                    <a:pt x="0" y="1441"/>
                    <a:pt x="74" y="1630"/>
                    <a:pt x="82" y="1781"/>
                  </a:cubicBezTo>
                  <a:cubicBezTo>
                    <a:pt x="123" y="1776"/>
                    <a:pt x="168" y="1776"/>
                    <a:pt x="213" y="1776"/>
                  </a:cubicBezTo>
                  <a:cubicBezTo>
                    <a:pt x="233" y="1776"/>
                    <a:pt x="253" y="1776"/>
                    <a:pt x="273" y="1776"/>
                  </a:cubicBezTo>
                  <a:cubicBezTo>
                    <a:pt x="378" y="1776"/>
                    <a:pt x="478" y="1772"/>
                    <a:pt x="523" y="1721"/>
                  </a:cubicBezTo>
                  <a:cubicBezTo>
                    <a:pt x="867" y="1318"/>
                    <a:pt x="1169" y="882"/>
                    <a:pt x="1489" y="457"/>
                  </a:cubicBezTo>
                  <a:cubicBezTo>
                    <a:pt x="1380" y="236"/>
                    <a:pt x="1344" y="53"/>
                    <a:pt x="1251" y="11"/>
                  </a:cubicBezTo>
                  <a:cubicBezTo>
                    <a:pt x="1234" y="4"/>
                    <a:pt x="1211" y="1"/>
                    <a:pt x="11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7"/>
            <p:cNvSpPr/>
            <p:nvPr/>
          </p:nvSpPr>
          <p:spPr>
            <a:xfrm>
              <a:off x="7860725" y="2673975"/>
              <a:ext cx="489125" cy="257650"/>
            </a:xfrm>
            <a:custGeom>
              <a:rect b="b" l="l" r="r" t="t"/>
              <a:pathLst>
                <a:path extrusionOk="0" h="10306" w="19565">
                  <a:moveTo>
                    <a:pt x="12815" y="2689"/>
                  </a:moveTo>
                  <a:cubicBezTo>
                    <a:pt x="12932" y="2906"/>
                    <a:pt x="13030" y="3023"/>
                    <a:pt x="13063" y="3153"/>
                  </a:cubicBezTo>
                  <a:cubicBezTo>
                    <a:pt x="13202" y="3684"/>
                    <a:pt x="13351" y="4214"/>
                    <a:pt x="13445" y="4750"/>
                  </a:cubicBezTo>
                  <a:cubicBezTo>
                    <a:pt x="13469" y="4927"/>
                    <a:pt x="13322" y="5130"/>
                    <a:pt x="13258" y="5322"/>
                  </a:cubicBezTo>
                  <a:cubicBezTo>
                    <a:pt x="13078" y="5228"/>
                    <a:pt x="12826" y="5180"/>
                    <a:pt x="12736" y="5032"/>
                  </a:cubicBezTo>
                  <a:cubicBezTo>
                    <a:pt x="12362" y="4410"/>
                    <a:pt x="12318" y="3721"/>
                    <a:pt x="12481" y="3022"/>
                  </a:cubicBezTo>
                  <a:cubicBezTo>
                    <a:pt x="12504" y="2913"/>
                    <a:pt x="12666" y="2833"/>
                    <a:pt x="12815" y="2689"/>
                  </a:cubicBezTo>
                  <a:close/>
                  <a:moveTo>
                    <a:pt x="2922" y="4311"/>
                  </a:moveTo>
                  <a:cubicBezTo>
                    <a:pt x="2929" y="4311"/>
                    <a:pt x="2935" y="4312"/>
                    <a:pt x="2942" y="4314"/>
                  </a:cubicBezTo>
                  <a:cubicBezTo>
                    <a:pt x="3103" y="4352"/>
                    <a:pt x="3328" y="4547"/>
                    <a:pt x="3355" y="4705"/>
                  </a:cubicBezTo>
                  <a:cubicBezTo>
                    <a:pt x="3409" y="5035"/>
                    <a:pt x="3350" y="5381"/>
                    <a:pt x="3335" y="5774"/>
                  </a:cubicBezTo>
                  <a:cubicBezTo>
                    <a:pt x="3177" y="5890"/>
                    <a:pt x="3033" y="6074"/>
                    <a:pt x="2877" y="6083"/>
                  </a:cubicBezTo>
                  <a:lnTo>
                    <a:pt x="2876" y="6083"/>
                  </a:lnTo>
                  <a:cubicBezTo>
                    <a:pt x="2875" y="6083"/>
                    <a:pt x="2874" y="6083"/>
                    <a:pt x="2873" y="6083"/>
                  </a:cubicBezTo>
                  <a:cubicBezTo>
                    <a:pt x="2768" y="6083"/>
                    <a:pt x="2574" y="5861"/>
                    <a:pt x="2554" y="5722"/>
                  </a:cubicBezTo>
                  <a:cubicBezTo>
                    <a:pt x="2504" y="5369"/>
                    <a:pt x="2494" y="5001"/>
                    <a:pt x="2551" y="4649"/>
                  </a:cubicBezTo>
                  <a:cubicBezTo>
                    <a:pt x="2574" y="4519"/>
                    <a:pt x="2805" y="4311"/>
                    <a:pt x="2922" y="4311"/>
                  </a:cubicBezTo>
                  <a:close/>
                  <a:moveTo>
                    <a:pt x="15077" y="4038"/>
                  </a:moveTo>
                  <a:cubicBezTo>
                    <a:pt x="15158" y="4038"/>
                    <a:pt x="15235" y="4083"/>
                    <a:pt x="15288" y="4185"/>
                  </a:cubicBezTo>
                  <a:cubicBezTo>
                    <a:pt x="15581" y="4726"/>
                    <a:pt x="15768" y="5324"/>
                    <a:pt x="15987" y="5900"/>
                  </a:cubicBezTo>
                  <a:cubicBezTo>
                    <a:pt x="16006" y="5941"/>
                    <a:pt x="15975" y="6008"/>
                    <a:pt x="15943" y="6192"/>
                  </a:cubicBezTo>
                  <a:cubicBezTo>
                    <a:pt x="15919" y="6191"/>
                    <a:pt x="15893" y="6190"/>
                    <a:pt x="15868" y="6190"/>
                  </a:cubicBezTo>
                  <a:cubicBezTo>
                    <a:pt x="15801" y="6190"/>
                    <a:pt x="15731" y="6194"/>
                    <a:pt x="15662" y="6194"/>
                  </a:cubicBezTo>
                  <a:cubicBezTo>
                    <a:pt x="15571" y="6194"/>
                    <a:pt x="15482" y="6186"/>
                    <a:pt x="15409" y="6149"/>
                  </a:cubicBezTo>
                  <a:cubicBezTo>
                    <a:pt x="14991" y="5933"/>
                    <a:pt x="14582" y="4752"/>
                    <a:pt x="14750" y="4321"/>
                  </a:cubicBezTo>
                  <a:cubicBezTo>
                    <a:pt x="14820" y="4146"/>
                    <a:pt x="14953" y="4038"/>
                    <a:pt x="15077" y="4038"/>
                  </a:cubicBezTo>
                  <a:close/>
                  <a:moveTo>
                    <a:pt x="8599" y="4367"/>
                  </a:moveTo>
                  <a:cubicBezTo>
                    <a:pt x="8679" y="4605"/>
                    <a:pt x="8819" y="4841"/>
                    <a:pt x="8825" y="5079"/>
                  </a:cubicBezTo>
                  <a:cubicBezTo>
                    <a:pt x="8838" y="5463"/>
                    <a:pt x="8796" y="5848"/>
                    <a:pt x="8703" y="6221"/>
                  </a:cubicBezTo>
                  <a:cubicBezTo>
                    <a:pt x="8654" y="6413"/>
                    <a:pt x="8451" y="6571"/>
                    <a:pt x="8315" y="6744"/>
                  </a:cubicBezTo>
                  <a:lnTo>
                    <a:pt x="8316" y="6745"/>
                  </a:lnTo>
                  <a:cubicBezTo>
                    <a:pt x="8146" y="6585"/>
                    <a:pt x="7846" y="6445"/>
                    <a:pt x="7822" y="6264"/>
                  </a:cubicBezTo>
                  <a:cubicBezTo>
                    <a:pt x="7760" y="5802"/>
                    <a:pt x="7820" y="5329"/>
                    <a:pt x="7834" y="4746"/>
                  </a:cubicBezTo>
                  <a:cubicBezTo>
                    <a:pt x="8101" y="4613"/>
                    <a:pt x="8351" y="4488"/>
                    <a:pt x="8599" y="4367"/>
                  </a:cubicBezTo>
                  <a:close/>
                  <a:moveTo>
                    <a:pt x="10499" y="5750"/>
                  </a:moveTo>
                  <a:cubicBezTo>
                    <a:pt x="10950" y="5953"/>
                    <a:pt x="11303" y="7165"/>
                    <a:pt x="11084" y="7451"/>
                  </a:cubicBezTo>
                  <a:cubicBezTo>
                    <a:pt x="10985" y="7576"/>
                    <a:pt x="10861" y="7635"/>
                    <a:pt x="10748" y="7635"/>
                  </a:cubicBezTo>
                  <a:cubicBezTo>
                    <a:pt x="10621" y="7635"/>
                    <a:pt x="10507" y="7561"/>
                    <a:pt x="10456" y="7424"/>
                  </a:cubicBezTo>
                  <a:cubicBezTo>
                    <a:pt x="10281" y="6983"/>
                    <a:pt x="10221" y="6493"/>
                    <a:pt x="10170" y="6016"/>
                  </a:cubicBezTo>
                  <a:cubicBezTo>
                    <a:pt x="10163" y="5930"/>
                    <a:pt x="10416" y="5812"/>
                    <a:pt x="10499" y="5750"/>
                  </a:cubicBezTo>
                  <a:close/>
                  <a:moveTo>
                    <a:pt x="5820" y="6172"/>
                  </a:moveTo>
                  <a:cubicBezTo>
                    <a:pt x="5847" y="6172"/>
                    <a:pt x="5871" y="6176"/>
                    <a:pt x="5889" y="6185"/>
                  </a:cubicBezTo>
                  <a:cubicBezTo>
                    <a:pt x="6233" y="6362"/>
                    <a:pt x="6575" y="7625"/>
                    <a:pt x="6432" y="8011"/>
                  </a:cubicBezTo>
                  <a:cubicBezTo>
                    <a:pt x="6357" y="8202"/>
                    <a:pt x="6222" y="8284"/>
                    <a:pt x="6099" y="8284"/>
                  </a:cubicBezTo>
                  <a:cubicBezTo>
                    <a:pt x="5991" y="8284"/>
                    <a:pt x="5892" y="8222"/>
                    <a:pt x="5850" y="8116"/>
                  </a:cubicBezTo>
                  <a:cubicBezTo>
                    <a:pt x="5624" y="7543"/>
                    <a:pt x="5521" y="6917"/>
                    <a:pt x="5395" y="6304"/>
                  </a:cubicBezTo>
                  <a:cubicBezTo>
                    <a:pt x="5395" y="6295"/>
                    <a:pt x="5666" y="6172"/>
                    <a:pt x="5820" y="6172"/>
                  </a:cubicBezTo>
                  <a:close/>
                  <a:moveTo>
                    <a:pt x="1807" y="7003"/>
                  </a:moveTo>
                  <a:cubicBezTo>
                    <a:pt x="1809" y="7003"/>
                    <a:pt x="1811" y="7003"/>
                    <a:pt x="1813" y="7003"/>
                  </a:cubicBezTo>
                  <a:cubicBezTo>
                    <a:pt x="1950" y="7017"/>
                    <a:pt x="2167" y="7130"/>
                    <a:pt x="2197" y="7245"/>
                  </a:cubicBezTo>
                  <a:cubicBezTo>
                    <a:pt x="2331" y="7739"/>
                    <a:pt x="2411" y="8257"/>
                    <a:pt x="2509" y="8751"/>
                  </a:cubicBezTo>
                  <a:cubicBezTo>
                    <a:pt x="2306" y="8923"/>
                    <a:pt x="2188" y="9102"/>
                    <a:pt x="2071" y="9102"/>
                  </a:cubicBezTo>
                  <a:cubicBezTo>
                    <a:pt x="2070" y="9102"/>
                    <a:pt x="2070" y="9102"/>
                    <a:pt x="2070" y="9102"/>
                  </a:cubicBezTo>
                  <a:lnTo>
                    <a:pt x="2068" y="9102"/>
                  </a:lnTo>
                  <a:cubicBezTo>
                    <a:pt x="1918" y="9098"/>
                    <a:pt x="1654" y="8966"/>
                    <a:pt x="1641" y="8863"/>
                  </a:cubicBezTo>
                  <a:cubicBezTo>
                    <a:pt x="1561" y="8331"/>
                    <a:pt x="1528" y="7793"/>
                    <a:pt x="1520" y="7254"/>
                  </a:cubicBezTo>
                  <a:cubicBezTo>
                    <a:pt x="1516" y="7166"/>
                    <a:pt x="1710" y="7003"/>
                    <a:pt x="1807" y="7003"/>
                  </a:cubicBezTo>
                  <a:close/>
                  <a:moveTo>
                    <a:pt x="17051" y="1"/>
                  </a:moveTo>
                  <a:cubicBezTo>
                    <a:pt x="16635" y="328"/>
                    <a:pt x="16260" y="625"/>
                    <a:pt x="15884" y="911"/>
                  </a:cubicBezTo>
                  <a:cubicBezTo>
                    <a:pt x="15800" y="977"/>
                    <a:pt x="15694" y="1020"/>
                    <a:pt x="15597" y="1046"/>
                  </a:cubicBezTo>
                  <a:cubicBezTo>
                    <a:pt x="15266" y="1135"/>
                    <a:pt x="14901" y="1142"/>
                    <a:pt x="14615" y="1296"/>
                  </a:cubicBezTo>
                  <a:cubicBezTo>
                    <a:pt x="11432" y="2417"/>
                    <a:pt x="8871" y="2740"/>
                    <a:pt x="5942" y="2740"/>
                  </a:cubicBezTo>
                  <a:cubicBezTo>
                    <a:pt x="5230" y="2740"/>
                    <a:pt x="4496" y="2721"/>
                    <a:pt x="3726" y="2689"/>
                  </a:cubicBezTo>
                  <a:cubicBezTo>
                    <a:pt x="2875" y="2655"/>
                    <a:pt x="1860" y="2625"/>
                    <a:pt x="1014" y="2525"/>
                  </a:cubicBezTo>
                  <a:cubicBezTo>
                    <a:pt x="1001" y="2559"/>
                    <a:pt x="809" y="3659"/>
                    <a:pt x="801" y="3694"/>
                  </a:cubicBezTo>
                  <a:lnTo>
                    <a:pt x="794" y="3711"/>
                  </a:lnTo>
                  <a:cubicBezTo>
                    <a:pt x="728" y="3970"/>
                    <a:pt x="662" y="4230"/>
                    <a:pt x="602" y="4487"/>
                  </a:cubicBezTo>
                  <a:cubicBezTo>
                    <a:pt x="588" y="4536"/>
                    <a:pt x="577" y="4591"/>
                    <a:pt x="567" y="4640"/>
                  </a:cubicBezTo>
                  <a:cubicBezTo>
                    <a:pt x="514" y="4866"/>
                    <a:pt x="466" y="5093"/>
                    <a:pt x="420" y="5316"/>
                  </a:cubicBezTo>
                  <a:cubicBezTo>
                    <a:pt x="320" y="5803"/>
                    <a:pt x="237" y="6287"/>
                    <a:pt x="173" y="6758"/>
                  </a:cubicBezTo>
                  <a:cubicBezTo>
                    <a:pt x="153" y="6883"/>
                    <a:pt x="139" y="7010"/>
                    <a:pt x="126" y="7134"/>
                  </a:cubicBezTo>
                  <a:cubicBezTo>
                    <a:pt x="15" y="8132"/>
                    <a:pt x="1" y="9085"/>
                    <a:pt x="133" y="9941"/>
                  </a:cubicBezTo>
                  <a:cubicBezTo>
                    <a:pt x="152" y="10068"/>
                    <a:pt x="174" y="10188"/>
                    <a:pt x="197" y="10306"/>
                  </a:cubicBezTo>
                  <a:cubicBezTo>
                    <a:pt x="2650" y="10064"/>
                    <a:pt x="5099" y="9777"/>
                    <a:pt x="7485" y="9097"/>
                  </a:cubicBezTo>
                  <a:cubicBezTo>
                    <a:pt x="9948" y="8393"/>
                    <a:pt x="12433" y="7760"/>
                    <a:pt x="14886" y="7007"/>
                  </a:cubicBezTo>
                  <a:cubicBezTo>
                    <a:pt x="15838" y="6717"/>
                    <a:pt x="16726" y="6200"/>
                    <a:pt x="17639" y="5771"/>
                  </a:cubicBezTo>
                  <a:cubicBezTo>
                    <a:pt x="17801" y="5696"/>
                    <a:pt x="18052" y="5591"/>
                    <a:pt x="18078" y="5464"/>
                  </a:cubicBezTo>
                  <a:cubicBezTo>
                    <a:pt x="18172" y="4940"/>
                    <a:pt x="18658" y="4877"/>
                    <a:pt x="18971" y="4611"/>
                  </a:cubicBezTo>
                  <a:cubicBezTo>
                    <a:pt x="19138" y="4474"/>
                    <a:pt x="19324" y="4363"/>
                    <a:pt x="19565" y="4196"/>
                  </a:cubicBezTo>
                  <a:cubicBezTo>
                    <a:pt x="19185" y="3484"/>
                    <a:pt x="18839" y="2780"/>
                    <a:pt x="18436" y="2113"/>
                  </a:cubicBezTo>
                  <a:cubicBezTo>
                    <a:pt x="18025" y="1425"/>
                    <a:pt x="17557" y="767"/>
                    <a:pt x="17051"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7"/>
            <p:cNvSpPr/>
            <p:nvPr/>
          </p:nvSpPr>
          <p:spPr>
            <a:xfrm>
              <a:off x="8225300" y="2774900"/>
              <a:ext cx="35575" cy="53950"/>
            </a:xfrm>
            <a:custGeom>
              <a:rect b="b" l="l" r="r" t="t"/>
              <a:pathLst>
                <a:path extrusionOk="0" h="2158" w="1423">
                  <a:moveTo>
                    <a:pt x="495" y="1"/>
                  </a:moveTo>
                  <a:cubicBezTo>
                    <a:pt x="371" y="1"/>
                    <a:pt x="237" y="109"/>
                    <a:pt x="167" y="284"/>
                  </a:cubicBezTo>
                  <a:cubicBezTo>
                    <a:pt x="0" y="715"/>
                    <a:pt x="409" y="1896"/>
                    <a:pt x="827" y="2112"/>
                  </a:cubicBezTo>
                  <a:cubicBezTo>
                    <a:pt x="899" y="2149"/>
                    <a:pt x="988" y="2157"/>
                    <a:pt x="1079" y="2157"/>
                  </a:cubicBezTo>
                  <a:cubicBezTo>
                    <a:pt x="1148" y="2157"/>
                    <a:pt x="1218" y="2153"/>
                    <a:pt x="1285" y="2153"/>
                  </a:cubicBezTo>
                  <a:cubicBezTo>
                    <a:pt x="1310" y="2153"/>
                    <a:pt x="1336" y="2154"/>
                    <a:pt x="1360" y="2155"/>
                  </a:cubicBezTo>
                  <a:cubicBezTo>
                    <a:pt x="1392" y="1971"/>
                    <a:pt x="1423" y="1904"/>
                    <a:pt x="1404" y="1863"/>
                  </a:cubicBezTo>
                  <a:cubicBezTo>
                    <a:pt x="1185" y="1287"/>
                    <a:pt x="998" y="689"/>
                    <a:pt x="705" y="148"/>
                  </a:cubicBezTo>
                  <a:cubicBezTo>
                    <a:pt x="652" y="46"/>
                    <a:pt x="576" y="1"/>
                    <a:pt x="4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7"/>
            <p:cNvSpPr/>
            <p:nvPr/>
          </p:nvSpPr>
          <p:spPr>
            <a:xfrm>
              <a:off x="8168675" y="2741200"/>
              <a:ext cx="28775" cy="65825"/>
            </a:xfrm>
            <a:custGeom>
              <a:rect b="b" l="l" r="r" t="t"/>
              <a:pathLst>
                <a:path extrusionOk="0" h="2633" w="1151">
                  <a:moveTo>
                    <a:pt x="497" y="0"/>
                  </a:moveTo>
                  <a:cubicBezTo>
                    <a:pt x="348" y="144"/>
                    <a:pt x="186" y="223"/>
                    <a:pt x="163" y="333"/>
                  </a:cubicBezTo>
                  <a:cubicBezTo>
                    <a:pt x="0" y="1032"/>
                    <a:pt x="44" y="1722"/>
                    <a:pt x="418" y="2343"/>
                  </a:cubicBezTo>
                  <a:cubicBezTo>
                    <a:pt x="508" y="2491"/>
                    <a:pt x="759" y="2539"/>
                    <a:pt x="940" y="2633"/>
                  </a:cubicBezTo>
                  <a:cubicBezTo>
                    <a:pt x="1004" y="2442"/>
                    <a:pt x="1151" y="2238"/>
                    <a:pt x="1127" y="2061"/>
                  </a:cubicBezTo>
                  <a:cubicBezTo>
                    <a:pt x="1033" y="1525"/>
                    <a:pt x="884" y="995"/>
                    <a:pt x="745" y="464"/>
                  </a:cubicBezTo>
                  <a:cubicBezTo>
                    <a:pt x="712" y="334"/>
                    <a:pt x="614" y="217"/>
                    <a:pt x="4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7"/>
            <p:cNvSpPr/>
            <p:nvPr/>
          </p:nvSpPr>
          <p:spPr>
            <a:xfrm>
              <a:off x="8114775" y="2817700"/>
              <a:ext cx="28525" cy="47150"/>
            </a:xfrm>
            <a:custGeom>
              <a:rect b="b" l="l" r="r" t="t"/>
              <a:pathLst>
                <a:path extrusionOk="0" h="1886" w="1141">
                  <a:moveTo>
                    <a:pt x="337" y="0"/>
                  </a:moveTo>
                  <a:cubicBezTo>
                    <a:pt x="254" y="62"/>
                    <a:pt x="1" y="181"/>
                    <a:pt x="8" y="266"/>
                  </a:cubicBezTo>
                  <a:cubicBezTo>
                    <a:pt x="59" y="743"/>
                    <a:pt x="121" y="1233"/>
                    <a:pt x="294" y="1674"/>
                  </a:cubicBezTo>
                  <a:cubicBezTo>
                    <a:pt x="345" y="1811"/>
                    <a:pt x="459" y="1885"/>
                    <a:pt x="586" y="1885"/>
                  </a:cubicBezTo>
                  <a:cubicBezTo>
                    <a:pt x="699" y="1885"/>
                    <a:pt x="823" y="1826"/>
                    <a:pt x="922" y="1700"/>
                  </a:cubicBezTo>
                  <a:cubicBezTo>
                    <a:pt x="1141" y="1416"/>
                    <a:pt x="788" y="204"/>
                    <a:pt x="3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7"/>
            <p:cNvSpPr/>
            <p:nvPr/>
          </p:nvSpPr>
          <p:spPr>
            <a:xfrm>
              <a:off x="7806750" y="2605675"/>
              <a:ext cx="429375" cy="142900"/>
            </a:xfrm>
            <a:custGeom>
              <a:rect b="b" l="l" r="r" t="t"/>
              <a:pathLst>
                <a:path extrusionOk="0" h="5716" w="17175">
                  <a:moveTo>
                    <a:pt x="14133" y="1370"/>
                  </a:moveTo>
                  <a:cubicBezTo>
                    <a:pt x="14228" y="1370"/>
                    <a:pt x="14338" y="1403"/>
                    <a:pt x="14437" y="1460"/>
                  </a:cubicBezTo>
                  <a:cubicBezTo>
                    <a:pt x="14811" y="1673"/>
                    <a:pt x="15185" y="2893"/>
                    <a:pt x="14975" y="3382"/>
                  </a:cubicBezTo>
                  <a:cubicBezTo>
                    <a:pt x="14916" y="3511"/>
                    <a:pt x="14817" y="3580"/>
                    <a:pt x="14715" y="3580"/>
                  </a:cubicBezTo>
                  <a:cubicBezTo>
                    <a:pt x="14616" y="3580"/>
                    <a:pt x="14515" y="3514"/>
                    <a:pt x="14449" y="3371"/>
                  </a:cubicBezTo>
                  <a:cubicBezTo>
                    <a:pt x="14206" y="2829"/>
                    <a:pt x="14000" y="2259"/>
                    <a:pt x="13900" y="1676"/>
                  </a:cubicBezTo>
                  <a:cubicBezTo>
                    <a:pt x="13862" y="1459"/>
                    <a:pt x="13977" y="1370"/>
                    <a:pt x="14133" y="1370"/>
                  </a:cubicBezTo>
                  <a:close/>
                  <a:moveTo>
                    <a:pt x="9331" y="2710"/>
                  </a:moveTo>
                  <a:cubicBezTo>
                    <a:pt x="9439" y="2710"/>
                    <a:pt x="9625" y="2898"/>
                    <a:pt x="9642" y="3018"/>
                  </a:cubicBezTo>
                  <a:cubicBezTo>
                    <a:pt x="9690" y="3411"/>
                    <a:pt x="9697" y="3807"/>
                    <a:pt x="9667" y="4202"/>
                  </a:cubicBezTo>
                  <a:cubicBezTo>
                    <a:pt x="9657" y="4314"/>
                    <a:pt x="9453" y="4498"/>
                    <a:pt x="9346" y="4498"/>
                  </a:cubicBezTo>
                  <a:cubicBezTo>
                    <a:pt x="9344" y="4498"/>
                    <a:pt x="9343" y="4498"/>
                    <a:pt x="9341" y="4498"/>
                  </a:cubicBezTo>
                  <a:cubicBezTo>
                    <a:pt x="9199" y="4482"/>
                    <a:pt x="8967" y="4334"/>
                    <a:pt x="8949" y="4214"/>
                  </a:cubicBezTo>
                  <a:cubicBezTo>
                    <a:pt x="8888" y="3826"/>
                    <a:pt x="8903" y="3429"/>
                    <a:pt x="8893" y="2998"/>
                  </a:cubicBezTo>
                  <a:cubicBezTo>
                    <a:pt x="9063" y="2878"/>
                    <a:pt x="9195" y="2712"/>
                    <a:pt x="9329" y="2710"/>
                  </a:cubicBezTo>
                  <a:cubicBezTo>
                    <a:pt x="9329" y="2710"/>
                    <a:pt x="9330" y="2710"/>
                    <a:pt x="9331" y="2710"/>
                  </a:cubicBezTo>
                  <a:close/>
                  <a:moveTo>
                    <a:pt x="5205" y="3578"/>
                  </a:moveTo>
                  <a:cubicBezTo>
                    <a:pt x="5224" y="3578"/>
                    <a:pt x="5242" y="3580"/>
                    <a:pt x="5257" y="3584"/>
                  </a:cubicBezTo>
                  <a:cubicBezTo>
                    <a:pt x="5595" y="3675"/>
                    <a:pt x="5810" y="4491"/>
                    <a:pt x="5591" y="5035"/>
                  </a:cubicBezTo>
                  <a:cubicBezTo>
                    <a:pt x="5506" y="5052"/>
                    <a:pt x="5353" y="5131"/>
                    <a:pt x="5212" y="5131"/>
                  </a:cubicBezTo>
                  <a:cubicBezTo>
                    <a:pt x="5184" y="5131"/>
                    <a:pt x="5156" y="5128"/>
                    <a:pt x="5130" y="5121"/>
                  </a:cubicBezTo>
                  <a:cubicBezTo>
                    <a:pt x="4843" y="5049"/>
                    <a:pt x="4612" y="4145"/>
                    <a:pt x="4799" y="3789"/>
                  </a:cubicBezTo>
                  <a:cubicBezTo>
                    <a:pt x="4858" y="3683"/>
                    <a:pt x="5068" y="3578"/>
                    <a:pt x="5205" y="3578"/>
                  </a:cubicBezTo>
                  <a:close/>
                  <a:moveTo>
                    <a:pt x="16499" y="1"/>
                  </a:moveTo>
                  <a:cubicBezTo>
                    <a:pt x="12599" y="1306"/>
                    <a:pt x="8694" y="2194"/>
                    <a:pt x="4645" y="2473"/>
                  </a:cubicBezTo>
                  <a:cubicBezTo>
                    <a:pt x="4473" y="2485"/>
                    <a:pt x="755" y="3506"/>
                    <a:pt x="585" y="3515"/>
                  </a:cubicBezTo>
                  <a:cubicBezTo>
                    <a:pt x="426" y="4003"/>
                    <a:pt x="312" y="3989"/>
                    <a:pt x="155" y="4499"/>
                  </a:cubicBezTo>
                  <a:cubicBezTo>
                    <a:pt x="0" y="4989"/>
                    <a:pt x="3357" y="4992"/>
                    <a:pt x="3216" y="5498"/>
                  </a:cubicBezTo>
                  <a:cubicBezTo>
                    <a:pt x="4327" y="5635"/>
                    <a:pt x="5445" y="5715"/>
                    <a:pt x="6574" y="5715"/>
                  </a:cubicBezTo>
                  <a:cubicBezTo>
                    <a:pt x="7399" y="5715"/>
                    <a:pt x="8230" y="5672"/>
                    <a:pt x="9068" y="5577"/>
                  </a:cubicBezTo>
                  <a:cubicBezTo>
                    <a:pt x="11972" y="5245"/>
                    <a:pt x="14581" y="4198"/>
                    <a:pt x="17174" y="2919"/>
                  </a:cubicBezTo>
                  <a:cubicBezTo>
                    <a:pt x="16953" y="1965"/>
                    <a:pt x="16736" y="1026"/>
                    <a:pt x="16499"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7"/>
            <p:cNvSpPr/>
            <p:nvPr/>
          </p:nvSpPr>
          <p:spPr>
            <a:xfrm>
              <a:off x="8153300" y="2639900"/>
              <a:ext cx="33075" cy="55275"/>
            </a:xfrm>
            <a:custGeom>
              <a:rect b="b" l="l" r="r" t="t"/>
              <a:pathLst>
                <a:path extrusionOk="0" h="2211" w="1323">
                  <a:moveTo>
                    <a:pt x="271" y="1"/>
                  </a:moveTo>
                  <a:cubicBezTo>
                    <a:pt x="116" y="1"/>
                    <a:pt x="1" y="90"/>
                    <a:pt x="39" y="307"/>
                  </a:cubicBezTo>
                  <a:cubicBezTo>
                    <a:pt x="138" y="890"/>
                    <a:pt x="344" y="1460"/>
                    <a:pt x="588" y="2002"/>
                  </a:cubicBezTo>
                  <a:cubicBezTo>
                    <a:pt x="654" y="2145"/>
                    <a:pt x="755" y="2211"/>
                    <a:pt x="854" y="2211"/>
                  </a:cubicBezTo>
                  <a:cubicBezTo>
                    <a:pt x="955" y="2211"/>
                    <a:pt x="1054" y="2142"/>
                    <a:pt x="1113" y="2013"/>
                  </a:cubicBezTo>
                  <a:cubicBezTo>
                    <a:pt x="1323" y="1524"/>
                    <a:pt x="949" y="304"/>
                    <a:pt x="575" y="91"/>
                  </a:cubicBezTo>
                  <a:cubicBezTo>
                    <a:pt x="476" y="34"/>
                    <a:pt x="366" y="1"/>
                    <a:pt x="2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7"/>
            <p:cNvSpPr/>
            <p:nvPr/>
          </p:nvSpPr>
          <p:spPr>
            <a:xfrm>
              <a:off x="8054725" y="2783175"/>
              <a:ext cx="26975" cy="59425"/>
            </a:xfrm>
            <a:custGeom>
              <a:rect b="b" l="l" r="r" t="t"/>
              <a:pathLst>
                <a:path extrusionOk="0" h="2377" w="1079">
                  <a:moveTo>
                    <a:pt x="840" y="0"/>
                  </a:moveTo>
                  <a:cubicBezTo>
                    <a:pt x="592" y="120"/>
                    <a:pt x="342" y="245"/>
                    <a:pt x="74" y="378"/>
                  </a:cubicBezTo>
                  <a:cubicBezTo>
                    <a:pt x="60" y="962"/>
                    <a:pt x="1" y="1435"/>
                    <a:pt x="63" y="1897"/>
                  </a:cubicBezTo>
                  <a:cubicBezTo>
                    <a:pt x="86" y="2077"/>
                    <a:pt x="386" y="2217"/>
                    <a:pt x="556" y="2376"/>
                  </a:cubicBezTo>
                  <a:cubicBezTo>
                    <a:pt x="691" y="2203"/>
                    <a:pt x="895" y="2045"/>
                    <a:pt x="944" y="1853"/>
                  </a:cubicBezTo>
                  <a:cubicBezTo>
                    <a:pt x="1037" y="1480"/>
                    <a:pt x="1078" y="1096"/>
                    <a:pt x="1066" y="711"/>
                  </a:cubicBezTo>
                  <a:cubicBezTo>
                    <a:pt x="1059" y="473"/>
                    <a:pt x="920" y="237"/>
                    <a:pt x="8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7"/>
            <p:cNvSpPr/>
            <p:nvPr/>
          </p:nvSpPr>
          <p:spPr>
            <a:xfrm>
              <a:off x="7995575" y="2828250"/>
              <a:ext cx="29550" cy="52825"/>
            </a:xfrm>
            <a:custGeom>
              <a:rect b="b" l="l" r="r" t="t"/>
              <a:pathLst>
                <a:path extrusionOk="0" h="2113" w="1182">
                  <a:moveTo>
                    <a:pt x="425" y="1"/>
                  </a:moveTo>
                  <a:cubicBezTo>
                    <a:pt x="271" y="1"/>
                    <a:pt x="0" y="124"/>
                    <a:pt x="1" y="133"/>
                  </a:cubicBezTo>
                  <a:cubicBezTo>
                    <a:pt x="127" y="746"/>
                    <a:pt x="230" y="1372"/>
                    <a:pt x="455" y="1945"/>
                  </a:cubicBezTo>
                  <a:cubicBezTo>
                    <a:pt x="497" y="2051"/>
                    <a:pt x="596" y="2113"/>
                    <a:pt x="704" y="2113"/>
                  </a:cubicBezTo>
                  <a:cubicBezTo>
                    <a:pt x="828" y="2113"/>
                    <a:pt x="963" y="2031"/>
                    <a:pt x="1037" y="1840"/>
                  </a:cubicBezTo>
                  <a:cubicBezTo>
                    <a:pt x="1181" y="1454"/>
                    <a:pt x="838" y="191"/>
                    <a:pt x="495" y="14"/>
                  </a:cubicBezTo>
                  <a:cubicBezTo>
                    <a:pt x="477" y="5"/>
                    <a:pt x="453" y="1"/>
                    <a:pt x="4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7"/>
            <p:cNvSpPr/>
            <p:nvPr/>
          </p:nvSpPr>
          <p:spPr>
            <a:xfrm>
              <a:off x="8028925" y="2673450"/>
              <a:ext cx="20300" cy="44675"/>
            </a:xfrm>
            <a:custGeom>
              <a:rect b="b" l="l" r="r" t="t"/>
              <a:pathLst>
                <a:path extrusionOk="0" h="1787" w="812">
                  <a:moveTo>
                    <a:pt x="445" y="0"/>
                  </a:moveTo>
                  <a:cubicBezTo>
                    <a:pt x="444" y="0"/>
                    <a:pt x="443" y="0"/>
                    <a:pt x="443" y="0"/>
                  </a:cubicBezTo>
                  <a:cubicBezTo>
                    <a:pt x="309" y="1"/>
                    <a:pt x="176" y="167"/>
                    <a:pt x="6" y="287"/>
                  </a:cubicBezTo>
                  <a:cubicBezTo>
                    <a:pt x="17" y="720"/>
                    <a:pt x="1" y="1115"/>
                    <a:pt x="62" y="1504"/>
                  </a:cubicBezTo>
                  <a:cubicBezTo>
                    <a:pt x="80" y="1622"/>
                    <a:pt x="312" y="1771"/>
                    <a:pt x="454" y="1787"/>
                  </a:cubicBezTo>
                  <a:cubicBezTo>
                    <a:pt x="456" y="1787"/>
                    <a:pt x="457" y="1787"/>
                    <a:pt x="459" y="1787"/>
                  </a:cubicBezTo>
                  <a:cubicBezTo>
                    <a:pt x="567" y="1787"/>
                    <a:pt x="771" y="1603"/>
                    <a:pt x="781" y="1491"/>
                  </a:cubicBezTo>
                  <a:cubicBezTo>
                    <a:pt x="811" y="1096"/>
                    <a:pt x="803" y="700"/>
                    <a:pt x="755" y="307"/>
                  </a:cubicBezTo>
                  <a:cubicBezTo>
                    <a:pt x="738" y="188"/>
                    <a:pt x="554" y="0"/>
                    <a:pt x="4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7"/>
            <p:cNvSpPr/>
            <p:nvPr/>
          </p:nvSpPr>
          <p:spPr>
            <a:xfrm>
              <a:off x="7898600" y="2849025"/>
              <a:ext cx="24850" cy="52525"/>
            </a:xfrm>
            <a:custGeom>
              <a:rect b="b" l="l" r="r" t="t"/>
              <a:pathLst>
                <a:path extrusionOk="0" h="2101" w="994">
                  <a:moveTo>
                    <a:pt x="292" y="1"/>
                  </a:moveTo>
                  <a:cubicBezTo>
                    <a:pt x="195" y="1"/>
                    <a:pt x="1" y="164"/>
                    <a:pt x="5" y="252"/>
                  </a:cubicBezTo>
                  <a:cubicBezTo>
                    <a:pt x="13" y="791"/>
                    <a:pt x="46" y="1329"/>
                    <a:pt x="125" y="1861"/>
                  </a:cubicBezTo>
                  <a:cubicBezTo>
                    <a:pt x="139" y="1964"/>
                    <a:pt x="403" y="2096"/>
                    <a:pt x="553" y="2100"/>
                  </a:cubicBezTo>
                  <a:cubicBezTo>
                    <a:pt x="554" y="2100"/>
                    <a:pt x="554" y="2100"/>
                    <a:pt x="555" y="2100"/>
                  </a:cubicBezTo>
                  <a:cubicBezTo>
                    <a:pt x="672" y="2100"/>
                    <a:pt x="790" y="1921"/>
                    <a:pt x="993" y="1749"/>
                  </a:cubicBezTo>
                  <a:cubicBezTo>
                    <a:pt x="895" y="1255"/>
                    <a:pt x="815" y="737"/>
                    <a:pt x="682" y="243"/>
                  </a:cubicBezTo>
                  <a:cubicBezTo>
                    <a:pt x="652" y="128"/>
                    <a:pt x="435" y="15"/>
                    <a:pt x="298" y="1"/>
                  </a:cubicBezTo>
                  <a:cubicBezTo>
                    <a:pt x="296" y="1"/>
                    <a:pt x="294" y="1"/>
                    <a:pt x="29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7"/>
            <p:cNvSpPr/>
            <p:nvPr/>
          </p:nvSpPr>
          <p:spPr>
            <a:xfrm>
              <a:off x="7923025" y="2781750"/>
              <a:ext cx="22925" cy="44300"/>
            </a:xfrm>
            <a:custGeom>
              <a:rect b="b" l="l" r="r" t="t"/>
              <a:pathLst>
                <a:path extrusionOk="0" h="1772" w="917">
                  <a:moveTo>
                    <a:pt x="430" y="1"/>
                  </a:moveTo>
                  <a:cubicBezTo>
                    <a:pt x="313" y="1"/>
                    <a:pt x="81" y="208"/>
                    <a:pt x="58" y="338"/>
                  </a:cubicBezTo>
                  <a:cubicBezTo>
                    <a:pt x="1" y="690"/>
                    <a:pt x="12" y="1058"/>
                    <a:pt x="61" y="1411"/>
                  </a:cubicBezTo>
                  <a:cubicBezTo>
                    <a:pt x="81" y="1550"/>
                    <a:pt x="277" y="1772"/>
                    <a:pt x="381" y="1772"/>
                  </a:cubicBezTo>
                  <a:cubicBezTo>
                    <a:pt x="382" y="1772"/>
                    <a:pt x="383" y="1772"/>
                    <a:pt x="384" y="1772"/>
                  </a:cubicBezTo>
                  <a:cubicBezTo>
                    <a:pt x="539" y="1763"/>
                    <a:pt x="685" y="1579"/>
                    <a:pt x="842" y="1463"/>
                  </a:cubicBezTo>
                  <a:cubicBezTo>
                    <a:pt x="856" y="1070"/>
                    <a:pt x="917" y="724"/>
                    <a:pt x="862" y="394"/>
                  </a:cubicBezTo>
                  <a:cubicBezTo>
                    <a:pt x="835" y="236"/>
                    <a:pt x="611" y="41"/>
                    <a:pt x="448" y="3"/>
                  </a:cubicBezTo>
                  <a:cubicBezTo>
                    <a:pt x="443" y="1"/>
                    <a:pt x="436" y="1"/>
                    <a:pt x="4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7"/>
            <p:cNvSpPr/>
            <p:nvPr/>
          </p:nvSpPr>
          <p:spPr>
            <a:xfrm>
              <a:off x="7922050" y="2695100"/>
              <a:ext cx="30000" cy="38875"/>
            </a:xfrm>
            <a:custGeom>
              <a:rect b="b" l="l" r="r" t="t"/>
              <a:pathLst>
                <a:path extrusionOk="0" h="1555" w="1200">
                  <a:moveTo>
                    <a:pt x="593" y="1"/>
                  </a:moveTo>
                  <a:cubicBezTo>
                    <a:pt x="456" y="1"/>
                    <a:pt x="246" y="106"/>
                    <a:pt x="187" y="213"/>
                  </a:cubicBezTo>
                  <a:cubicBezTo>
                    <a:pt x="0" y="569"/>
                    <a:pt x="231" y="1474"/>
                    <a:pt x="518" y="1545"/>
                  </a:cubicBezTo>
                  <a:cubicBezTo>
                    <a:pt x="544" y="1552"/>
                    <a:pt x="571" y="1555"/>
                    <a:pt x="598" y="1555"/>
                  </a:cubicBezTo>
                  <a:cubicBezTo>
                    <a:pt x="740" y="1555"/>
                    <a:pt x="894" y="1475"/>
                    <a:pt x="979" y="1458"/>
                  </a:cubicBezTo>
                  <a:cubicBezTo>
                    <a:pt x="1199" y="914"/>
                    <a:pt x="983" y="98"/>
                    <a:pt x="645" y="7"/>
                  </a:cubicBezTo>
                  <a:cubicBezTo>
                    <a:pt x="630" y="3"/>
                    <a:pt x="612" y="1"/>
                    <a:pt x="5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7"/>
            <p:cNvSpPr/>
            <p:nvPr/>
          </p:nvSpPr>
          <p:spPr>
            <a:xfrm>
              <a:off x="7864050" y="2922500"/>
              <a:ext cx="1650" cy="9125"/>
            </a:xfrm>
            <a:custGeom>
              <a:rect b="b" l="l" r="r" t="t"/>
              <a:pathLst>
                <a:path extrusionOk="0" h="365" w="66">
                  <a:moveTo>
                    <a:pt x="1" y="0"/>
                  </a:moveTo>
                  <a:cubicBezTo>
                    <a:pt x="16" y="123"/>
                    <a:pt x="38" y="245"/>
                    <a:pt x="65" y="365"/>
                  </a:cubicBezTo>
                  <a:cubicBezTo>
                    <a:pt x="42" y="247"/>
                    <a:pt x="20" y="127"/>
                    <a:pt x="1" y="0"/>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7801375" y="2530575"/>
              <a:ext cx="756100" cy="420875"/>
            </a:xfrm>
            <a:custGeom>
              <a:rect b="b" l="l" r="r" t="t"/>
              <a:pathLst>
                <a:path extrusionOk="0" h="16835" w="30244">
                  <a:moveTo>
                    <a:pt x="25185" y="926"/>
                  </a:moveTo>
                  <a:cubicBezTo>
                    <a:pt x="25577" y="926"/>
                    <a:pt x="25633" y="1147"/>
                    <a:pt x="25378" y="1600"/>
                  </a:cubicBezTo>
                  <a:cubicBezTo>
                    <a:pt x="24962" y="2334"/>
                    <a:pt x="24504" y="3037"/>
                    <a:pt x="24065" y="3756"/>
                  </a:cubicBezTo>
                  <a:cubicBezTo>
                    <a:pt x="23959" y="3926"/>
                    <a:pt x="23847" y="4090"/>
                    <a:pt x="23738" y="4258"/>
                  </a:cubicBezTo>
                  <a:cubicBezTo>
                    <a:pt x="23709" y="4243"/>
                    <a:pt x="23652" y="4226"/>
                    <a:pt x="23650" y="4205"/>
                  </a:cubicBezTo>
                  <a:cubicBezTo>
                    <a:pt x="23572" y="3587"/>
                    <a:pt x="23318" y="3292"/>
                    <a:pt x="22983" y="3292"/>
                  </a:cubicBezTo>
                  <a:cubicBezTo>
                    <a:pt x="22740" y="3292"/>
                    <a:pt x="22455" y="3446"/>
                    <a:pt x="22163" y="3744"/>
                  </a:cubicBezTo>
                  <a:cubicBezTo>
                    <a:pt x="21548" y="4366"/>
                    <a:pt x="20966" y="5011"/>
                    <a:pt x="20283" y="5735"/>
                  </a:cubicBezTo>
                  <a:cubicBezTo>
                    <a:pt x="20246" y="5524"/>
                    <a:pt x="20212" y="5343"/>
                    <a:pt x="20184" y="5166"/>
                  </a:cubicBezTo>
                  <a:cubicBezTo>
                    <a:pt x="20165" y="5036"/>
                    <a:pt x="20193" y="4811"/>
                    <a:pt x="20130" y="4782"/>
                  </a:cubicBezTo>
                  <a:cubicBezTo>
                    <a:pt x="20069" y="4755"/>
                    <a:pt x="19990" y="4741"/>
                    <a:pt x="19911" y="4741"/>
                  </a:cubicBezTo>
                  <a:cubicBezTo>
                    <a:pt x="19829" y="4741"/>
                    <a:pt x="19746" y="4757"/>
                    <a:pt x="19681" y="4789"/>
                  </a:cubicBezTo>
                  <a:cubicBezTo>
                    <a:pt x="19192" y="5023"/>
                    <a:pt x="18718" y="5297"/>
                    <a:pt x="18166" y="5594"/>
                  </a:cubicBezTo>
                  <a:cubicBezTo>
                    <a:pt x="17980" y="4816"/>
                    <a:pt x="17799" y="4111"/>
                    <a:pt x="17651" y="3401"/>
                  </a:cubicBezTo>
                  <a:cubicBezTo>
                    <a:pt x="17621" y="3266"/>
                    <a:pt x="17699" y="3090"/>
                    <a:pt x="17767" y="2950"/>
                  </a:cubicBezTo>
                  <a:cubicBezTo>
                    <a:pt x="18228" y="2047"/>
                    <a:pt x="19067" y="1555"/>
                    <a:pt x="19954" y="1067"/>
                  </a:cubicBezTo>
                  <a:lnTo>
                    <a:pt x="19954" y="1067"/>
                  </a:lnTo>
                  <a:cubicBezTo>
                    <a:pt x="19754" y="1584"/>
                    <a:pt x="19518" y="2093"/>
                    <a:pt x="19367" y="2624"/>
                  </a:cubicBezTo>
                  <a:cubicBezTo>
                    <a:pt x="19298" y="2868"/>
                    <a:pt x="19384" y="3152"/>
                    <a:pt x="19404" y="3419"/>
                  </a:cubicBezTo>
                  <a:cubicBezTo>
                    <a:pt x="19650" y="3367"/>
                    <a:pt x="19933" y="3373"/>
                    <a:pt x="20141" y="3253"/>
                  </a:cubicBezTo>
                  <a:cubicBezTo>
                    <a:pt x="21203" y="2641"/>
                    <a:pt x="22221" y="1953"/>
                    <a:pt x="23301" y="1383"/>
                  </a:cubicBezTo>
                  <a:cubicBezTo>
                    <a:pt x="23800" y="1118"/>
                    <a:pt x="24407" y="1024"/>
                    <a:pt x="24974" y="943"/>
                  </a:cubicBezTo>
                  <a:cubicBezTo>
                    <a:pt x="25053" y="932"/>
                    <a:pt x="25123" y="926"/>
                    <a:pt x="25185" y="926"/>
                  </a:cubicBezTo>
                  <a:close/>
                  <a:moveTo>
                    <a:pt x="22742" y="4085"/>
                  </a:moveTo>
                  <a:cubicBezTo>
                    <a:pt x="22829" y="4114"/>
                    <a:pt x="22915" y="4148"/>
                    <a:pt x="23001" y="4181"/>
                  </a:cubicBezTo>
                  <a:cubicBezTo>
                    <a:pt x="22911" y="4744"/>
                    <a:pt x="22805" y="5309"/>
                    <a:pt x="22740" y="5873"/>
                  </a:cubicBezTo>
                  <a:cubicBezTo>
                    <a:pt x="22717" y="6086"/>
                    <a:pt x="22719" y="6410"/>
                    <a:pt x="22840" y="6501"/>
                  </a:cubicBezTo>
                  <a:cubicBezTo>
                    <a:pt x="22893" y="6539"/>
                    <a:pt x="22970" y="6554"/>
                    <a:pt x="23057" y="6554"/>
                  </a:cubicBezTo>
                  <a:cubicBezTo>
                    <a:pt x="23199" y="6554"/>
                    <a:pt x="23366" y="6513"/>
                    <a:pt x="23490" y="6463"/>
                  </a:cubicBezTo>
                  <a:cubicBezTo>
                    <a:pt x="24534" y="6025"/>
                    <a:pt x="25539" y="5470"/>
                    <a:pt x="26618" y="5130"/>
                  </a:cubicBezTo>
                  <a:cubicBezTo>
                    <a:pt x="27322" y="4911"/>
                    <a:pt x="28121" y="4969"/>
                    <a:pt x="28880" y="4937"/>
                  </a:cubicBezTo>
                  <a:cubicBezTo>
                    <a:pt x="28892" y="4937"/>
                    <a:pt x="28904" y="4937"/>
                    <a:pt x="28915" y="4937"/>
                  </a:cubicBezTo>
                  <a:cubicBezTo>
                    <a:pt x="29262" y="4937"/>
                    <a:pt x="29368" y="5169"/>
                    <a:pt x="29192" y="5477"/>
                  </a:cubicBezTo>
                  <a:cubicBezTo>
                    <a:pt x="29019" y="5773"/>
                    <a:pt x="28848" y="6114"/>
                    <a:pt x="28581" y="6307"/>
                  </a:cubicBezTo>
                  <a:cubicBezTo>
                    <a:pt x="27533" y="7076"/>
                    <a:pt x="26460" y="7817"/>
                    <a:pt x="25185" y="8178"/>
                  </a:cubicBezTo>
                  <a:cubicBezTo>
                    <a:pt x="24411" y="8401"/>
                    <a:pt x="23649" y="8671"/>
                    <a:pt x="22884" y="8932"/>
                  </a:cubicBezTo>
                  <a:cubicBezTo>
                    <a:pt x="22794" y="8964"/>
                    <a:pt x="22714" y="8981"/>
                    <a:pt x="22644" y="8981"/>
                  </a:cubicBezTo>
                  <a:cubicBezTo>
                    <a:pt x="22476" y="8981"/>
                    <a:pt x="22354" y="8886"/>
                    <a:pt x="22234" y="8670"/>
                  </a:cubicBezTo>
                  <a:cubicBezTo>
                    <a:pt x="21866" y="7993"/>
                    <a:pt x="21428" y="7361"/>
                    <a:pt x="21058" y="6688"/>
                  </a:cubicBezTo>
                  <a:cubicBezTo>
                    <a:pt x="20969" y="6526"/>
                    <a:pt x="20956" y="6216"/>
                    <a:pt x="21055" y="6087"/>
                  </a:cubicBezTo>
                  <a:cubicBezTo>
                    <a:pt x="21590" y="5400"/>
                    <a:pt x="22172" y="4745"/>
                    <a:pt x="22742" y="4085"/>
                  </a:cubicBezTo>
                  <a:close/>
                  <a:moveTo>
                    <a:pt x="20311" y="0"/>
                  </a:moveTo>
                  <a:cubicBezTo>
                    <a:pt x="20142" y="0"/>
                    <a:pt x="19948" y="50"/>
                    <a:pt x="19834" y="131"/>
                  </a:cubicBezTo>
                  <a:cubicBezTo>
                    <a:pt x="18949" y="768"/>
                    <a:pt x="18099" y="1456"/>
                    <a:pt x="17191" y="2167"/>
                  </a:cubicBezTo>
                  <a:cubicBezTo>
                    <a:pt x="17180" y="2167"/>
                    <a:pt x="17169" y="2167"/>
                    <a:pt x="17157" y="2167"/>
                  </a:cubicBezTo>
                  <a:cubicBezTo>
                    <a:pt x="17102" y="2167"/>
                    <a:pt x="17028" y="2164"/>
                    <a:pt x="16945" y="2164"/>
                  </a:cubicBezTo>
                  <a:cubicBezTo>
                    <a:pt x="16823" y="2164"/>
                    <a:pt x="16680" y="2172"/>
                    <a:pt x="16548" y="2213"/>
                  </a:cubicBezTo>
                  <a:cubicBezTo>
                    <a:pt x="14271" y="2906"/>
                    <a:pt x="12012" y="3654"/>
                    <a:pt x="9650" y="4045"/>
                  </a:cubicBezTo>
                  <a:cubicBezTo>
                    <a:pt x="7975" y="4321"/>
                    <a:pt x="2490" y="5726"/>
                    <a:pt x="807" y="5862"/>
                  </a:cubicBezTo>
                  <a:cubicBezTo>
                    <a:pt x="722" y="6120"/>
                    <a:pt x="634" y="6385"/>
                    <a:pt x="549" y="6657"/>
                  </a:cubicBezTo>
                  <a:cubicBezTo>
                    <a:pt x="719" y="6650"/>
                    <a:pt x="881" y="6647"/>
                    <a:pt x="1053" y="6635"/>
                  </a:cubicBezTo>
                  <a:cubicBezTo>
                    <a:pt x="5102" y="6357"/>
                    <a:pt x="12816" y="4309"/>
                    <a:pt x="16715" y="3005"/>
                  </a:cubicBezTo>
                  <a:cubicBezTo>
                    <a:pt x="16952" y="4030"/>
                    <a:pt x="17169" y="4969"/>
                    <a:pt x="17390" y="5925"/>
                  </a:cubicBezTo>
                  <a:cubicBezTo>
                    <a:pt x="14798" y="7203"/>
                    <a:pt x="13035" y="7470"/>
                    <a:pt x="9445" y="7656"/>
                  </a:cubicBezTo>
                  <a:cubicBezTo>
                    <a:pt x="8712" y="7694"/>
                    <a:pt x="7551" y="7716"/>
                    <a:pt x="6280" y="7716"/>
                  </a:cubicBezTo>
                  <a:cubicBezTo>
                    <a:pt x="4096" y="7716"/>
                    <a:pt x="1587" y="7653"/>
                    <a:pt x="371" y="7503"/>
                  </a:cubicBezTo>
                  <a:cubicBezTo>
                    <a:pt x="291" y="7776"/>
                    <a:pt x="73" y="7808"/>
                    <a:pt x="0" y="8084"/>
                  </a:cubicBezTo>
                  <a:lnTo>
                    <a:pt x="2926" y="8364"/>
                  </a:lnTo>
                  <a:cubicBezTo>
                    <a:pt x="4254" y="8478"/>
                    <a:pt x="5957" y="8593"/>
                    <a:pt x="6809" y="8593"/>
                  </a:cubicBezTo>
                  <a:cubicBezTo>
                    <a:pt x="11058" y="8593"/>
                    <a:pt x="12723" y="8418"/>
                    <a:pt x="16992" y="7033"/>
                  </a:cubicBezTo>
                  <a:cubicBezTo>
                    <a:pt x="17277" y="6878"/>
                    <a:pt x="17644" y="6872"/>
                    <a:pt x="17973" y="6783"/>
                  </a:cubicBezTo>
                  <a:cubicBezTo>
                    <a:pt x="18072" y="6757"/>
                    <a:pt x="18176" y="6714"/>
                    <a:pt x="18260" y="6648"/>
                  </a:cubicBezTo>
                  <a:cubicBezTo>
                    <a:pt x="18636" y="6361"/>
                    <a:pt x="19011" y="6064"/>
                    <a:pt x="19428" y="5738"/>
                  </a:cubicBezTo>
                  <a:cubicBezTo>
                    <a:pt x="19933" y="6504"/>
                    <a:pt x="20401" y="7161"/>
                    <a:pt x="20812" y="7851"/>
                  </a:cubicBezTo>
                  <a:cubicBezTo>
                    <a:pt x="21213" y="8516"/>
                    <a:pt x="21560" y="9220"/>
                    <a:pt x="21940" y="9932"/>
                  </a:cubicBezTo>
                  <a:cubicBezTo>
                    <a:pt x="21699" y="10099"/>
                    <a:pt x="21513" y="10210"/>
                    <a:pt x="21347" y="10347"/>
                  </a:cubicBezTo>
                  <a:cubicBezTo>
                    <a:pt x="21033" y="10613"/>
                    <a:pt x="20547" y="10677"/>
                    <a:pt x="20453" y="11200"/>
                  </a:cubicBezTo>
                  <a:cubicBezTo>
                    <a:pt x="20426" y="11329"/>
                    <a:pt x="20175" y="11433"/>
                    <a:pt x="20014" y="11507"/>
                  </a:cubicBezTo>
                  <a:cubicBezTo>
                    <a:pt x="19101" y="11936"/>
                    <a:pt x="18213" y="12454"/>
                    <a:pt x="17261" y="12743"/>
                  </a:cubicBezTo>
                  <a:cubicBezTo>
                    <a:pt x="14808" y="13497"/>
                    <a:pt x="12323" y="14129"/>
                    <a:pt x="9860" y="14833"/>
                  </a:cubicBezTo>
                  <a:cubicBezTo>
                    <a:pt x="7474" y="15513"/>
                    <a:pt x="5025" y="15800"/>
                    <a:pt x="2572" y="16043"/>
                  </a:cubicBezTo>
                  <a:cubicBezTo>
                    <a:pt x="2623" y="16312"/>
                    <a:pt x="2696" y="16577"/>
                    <a:pt x="2792" y="16835"/>
                  </a:cubicBezTo>
                  <a:cubicBezTo>
                    <a:pt x="3182" y="16804"/>
                    <a:pt x="3575" y="16769"/>
                    <a:pt x="3968" y="16718"/>
                  </a:cubicBezTo>
                  <a:cubicBezTo>
                    <a:pt x="6741" y="16355"/>
                    <a:pt x="9457" y="15797"/>
                    <a:pt x="12154" y="15115"/>
                  </a:cubicBezTo>
                  <a:cubicBezTo>
                    <a:pt x="13859" y="14683"/>
                    <a:pt x="15539" y="14147"/>
                    <a:pt x="17214" y="13614"/>
                  </a:cubicBezTo>
                  <a:cubicBezTo>
                    <a:pt x="19260" y="12961"/>
                    <a:pt x="21111" y="11960"/>
                    <a:pt x="22561" y="10319"/>
                  </a:cubicBezTo>
                  <a:cubicBezTo>
                    <a:pt x="22720" y="10135"/>
                    <a:pt x="22868" y="9893"/>
                    <a:pt x="23076" y="9811"/>
                  </a:cubicBezTo>
                  <a:cubicBezTo>
                    <a:pt x="23879" y="9502"/>
                    <a:pt x="24697" y="9228"/>
                    <a:pt x="25519" y="8970"/>
                  </a:cubicBezTo>
                  <a:cubicBezTo>
                    <a:pt x="26877" y="8547"/>
                    <a:pt x="28029" y="7764"/>
                    <a:pt x="29103" y="6877"/>
                  </a:cubicBezTo>
                  <a:cubicBezTo>
                    <a:pt x="29464" y="6579"/>
                    <a:pt x="29713" y="6100"/>
                    <a:pt x="29909" y="5656"/>
                  </a:cubicBezTo>
                  <a:cubicBezTo>
                    <a:pt x="30244" y="4904"/>
                    <a:pt x="29936" y="4378"/>
                    <a:pt x="29129" y="4179"/>
                  </a:cubicBezTo>
                  <a:cubicBezTo>
                    <a:pt x="28741" y="4086"/>
                    <a:pt x="28355" y="4038"/>
                    <a:pt x="27972" y="4038"/>
                  </a:cubicBezTo>
                  <a:cubicBezTo>
                    <a:pt x="27413" y="4038"/>
                    <a:pt x="26861" y="4139"/>
                    <a:pt x="26318" y="4346"/>
                  </a:cubicBezTo>
                  <a:cubicBezTo>
                    <a:pt x="25462" y="4669"/>
                    <a:pt x="24618" y="5032"/>
                    <a:pt x="23768" y="5376"/>
                  </a:cubicBezTo>
                  <a:cubicBezTo>
                    <a:pt x="23755" y="5380"/>
                    <a:pt x="23741" y="5382"/>
                    <a:pt x="23725" y="5382"/>
                  </a:cubicBezTo>
                  <a:cubicBezTo>
                    <a:pt x="23694" y="5382"/>
                    <a:pt x="23658" y="5376"/>
                    <a:pt x="23616" y="5376"/>
                  </a:cubicBezTo>
                  <a:cubicBezTo>
                    <a:pt x="23630" y="5214"/>
                    <a:pt x="23644" y="5072"/>
                    <a:pt x="23643" y="5062"/>
                  </a:cubicBezTo>
                  <a:cubicBezTo>
                    <a:pt x="23993" y="4853"/>
                    <a:pt x="24360" y="4759"/>
                    <a:pt x="24514" y="4524"/>
                  </a:cubicBezTo>
                  <a:cubicBezTo>
                    <a:pt x="25089" y="3660"/>
                    <a:pt x="25672" y="2785"/>
                    <a:pt x="26113" y="1850"/>
                  </a:cubicBezTo>
                  <a:cubicBezTo>
                    <a:pt x="26291" y="1476"/>
                    <a:pt x="26344" y="1162"/>
                    <a:pt x="26301" y="904"/>
                  </a:cubicBezTo>
                  <a:cubicBezTo>
                    <a:pt x="26195" y="754"/>
                    <a:pt x="26102" y="593"/>
                    <a:pt x="26025" y="425"/>
                  </a:cubicBezTo>
                  <a:cubicBezTo>
                    <a:pt x="25792" y="235"/>
                    <a:pt x="25427" y="128"/>
                    <a:pt x="24931" y="128"/>
                  </a:cubicBezTo>
                  <a:cubicBezTo>
                    <a:pt x="24917" y="128"/>
                    <a:pt x="24902" y="128"/>
                    <a:pt x="24887" y="128"/>
                  </a:cubicBezTo>
                  <a:cubicBezTo>
                    <a:pt x="23734" y="134"/>
                    <a:pt x="22772" y="652"/>
                    <a:pt x="21829" y="1237"/>
                  </a:cubicBezTo>
                  <a:cubicBezTo>
                    <a:pt x="21409" y="1497"/>
                    <a:pt x="20971" y="1726"/>
                    <a:pt x="20468" y="2013"/>
                  </a:cubicBezTo>
                  <a:cubicBezTo>
                    <a:pt x="20606" y="1515"/>
                    <a:pt x="20752" y="1150"/>
                    <a:pt x="20784" y="774"/>
                  </a:cubicBezTo>
                  <a:cubicBezTo>
                    <a:pt x="20807" y="537"/>
                    <a:pt x="20731" y="173"/>
                    <a:pt x="20568" y="61"/>
                  </a:cubicBezTo>
                  <a:cubicBezTo>
                    <a:pt x="20508" y="19"/>
                    <a:pt x="20414" y="0"/>
                    <a:pt x="203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28"/>
          <p:cNvSpPr txBox="1"/>
          <p:nvPr>
            <p:ph type="ctrTitle"/>
          </p:nvPr>
        </p:nvSpPr>
        <p:spPr>
          <a:xfrm>
            <a:off x="2193000" y="736975"/>
            <a:ext cx="4758000" cy="14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OVERVIEW OF SOLUTION</a:t>
            </a:r>
            <a:endParaRPr sz="3600"/>
          </a:p>
        </p:txBody>
      </p:sp>
      <p:sp>
        <p:nvSpPr>
          <p:cNvPr id="874" name="Google Shape;874;p28"/>
          <p:cNvSpPr txBox="1"/>
          <p:nvPr/>
        </p:nvSpPr>
        <p:spPr>
          <a:xfrm>
            <a:off x="831150" y="2799050"/>
            <a:ext cx="7564800" cy="17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The solution will be explained in the following manner:</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en">
                <a:latin typeface="Comfortaa"/>
                <a:ea typeface="Comfortaa"/>
                <a:cs typeface="Comfortaa"/>
                <a:sym typeface="Comfortaa"/>
              </a:rPr>
              <a:t>Brief explanation of all techniques</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en">
                <a:latin typeface="Comfortaa"/>
                <a:ea typeface="Comfortaa"/>
                <a:cs typeface="Comfortaa"/>
                <a:sym typeface="Comfortaa"/>
              </a:rPr>
              <a:t>Pictorial Representation of Modules </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en">
                <a:latin typeface="Comfortaa"/>
                <a:ea typeface="Comfortaa"/>
                <a:cs typeface="Comfortaa"/>
                <a:sym typeface="Comfortaa"/>
              </a:rPr>
              <a:t>System Setup Diagram</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en">
                <a:latin typeface="Comfortaa"/>
                <a:ea typeface="Comfortaa"/>
                <a:cs typeface="Comfortaa"/>
                <a:sym typeface="Comfortaa"/>
              </a:rPr>
              <a:t>Technical Requirements</a:t>
            </a:r>
            <a:endParaRPr>
              <a:latin typeface="Comfortaa"/>
              <a:ea typeface="Comfortaa"/>
              <a:cs typeface="Comfortaa"/>
              <a:sym typeface="Comfortaa"/>
            </a:endParaRPr>
          </a:p>
          <a:p>
            <a:pPr indent="-317500" lvl="0" marL="457200" rtl="0" algn="l">
              <a:spcBef>
                <a:spcPts val="0"/>
              </a:spcBef>
              <a:spcAft>
                <a:spcPts val="0"/>
              </a:spcAft>
              <a:buSzPts val="1400"/>
              <a:buFont typeface="Comfortaa"/>
              <a:buAutoNum type="arabicPeriod"/>
            </a:pPr>
            <a:r>
              <a:rPr lang="en">
                <a:latin typeface="Comfortaa"/>
                <a:ea typeface="Comfortaa"/>
                <a:cs typeface="Comfortaa"/>
                <a:sym typeface="Comfortaa"/>
              </a:rPr>
              <a:t>Development Plan</a:t>
            </a:r>
            <a:endParaRPr>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29"/>
          <p:cNvSpPr txBox="1"/>
          <p:nvPr>
            <p:ph type="ctrTitle"/>
          </p:nvPr>
        </p:nvSpPr>
        <p:spPr>
          <a:xfrm>
            <a:off x="2830725" y="-16550"/>
            <a:ext cx="3505200" cy="732900"/>
          </a:xfrm>
          <a:prstGeom prst="rect">
            <a:avLst/>
          </a:prstGeom>
        </p:spPr>
        <p:txBody>
          <a:bodyPr anchorCtr="0" anchor="b" bIns="91425" lIns="91425" spcFirstLastPara="1" rIns="91425" wrap="square" tIns="91425">
            <a:noAutofit/>
          </a:bodyPr>
          <a:lstStyle/>
          <a:p>
            <a:pPr indent="-381000" lvl="0" marL="457200" rtl="0" algn="ctr">
              <a:spcBef>
                <a:spcPts val="0"/>
              </a:spcBef>
              <a:spcAft>
                <a:spcPts val="0"/>
              </a:spcAft>
              <a:buSzPts val="2400"/>
              <a:buAutoNum type="arabicPeriod"/>
            </a:pPr>
            <a:r>
              <a:rPr lang="en"/>
              <a:t>SPEECH ANALYSIS</a:t>
            </a:r>
            <a:endParaRPr/>
          </a:p>
        </p:txBody>
      </p:sp>
      <p:sp>
        <p:nvSpPr>
          <p:cNvPr id="880" name="Google Shape;880;p29"/>
          <p:cNvSpPr txBox="1"/>
          <p:nvPr/>
        </p:nvSpPr>
        <p:spPr>
          <a:xfrm>
            <a:off x="493875" y="795025"/>
            <a:ext cx="8239200" cy="3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Comfortaa"/>
                <a:ea typeface="Comfortaa"/>
                <a:cs typeface="Comfortaa"/>
                <a:sym typeface="Comfortaa"/>
              </a:rPr>
              <a:t>Problem :</a:t>
            </a:r>
            <a:r>
              <a:rPr b="1" lang="en">
                <a:latin typeface="Comfortaa"/>
                <a:ea typeface="Comfortaa"/>
                <a:cs typeface="Comfortaa"/>
                <a:sym typeface="Comfortaa"/>
              </a:rPr>
              <a:t> </a:t>
            </a:r>
            <a:r>
              <a:rPr lang="en">
                <a:latin typeface="Comfortaa"/>
                <a:ea typeface="Comfortaa"/>
                <a:cs typeface="Comfortaa"/>
                <a:sym typeface="Comfortaa"/>
              </a:rPr>
              <a:t> In rural areas, teachers are not very interested in teaching. Some of them are qualified on paper but lack knowledge and communication skills. This leads to intentional or unintentional wastage of class hours which leads to a poor teaching-learning environment.</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b="1" lang="en" u="sng">
                <a:latin typeface="Comfortaa"/>
                <a:ea typeface="Comfortaa"/>
                <a:cs typeface="Comfortaa"/>
                <a:sym typeface="Comfortaa"/>
              </a:rPr>
              <a:t>Solution :</a:t>
            </a:r>
            <a:r>
              <a:rPr lang="en" u="sng">
                <a:latin typeface="Comfortaa"/>
                <a:ea typeface="Comfortaa"/>
                <a:cs typeface="Comfortaa"/>
                <a:sym typeface="Comfortaa"/>
              </a:rPr>
              <a:t> </a:t>
            </a:r>
            <a:r>
              <a:rPr lang="en">
                <a:latin typeface="Comfortaa"/>
                <a:ea typeface="Comfortaa"/>
                <a:cs typeface="Comfortaa"/>
                <a:sym typeface="Comfortaa"/>
              </a:rPr>
              <a:t>The content which is scheduled to be covered in a particular class will be </a:t>
            </a:r>
            <a:r>
              <a:rPr b="1" lang="en">
                <a:latin typeface="Comfortaa"/>
                <a:ea typeface="Comfortaa"/>
                <a:cs typeface="Comfortaa"/>
                <a:sym typeface="Comfortaa"/>
              </a:rPr>
              <a:t>uploaded in pdf format to our application</a:t>
            </a:r>
            <a:r>
              <a:rPr lang="en">
                <a:latin typeface="Comfortaa"/>
                <a:ea typeface="Comfortaa"/>
                <a:cs typeface="Comfortaa"/>
                <a:sym typeface="Comfortaa"/>
              </a:rPr>
              <a:t>. A </a:t>
            </a:r>
            <a:r>
              <a:rPr b="1" lang="en">
                <a:latin typeface="Comfortaa"/>
                <a:ea typeface="Comfortaa"/>
                <a:cs typeface="Comfortaa"/>
                <a:sym typeface="Comfortaa"/>
              </a:rPr>
              <a:t>Speech to Text Model </a:t>
            </a:r>
            <a:r>
              <a:rPr lang="en">
                <a:latin typeface="Comfortaa"/>
                <a:ea typeface="Comfortaa"/>
                <a:cs typeface="Comfortaa"/>
                <a:sym typeface="Comfortaa"/>
              </a:rPr>
              <a:t>will analyse the speech of the teacher in real time and convert it into text.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lang="en">
                <a:latin typeface="Comfortaa"/>
                <a:ea typeface="Comfortaa"/>
                <a:cs typeface="Comfortaa"/>
                <a:sym typeface="Comfortaa"/>
              </a:rPr>
              <a:t>We will perform </a:t>
            </a:r>
            <a:r>
              <a:rPr b="1" lang="en">
                <a:latin typeface="Comfortaa"/>
                <a:ea typeface="Comfortaa"/>
                <a:cs typeface="Comfortaa"/>
                <a:sym typeface="Comfortaa"/>
              </a:rPr>
              <a:t>Name Entity Recognition</a:t>
            </a:r>
            <a:r>
              <a:rPr lang="en">
                <a:latin typeface="Comfortaa"/>
                <a:ea typeface="Comfortaa"/>
                <a:cs typeface="Comfortaa"/>
                <a:sym typeface="Comfortaa"/>
              </a:rPr>
              <a:t> on both these texts and compute a number on the scale of 0-100 which will give the </a:t>
            </a:r>
            <a:r>
              <a:rPr b="1" lang="en">
                <a:latin typeface="Comfortaa"/>
                <a:ea typeface="Comfortaa"/>
                <a:cs typeface="Comfortaa"/>
                <a:sym typeface="Comfortaa"/>
              </a:rPr>
              <a:t>Percentage of Keywords Spoken </a:t>
            </a:r>
            <a:r>
              <a:rPr lang="en">
                <a:latin typeface="Comfortaa"/>
                <a:ea typeface="Comfortaa"/>
                <a:cs typeface="Comfortaa"/>
                <a:sym typeface="Comfortaa"/>
              </a:rPr>
              <a:t>covered in the lecture against the contents of the chapter. </a:t>
            </a:r>
            <a:endParaRPr>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None/>
            </a:pPr>
            <a:r>
              <a:rPr b="1" lang="en" u="sng">
                <a:latin typeface="Comfortaa"/>
                <a:ea typeface="Comfortaa"/>
                <a:cs typeface="Comfortaa"/>
                <a:sym typeface="Comfortaa"/>
              </a:rPr>
              <a:t>Impact : </a:t>
            </a:r>
            <a:r>
              <a:rPr lang="en">
                <a:latin typeface="Comfortaa"/>
                <a:ea typeface="Comfortaa"/>
                <a:cs typeface="Comfortaa"/>
                <a:sym typeface="Comfortaa"/>
              </a:rPr>
              <a:t>The </a:t>
            </a:r>
            <a:r>
              <a:rPr b="1" lang="en">
                <a:latin typeface="Comfortaa"/>
                <a:ea typeface="Comfortaa"/>
                <a:cs typeface="Comfortaa"/>
                <a:sym typeface="Comfortaa"/>
              </a:rPr>
              <a:t>Percentage of Keywords</a:t>
            </a:r>
            <a:r>
              <a:rPr lang="en">
                <a:latin typeface="Comfortaa"/>
                <a:ea typeface="Comfortaa"/>
                <a:cs typeface="Comfortaa"/>
                <a:sym typeface="Comfortaa"/>
              </a:rPr>
              <a:t> </a:t>
            </a:r>
            <a:r>
              <a:rPr b="1" lang="en">
                <a:latin typeface="Comfortaa"/>
                <a:ea typeface="Comfortaa"/>
                <a:cs typeface="Comfortaa"/>
                <a:sym typeface="Comfortaa"/>
              </a:rPr>
              <a:t>Spoken (PKS) </a:t>
            </a:r>
            <a:r>
              <a:rPr lang="en">
                <a:latin typeface="Comfortaa"/>
                <a:ea typeface="Comfortaa"/>
                <a:cs typeface="Comfortaa"/>
                <a:sym typeface="Comfortaa"/>
              </a:rPr>
              <a:t>in a class will give us a good estimate of the quality of teaching. It will also encourage teachers to </a:t>
            </a:r>
            <a:r>
              <a:rPr b="1" lang="en">
                <a:latin typeface="Comfortaa"/>
                <a:ea typeface="Comfortaa"/>
                <a:cs typeface="Comfortaa"/>
                <a:sym typeface="Comfortaa"/>
              </a:rPr>
              <a:t>prepare well</a:t>
            </a:r>
            <a:r>
              <a:rPr lang="en">
                <a:latin typeface="Comfortaa"/>
                <a:ea typeface="Comfortaa"/>
                <a:cs typeface="Comfortaa"/>
                <a:sym typeface="Comfortaa"/>
              </a:rPr>
              <a:t> before coming to class and</a:t>
            </a:r>
            <a:r>
              <a:rPr b="1" lang="en">
                <a:latin typeface="Comfortaa"/>
                <a:ea typeface="Comfortaa"/>
                <a:cs typeface="Comfortaa"/>
                <a:sym typeface="Comfortaa"/>
              </a:rPr>
              <a:t> utilise the class hours effectively.</a:t>
            </a:r>
            <a:endParaRPr b="1">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