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2EDBF0-6493-40F5-9462-D00E04CD7D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0AEF61-452A-4806-8072-81396612F2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E5D1C-6F63-46E9-A18A-B8CCD46A91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11049F-4B2C-410B-B86F-D718BDC334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72D06C-82FF-411A-A86C-595D23B4AC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BB3D46-25FE-44DF-A30F-756F1DD5C1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099616-FC9C-4DAD-8482-C4376E6E2E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C7AFDA-4C73-4389-A40B-5570B69C6A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153A71-E647-4CDE-85E8-A72BEAFD87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7DEB79-5F7F-4BC8-B949-A499836A9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854E79-E5C6-45C2-9C68-947B0438A6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CA25F-6356-4585-8738-F7A524DF67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2B78BB-606A-4C49-8A9C-935AB9EB21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C8BB48-CA23-47B7-BD9C-02BB5E37B5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C3E78-5A12-47EB-BD32-07703B6BD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3313A8-C304-4E9E-AD1B-90824F03BB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F09468-6CB3-4AB6-A7DB-77610CCBBD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CB604-1EE4-4396-8C14-A0C1B4793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9D8898-2DD3-4C2F-9C24-785DFBB50D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8646D9-0D47-4E0D-8728-FE8039AC3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B192C-A566-4F7C-9D3D-9043C131B3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CC6D80-5FE2-4675-867D-0E6ADF6EFE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7CA549-E413-4D6D-BFE2-4A04AF68E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4AD18-DE10-4A32-8CFD-4CC14EB2C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58F8111-B314-462D-88A1-F582847639C0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AC9F897-FFE9-44AA-A3D1-A8E1AAE46CDC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udemy.com/course/terraform-101/" TargetMode="External"/><Relationship Id="rId2" Type="http://schemas.openxmlformats.org/officeDocument/2006/relationships/hyperlink" Target="https://www.udemy.com/course/terraform-aws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Terraform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Infrastructure as Code tool by HashiCorp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What is terraform?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Write infrastructure as code using declarative configuration files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Developed by HashiCorp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Uses HashiCorp Configuration Language (HCL)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Developed in Golang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Helps you to evolve infrastructure, safely and predictably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Open Source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Supports hundreds of cloud services and applications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Terraform is not cloud agnostic!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93840" y="1108080"/>
            <a:ext cx="10560240" cy="543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It provides support for all major cloud platforms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It provides common language to keep your infrastructure in desired state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1" name="TextBox 5"/>
          <p:cNvSpPr/>
          <p:nvPr/>
        </p:nvSpPr>
        <p:spPr>
          <a:xfrm>
            <a:off x="393840" y="2028240"/>
            <a:ext cx="610308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resource "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aws_instance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"  "vm"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ami           = "xyz"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instance_type = "t3.micro"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tags =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Name = "HelloWorld"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TextBox 11"/>
          <p:cNvSpPr/>
          <p:nvPr/>
        </p:nvSpPr>
        <p:spPr>
          <a:xfrm>
            <a:off x="393840" y="4190040"/>
            <a:ext cx="830232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resource "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</a:rPr>
              <a:t>azurerm_linux_virtual_machine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"  "vm" 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name                  = "myVM"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size                  = "Standard_DS1_v2"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source_image_reference 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publisher = "Canonical"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offer     = "UbuntuServer"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version   = "latest"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Straight Connector 13"/>
          <p:cNvSpPr/>
          <p:nvPr/>
        </p:nvSpPr>
        <p:spPr>
          <a:xfrm>
            <a:off x="0" y="4089960"/>
            <a:ext cx="8548920" cy="360"/>
          </a:xfrm>
          <a:prstGeom prst="line">
            <a:avLst/>
          </a:prstGeom>
          <a:ln>
            <a:solidFill>
              <a:srgbClr val="92a9b9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Explosion: 8 Points 14"/>
          <p:cNvSpPr/>
          <p:nvPr/>
        </p:nvSpPr>
        <p:spPr>
          <a:xfrm>
            <a:off x="4642920" y="2108160"/>
            <a:ext cx="3603960" cy="1708560"/>
          </a:xfrm>
          <a:prstGeom prst="irregularSeal1">
            <a:avLst/>
          </a:prstGeom>
          <a:solidFill>
            <a:srgbClr val="ffffff"/>
          </a:solidFill>
          <a:ln>
            <a:solidFill>
              <a:srgbClr val="b9a489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Explosion: 8 Points 15"/>
          <p:cNvSpPr/>
          <p:nvPr/>
        </p:nvSpPr>
        <p:spPr>
          <a:xfrm>
            <a:off x="5092560" y="4697640"/>
            <a:ext cx="3603960" cy="1708560"/>
          </a:xfrm>
          <a:prstGeom prst="irregularSeal1">
            <a:avLst/>
          </a:prstGeom>
          <a:solidFill>
            <a:srgbClr val="ffffff"/>
          </a:solidFill>
          <a:ln>
            <a:solidFill>
              <a:srgbClr val="b9a489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Azure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Terraform providers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More than 130 providers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64520" y="2486160"/>
            <a:ext cx="7815240" cy="25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52" strike="noStrike">
                <a:solidFill>
                  <a:srgbClr val="000000"/>
                </a:solidFill>
                <a:latin typeface="Verdana Pro Cond"/>
              </a:rPr>
              <a:t>Terraform resources (aka. Resource Blocks)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Each terraform provider contains resources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most important element in the language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Describes one or more infrastructure objects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393840" y="2705040"/>
            <a:ext cx="610308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resource "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aws_instance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"  "vm"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ami           = "xyz"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instance_type = "t3.micro"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tags =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Name = "HelloWorld"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Terraform modules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Code reuse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Easier testing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Apply versioning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Use version constraints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Use and contribute to the public Module Registry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Terraform state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93840" y="1008360"/>
            <a:ext cx="10560240" cy="5849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keeps track of your infrastructure using the state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State is required and terraform cannot work without it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primary purpose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Keep bindings between objects in a remote system and resource instances declared in your configuration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Record the identity of the object, and then update or delete that object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state is stored by default in a local file named "terraform.tfstate“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Good for local testing and simple setups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state can also be stored remotely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Good for a team setup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Supports different backends (e.g. S3, GCS and etc.)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state is just a json file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Manual modifications of the state file are 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discouraged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Terraform Workflow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init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Syntax check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Download and install providers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Download and install modules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Load some configurations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plan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Check terraform state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Check current infrastructure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Create diff between current infrastructure and desired state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apply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Execute terraform plan as first step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Waits for approval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Apply all changes from the presented plan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terraform destroy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Execute plan as a first step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Waits for approval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Destroy all resources from the presented plan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Free Resources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Video Courses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 u="sng">
                <a:solidFill>
                  <a:srgbClr val="7eb7c9"/>
                </a:solidFill>
                <a:uFillTx/>
                <a:latin typeface="Verdana Pro Cond Light"/>
                <a:hlinkClick r:id="rId1"/>
              </a:rPr>
              <a:t>https://www.udemy.com/course/terraform-101/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 u="sng">
                <a:solidFill>
                  <a:srgbClr val="7eb7c9"/>
                </a:solidFill>
                <a:uFillTx/>
                <a:latin typeface="Verdana Pro Cond Light"/>
                <a:hlinkClick r:id="rId2"/>
              </a:rPr>
              <a:t>https://www.udemy.com/course/terraform-aws/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 u="sng">
                <a:solidFill>
                  <a:srgbClr val="7eb7c9"/>
                </a:solidFill>
                <a:uFillTx/>
                <a:latin typeface="Verdana Pro Cond Light"/>
              </a:rPr>
              <a:t>https://www.udemy.com/course/terraform-lightning-course/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14297</TotalTime>
  <Application>LibreOffice/7.3.7.2$Linux_X86_64 LibreOffice_project/30$Build-2</Application>
  <AppVersion>15.0000</AppVersion>
  <Words>485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2020-09-12T08:48:01Z</dcterms:created>
  <dc:creator>Borislav Varadinov</dc:creator>
  <dc:description/>
  <dc:language>en-US</dc:language>
  <cp:lastModifiedBy/>
  <dcterms:modified xsi:type="dcterms:W3CDTF">2022-12-19T13:53:33Z</dcterms:modified>
  <cp:revision>208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