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334" r:id="rId3"/>
    <p:sldId id="338" r:id="rId4"/>
    <p:sldId id="341" r:id="rId5"/>
    <p:sldId id="343" r:id="rId6"/>
    <p:sldId id="340" r:id="rId7"/>
    <p:sldId id="342" r:id="rId8"/>
    <p:sldId id="339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erraform-aws/" TargetMode="External"/><Relationship Id="rId2" Type="http://schemas.openxmlformats.org/officeDocument/2006/relationships/hyperlink" Target="https://www.udemy.com/course/terraform-1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Infrastructure as Code tool by </a:t>
            </a:r>
            <a:r>
              <a:rPr lang="en-US" dirty="0" err="1"/>
              <a:t>HashiCorp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36A-A9B5-4843-93FE-611951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4D-93F8-4EE6-8A59-216803B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infrastructure as code using declarative configuration files</a:t>
            </a:r>
          </a:p>
          <a:p>
            <a:r>
              <a:rPr lang="en-US" dirty="0"/>
              <a:t>Developed by </a:t>
            </a:r>
            <a:r>
              <a:rPr lang="en-US" dirty="0" err="1"/>
              <a:t>HashiCorp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  <a:p>
            <a:r>
              <a:rPr lang="en-US" dirty="0"/>
              <a:t>Developed in Golang</a:t>
            </a:r>
          </a:p>
          <a:p>
            <a:r>
              <a:rPr lang="en-US" dirty="0"/>
              <a:t>Helps you to evolve infrastructure, safely and predictably</a:t>
            </a:r>
          </a:p>
          <a:p>
            <a:r>
              <a:rPr lang="en-US" dirty="0"/>
              <a:t>Open Source </a:t>
            </a:r>
          </a:p>
          <a:p>
            <a:r>
              <a:rPr lang="en-US" dirty="0"/>
              <a:t>Supports hundreds of cloud services and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6847-3904-4D7B-81B8-86F8317E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is not cloud agnostic!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10B4-73A9-473E-BF0A-19989FC7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108148"/>
            <a:ext cx="10560618" cy="5432352"/>
          </a:xfrm>
        </p:spPr>
        <p:txBody>
          <a:bodyPr/>
          <a:lstStyle/>
          <a:p>
            <a:r>
              <a:rPr lang="en-US" dirty="0"/>
              <a:t>It provides support for all major cloud platforms</a:t>
            </a:r>
          </a:p>
          <a:p>
            <a:r>
              <a:rPr lang="en-US" dirty="0"/>
              <a:t>It provides common language to keep your infrastructure in desired state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6220-211B-4590-821C-61FF88A3E1D9}"/>
              </a:ext>
            </a:extLst>
          </p:cNvPr>
          <p:cNvSpPr txBox="1"/>
          <p:nvPr/>
        </p:nvSpPr>
        <p:spPr>
          <a:xfrm>
            <a:off x="393894" y="2028175"/>
            <a:ext cx="61033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resource "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aws_instance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 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ami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        = 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xyz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instance_type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"t3.micro"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tags =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Name = "HelloWorld"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FE623-6E7A-426F-A44A-DD9486488F46}"/>
              </a:ext>
            </a:extLst>
          </p:cNvPr>
          <p:cNvSpPr txBox="1"/>
          <p:nvPr/>
        </p:nvSpPr>
        <p:spPr>
          <a:xfrm>
            <a:off x="393894" y="4190206"/>
            <a:ext cx="83028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resource "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azurerm_linux_virtual_machine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  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vm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 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name                  = 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myVM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size                  = "Standard_DS1_v2"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...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source_image_reference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publisher = "Canonical"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offer     = 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UbuntuServer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version   = "latest"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39964-1702-47D9-9DB0-46ECF24DB954}"/>
              </a:ext>
            </a:extLst>
          </p:cNvPr>
          <p:cNvCxnSpPr/>
          <p:nvPr/>
        </p:nvCxnSpPr>
        <p:spPr>
          <a:xfrm>
            <a:off x="0" y="4090278"/>
            <a:ext cx="85491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F57E8FCD-A335-48E1-A942-59F955A28A7E}"/>
              </a:ext>
            </a:extLst>
          </p:cNvPr>
          <p:cNvSpPr/>
          <p:nvPr/>
        </p:nvSpPr>
        <p:spPr>
          <a:xfrm>
            <a:off x="4643021" y="2108339"/>
            <a:ext cx="3604334" cy="1709058"/>
          </a:xfrm>
          <a:prstGeom prst="irregularSeal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E67EC4DC-CCD4-4A60-B7E3-2942091117E0}"/>
              </a:ext>
            </a:extLst>
          </p:cNvPr>
          <p:cNvSpPr/>
          <p:nvPr/>
        </p:nvSpPr>
        <p:spPr>
          <a:xfrm>
            <a:off x="5092401" y="4697794"/>
            <a:ext cx="3604334" cy="1709058"/>
          </a:xfrm>
          <a:prstGeom prst="irregularSeal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49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9EA7-D1A2-4C65-829E-B93063B2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5929-7C99-4F41-AA19-62FE1CDC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130 providers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CCD77-2E0A-4B2E-B889-CFE67075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4" y="2486167"/>
            <a:ext cx="7815587" cy="25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2E3A-D320-40C9-9AFD-520A153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resources (aka. Resource Blocks)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2D5E-3407-4DE9-A1BE-986C1617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terraform provider contains resources</a:t>
            </a:r>
          </a:p>
          <a:p>
            <a:r>
              <a:rPr lang="en-US" dirty="0"/>
              <a:t>The most important element in the language</a:t>
            </a:r>
          </a:p>
          <a:p>
            <a:r>
              <a:rPr lang="en-US" dirty="0"/>
              <a:t>Describes one or more infrastructure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CBBF-076F-4270-B483-FAECF8740DD3}"/>
              </a:ext>
            </a:extLst>
          </p:cNvPr>
          <p:cNvSpPr txBox="1"/>
          <p:nvPr/>
        </p:nvSpPr>
        <p:spPr>
          <a:xfrm>
            <a:off x="393894" y="2705068"/>
            <a:ext cx="61033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resource "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aws_instance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 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ami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        = 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xyz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instance_type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"t3.micro"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tags =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Name = "HelloWorld"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4504-9041-4466-A5E8-E4DF970A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D9BB-4BC4-468D-8001-C7AD687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Easier testing</a:t>
            </a:r>
          </a:p>
          <a:p>
            <a:r>
              <a:rPr lang="en-US" dirty="0"/>
              <a:t>Apply versioning</a:t>
            </a:r>
          </a:p>
          <a:p>
            <a:r>
              <a:rPr lang="en-US" dirty="0"/>
              <a:t>Use version constraints</a:t>
            </a:r>
          </a:p>
          <a:p>
            <a:r>
              <a:rPr lang="en-US" dirty="0"/>
              <a:t>Use and contribute to the public Module Registry</a:t>
            </a:r>
          </a:p>
        </p:txBody>
      </p:sp>
    </p:spTree>
    <p:extLst>
      <p:ext uri="{BB962C8B-B14F-4D97-AF65-F5344CB8AC3E}">
        <p14:creationId xmlns:p14="http://schemas.microsoft.com/office/powerpoint/2010/main" val="8111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108D-A598-4EC8-8266-16064EBE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65B9-0AA8-413A-A5BC-C4CBA24C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008220"/>
            <a:ext cx="10560618" cy="5849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Terraform keeps track of your infrastructure using the state</a:t>
            </a:r>
          </a:p>
          <a:p>
            <a:pPr lvl="1"/>
            <a:r>
              <a:rPr lang="en-US" dirty="0"/>
              <a:t>State is required and terraform cannot work without it</a:t>
            </a:r>
          </a:p>
          <a:p>
            <a:endParaRPr lang="en-US" dirty="0"/>
          </a:p>
          <a:p>
            <a:r>
              <a:rPr lang="en-US" dirty="0"/>
              <a:t>The primary purpose </a:t>
            </a:r>
          </a:p>
          <a:p>
            <a:pPr lvl="1"/>
            <a:r>
              <a:rPr lang="en-US" dirty="0"/>
              <a:t>Keep bindings between objects in a remote system and resource instances declared in your configuration</a:t>
            </a:r>
          </a:p>
          <a:p>
            <a:pPr lvl="1"/>
            <a:r>
              <a:rPr lang="en-US" dirty="0"/>
              <a:t>Record the identity of the object, and then update or delete that object</a:t>
            </a:r>
          </a:p>
          <a:p>
            <a:endParaRPr lang="en-US" dirty="0"/>
          </a:p>
          <a:p>
            <a:r>
              <a:rPr lang="en-US" dirty="0"/>
              <a:t>The state is stored by default in a local file named "</a:t>
            </a:r>
            <a:r>
              <a:rPr lang="en-US" dirty="0" err="1"/>
              <a:t>terraform.tfstate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Good for local testing and simple setups</a:t>
            </a:r>
          </a:p>
          <a:p>
            <a:endParaRPr lang="en-US" dirty="0"/>
          </a:p>
          <a:p>
            <a:r>
              <a:rPr lang="en-US" dirty="0"/>
              <a:t>The state can also be stored remotely </a:t>
            </a:r>
          </a:p>
          <a:p>
            <a:pPr lvl="1"/>
            <a:r>
              <a:rPr lang="en-US" dirty="0"/>
              <a:t>Good for a team setup</a:t>
            </a:r>
          </a:p>
          <a:p>
            <a:pPr lvl="1"/>
            <a:r>
              <a:rPr lang="en-US" dirty="0"/>
              <a:t>Supports different backends (e.g. S3, GCS and etc.)</a:t>
            </a:r>
          </a:p>
          <a:p>
            <a:pPr lvl="1"/>
            <a:endParaRPr lang="en-US" dirty="0"/>
          </a:p>
          <a:p>
            <a:r>
              <a:rPr lang="en-US" dirty="0"/>
              <a:t>Terraform state is just a json file</a:t>
            </a:r>
          </a:p>
          <a:p>
            <a:pPr lvl="1"/>
            <a:r>
              <a:rPr lang="en-US" dirty="0"/>
              <a:t>Manual modifications of the state file are </a:t>
            </a:r>
            <a:r>
              <a:rPr lang="en-US" b="1" dirty="0"/>
              <a:t>discouraged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008-7112-4151-B358-DA84BEBD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C435-125D-4D2F-8706-61B8C82F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Syntax check</a:t>
            </a:r>
          </a:p>
          <a:p>
            <a:pPr lvl="1"/>
            <a:r>
              <a:rPr lang="en-US" dirty="0"/>
              <a:t>Download and install providers</a:t>
            </a:r>
          </a:p>
          <a:p>
            <a:pPr lvl="1"/>
            <a:r>
              <a:rPr lang="en-US" dirty="0"/>
              <a:t>Download and install modules</a:t>
            </a:r>
          </a:p>
          <a:p>
            <a:pPr lvl="1"/>
            <a:r>
              <a:rPr lang="en-US" dirty="0"/>
              <a:t>Load some configurations</a:t>
            </a:r>
          </a:p>
          <a:p>
            <a:r>
              <a:rPr lang="en-US" dirty="0"/>
              <a:t>terraform plan</a:t>
            </a:r>
          </a:p>
          <a:p>
            <a:pPr lvl="1"/>
            <a:r>
              <a:rPr lang="en-US" dirty="0"/>
              <a:t>Check terraform state</a:t>
            </a:r>
          </a:p>
          <a:p>
            <a:pPr lvl="1"/>
            <a:r>
              <a:rPr lang="en-US" dirty="0"/>
              <a:t>Check current infrastructure </a:t>
            </a:r>
          </a:p>
          <a:p>
            <a:pPr lvl="1"/>
            <a:r>
              <a:rPr lang="en-US" dirty="0"/>
              <a:t>Create diff between current infrastructure and desired state</a:t>
            </a:r>
          </a:p>
          <a:p>
            <a:r>
              <a:rPr lang="en-US" dirty="0"/>
              <a:t>terraform apply</a:t>
            </a:r>
          </a:p>
          <a:p>
            <a:pPr lvl="1"/>
            <a:r>
              <a:rPr lang="en-US" dirty="0"/>
              <a:t>Execute terraform plan as first step</a:t>
            </a:r>
          </a:p>
          <a:p>
            <a:pPr lvl="1"/>
            <a:r>
              <a:rPr lang="en-US" dirty="0"/>
              <a:t>Waits for approval</a:t>
            </a:r>
          </a:p>
          <a:p>
            <a:pPr lvl="1"/>
            <a:r>
              <a:rPr lang="en-US" dirty="0"/>
              <a:t>Apply all changes from the presented plan</a:t>
            </a:r>
          </a:p>
          <a:p>
            <a:r>
              <a:rPr lang="en-US" dirty="0"/>
              <a:t>terraform destroy </a:t>
            </a:r>
          </a:p>
          <a:p>
            <a:pPr lvl="1"/>
            <a:r>
              <a:rPr lang="en-US" dirty="0"/>
              <a:t>Execute plan as a first step</a:t>
            </a:r>
          </a:p>
          <a:p>
            <a:pPr lvl="1"/>
            <a:r>
              <a:rPr lang="en-US" dirty="0"/>
              <a:t>Waits for approval</a:t>
            </a:r>
          </a:p>
          <a:p>
            <a:pPr lvl="1"/>
            <a:r>
              <a:rPr lang="en-US" dirty="0"/>
              <a:t>Destroy all resources from the presented plan</a:t>
            </a:r>
          </a:p>
        </p:txBody>
      </p:sp>
    </p:spTree>
    <p:extLst>
      <p:ext uri="{BB962C8B-B14F-4D97-AF65-F5344CB8AC3E}">
        <p14:creationId xmlns:p14="http://schemas.microsoft.com/office/powerpoint/2010/main" val="229812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4C65-DF03-4642-91ED-9CF0A746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B71A-F8FA-40CB-89B7-23CE74D4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Courses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https://www.udemy.com/course/terraform-101/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https://www.udemy.com/course/terraform-aws/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59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14282</TotalTime>
  <Words>485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Terraform</vt:lpstr>
      <vt:lpstr>What is terraform?</vt:lpstr>
      <vt:lpstr>Terraform is not cloud agnostic!</vt:lpstr>
      <vt:lpstr>Terraform providers</vt:lpstr>
      <vt:lpstr>Terraform resources (aka. Resource Blocks)</vt:lpstr>
      <vt:lpstr>Terraform modules</vt:lpstr>
      <vt:lpstr>Terraform state</vt:lpstr>
      <vt:lpstr>Terraform Workflow</vt:lpstr>
      <vt:lpstr>Free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205</cp:revision>
  <dcterms:created xsi:type="dcterms:W3CDTF">2020-09-12T08:48:01Z</dcterms:created>
  <dcterms:modified xsi:type="dcterms:W3CDTF">2022-01-10T17:22:28Z</dcterms:modified>
</cp:coreProperties>
</file>