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4"/>
  </p:notesMasterIdLst>
  <p:sldIdLst>
    <p:sldId id="256" r:id="rId2"/>
    <p:sldId id="335" r:id="rId3"/>
    <p:sldId id="342" r:id="rId4"/>
    <p:sldId id="354" r:id="rId5"/>
    <p:sldId id="343" r:id="rId6"/>
    <p:sldId id="334" r:id="rId7"/>
    <p:sldId id="336" r:id="rId8"/>
    <p:sldId id="355" r:id="rId9"/>
    <p:sldId id="356" r:id="rId10"/>
    <p:sldId id="337" r:id="rId11"/>
    <p:sldId id="338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ntent_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 lIns="0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8199" y="6362924"/>
            <a:ext cx="731520" cy="203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EFBD096F-5655-4676-A198-5F7E249BDC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29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8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icd-pipeline-rule-them-a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ds-gov.tech/that-ci-cd-thing-principles-implementation-tools-aa8e77f9a35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Leading open source automation server for CICD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E8EE-775D-4A79-B02D-2A829334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AF99-79A4-46D7-B99B-D49907AB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Jenkinsfile</a:t>
            </a:r>
            <a:r>
              <a:rPr lang="en-US" dirty="0"/>
              <a:t> (describe pipeline using Jenkins Pipeline DSL)</a:t>
            </a:r>
          </a:p>
          <a:p>
            <a:pPr lvl="1"/>
            <a:r>
              <a:rPr lang="en-US" dirty="0"/>
              <a:t>stage: starts a new pipeline stage</a:t>
            </a:r>
          </a:p>
          <a:p>
            <a:pPr lvl="1"/>
            <a:r>
              <a:rPr lang="en-US" dirty="0"/>
              <a:t>agent: selects node for execution based on label</a:t>
            </a:r>
          </a:p>
          <a:p>
            <a:pPr lvl="1"/>
            <a:r>
              <a:rPr lang="en-US" dirty="0"/>
              <a:t>checkout: checkouts code from SCM</a:t>
            </a:r>
          </a:p>
          <a:p>
            <a:pPr lvl="1"/>
            <a:r>
              <a:rPr lang="en-US" dirty="0" err="1"/>
              <a:t>sh</a:t>
            </a:r>
            <a:r>
              <a:rPr lang="en-US" dirty="0"/>
              <a:t>: executes shell command</a:t>
            </a:r>
          </a:p>
          <a:p>
            <a:pPr lvl="1"/>
            <a:r>
              <a:rPr lang="en-US" dirty="0"/>
              <a:t>bat: executes windows command line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Define pipeline as code</a:t>
            </a:r>
          </a:p>
          <a:p>
            <a:r>
              <a:rPr lang="en-US" dirty="0"/>
              <a:t>Declarative definition</a:t>
            </a:r>
          </a:p>
          <a:p>
            <a:r>
              <a:rPr lang="en-US" dirty="0"/>
              <a:t>Store pipeline definition with your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7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8506-F1A8-4686-B07B-BDF92570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Jenkinsfile</a:t>
            </a:r>
            <a:r>
              <a:rPr lang="en-US" dirty="0"/>
              <a:t> (Declarative Pipeline)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36E983-F392-4645-9434-F773D0844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95" y="1208088"/>
            <a:ext cx="5968304" cy="5332412"/>
          </a:xfrm>
        </p:spPr>
      </p:pic>
    </p:spTree>
    <p:extLst>
      <p:ext uri="{BB962C8B-B14F-4D97-AF65-F5344CB8AC3E}">
        <p14:creationId xmlns:p14="http://schemas.microsoft.com/office/powerpoint/2010/main" val="377062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DC3C-4B87-4506-A420-B41AEAF3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Blue Ocean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2EA2-34B7-4815-9A6F-D5481FBC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look and feal for Jenkins</a:t>
            </a:r>
          </a:p>
          <a:p>
            <a:r>
              <a:rPr lang="en-US" dirty="0"/>
              <a:t>Better pipeline visualization</a:t>
            </a:r>
          </a:p>
          <a:p>
            <a:r>
              <a:rPr lang="en-US" dirty="0"/>
              <a:t>Easy to use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12D49-4378-4706-ACC8-312A5421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49" y="2476500"/>
            <a:ext cx="50482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3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16C3-3922-48D6-848A-3AFED22F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5F36-03D1-4714-8720-8E8C071E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Continues Integration</a:t>
            </a:r>
          </a:p>
          <a:p>
            <a:pPr lvl="1"/>
            <a:r>
              <a:rPr lang="en-US" dirty="0"/>
              <a:t>Coding philosophy and set of practices</a:t>
            </a:r>
          </a:p>
          <a:p>
            <a:pPr lvl="1"/>
            <a:r>
              <a:rPr lang="en-US" dirty="0"/>
              <a:t>Development teams implement small changes </a:t>
            </a:r>
          </a:p>
          <a:p>
            <a:pPr lvl="1"/>
            <a:r>
              <a:rPr lang="en-US" dirty="0"/>
              <a:t>Push code to version control repositories frequently</a:t>
            </a:r>
          </a:p>
          <a:p>
            <a:pPr lvl="1"/>
            <a:r>
              <a:rPr lang="en-US" dirty="0"/>
              <a:t>Every commit triggers a build</a:t>
            </a:r>
          </a:p>
          <a:p>
            <a:pPr lvl="1"/>
            <a:r>
              <a:rPr lang="en-US" dirty="0"/>
              <a:t>Source code testing and quality checks</a:t>
            </a:r>
          </a:p>
          <a:p>
            <a:r>
              <a:rPr lang="en-US" dirty="0"/>
              <a:t>Continues Delivery </a:t>
            </a:r>
          </a:p>
          <a:p>
            <a:pPr lvl="1"/>
            <a:r>
              <a:rPr lang="en-US" dirty="0"/>
              <a:t>Picks up where continuous integration ends</a:t>
            </a:r>
          </a:p>
          <a:p>
            <a:pPr lvl="1"/>
            <a:r>
              <a:rPr lang="en-US" dirty="0"/>
              <a:t>Automates the delivery of applications to selected environment</a:t>
            </a:r>
          </a:p>
          <a:p>
            <a:pPr lvl="1"/>
            <a:r>
              <a:rPr lang="en-US" dirty="0"/>
              <a:t>Releases to production as early as possible </a:t>
            </a:r>
          </a:p>
          <a:p>
            <a:pPr lvl="1"/>
            <a:r>
              <a:rPr lang="en-US" dirty="0"/>
              <a:t>Makes releases small and easy to troubleshoot</a:t>
            </a:r>
          </a:p>
          <a:p>
            <a:pPr lvl="1"/>
            <a:r>
              <a:rPr lang="en-US" dirty="0"/>
              <a:t>Manual approval step for release to production</a:t>
            </a:r>
          </a:p>
          <a:p>
            <a:r>
              <a:rPr lang="en-US" dirty="0"/>
              <a:t>Continues Deployment</a:t>
            </a:r>
          </a:p>
          <a:p>
            <a:pPr lvl="1"/>
            <a:r>
              <a:rPr lang="en-US" dirty="0"/>
              <a:t>One step further than continuous delivery</a:t>
            </a:r>
          </a:p>
          <a:p>
            <a:pPr lvl="1"/>
            <a:r>
              <a:rPr lang="en-US" dirty="0"/>
              <a:t>Every code change is released to your customers</a:t>
            </a:r>
          </a:p>
          <a:p>
            <a:pPr lvl="1"/>
            <a:r>
              <a:rPr lang="en-US" dirty="0"/>
              <a:t>No human intervention</a:t>
            </a:r>
          </a:p>
          <a:p>
            <a:pPr lvl="1"/>
            <a:r>
              <a:rPr lang="en-US" dirty="0"/>
              <a:t>Only a failed test will prevent a new change to be deployed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5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B152-340D-4414-A641-C378D113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CICD Pipeline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675700C-0B1E-498B-BBB7-35A3F4AC4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3894" y="1170007"/>
            <a:ext cx="10010500" cy="2097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3AB7AC-2927-493B-8C4B-0062384716CE}"/>
              </a:ext>
            </a:extLst>
          </p:cNvPr>
          <p:cNvSpPr txBox="1"/>
          <p:nvPr/>
        </p:nvSpPr>
        <p:spPr>
          <a:xfrm>
            <a:off x="220738" y="6537003"/>
            <a:ext cx="10010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opensource.com/article/19/7/cicd-pipeline-rule-them-al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9B58DC-0A82-49CD-B550-7B9168197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3429000"/>
            <a:ext cx="10560618" cy="3111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Developer commit code to git branch</a:t>
            </a:r>
          </a:p>
          <a:p>
            <a:r>
              <a:rPr lang="en-US" dirty="0"/>
              <a:t>A build job is triggered on every commit</a:t>
            </a:r>
          </a:p>
          <a:p>
            <a:r>
              <a:rPr lang="en-US" dirty="0"/>
              <a:t>Build software</a:t>
            </a:r>
          </a:p>
          <a:p>
            <a:r>
              <a:rPr lang="en-US" dirty="0"/>
              <a:t>Run tests</a:t>
            </a:r>
          </a:p>
          <a:p>
            <a:r>
              <a:rPr lang="en-US" dirty="0"/>
              <a:t>Run static code and security analyses</a:t>
            </a:r>
          </a:p>
          <a:p>
            <a:r>
              <a:rPr lang="en-US" dirty="0"/>
              <a:t>Run coverage and quality checks</a:t>
            </a:r>
          </a:p>
          <a:p>
            <a:r>
              <a:rPr lang="en-US" dirty="0"/>
              <a:t>Release software to environment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4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FE77F-3E3B-42EF-9416-109C8172F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EFBD096F-5655-4676-A198-5F7E249BDC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10CFCD-7CF4-4580-A64A-3978D502F81E}"/>
              </a:ext>
            </a:extLst>
          </p:cNvPr>
          <p:cNvSpPr/>
          <p:nvPr/>
        </p:nvSpPr>
        <p:spPr>
          <a:xfrm>
            <a:off x="1259058" y="2852225"/>
            <a:ext cx="478302" cy="4572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C91474-427F-4827-8DC0-B061BC9BB336}"/>
              </a:ext>
            </a:extLst>
          </p:cNvPr>
          <p:cNvSpPr/>
          <p:nvPr/>
        </p:nvSpPr>
        <p:spPr>
          <a:xfrm>
            <a:off x="4241410" y="2852225"/>
            <a:ext cx="478302" cy="4572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2D86CD-640E-4C4E-9E44-5B354D92E43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737360" y="3080825"/>
            <a:ext cx="250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36B3E0-368F-4892-B1A4-3EFF963E4FE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19712" y="3075550"/>
            <a:ext cx="2501669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4F2422-AFC3-4EFF-AF86-FB26ED16ABAB}"/>
              </a:ext>
            </a:extLst>
          </p:cNvPr>
          <p:cNvCxnSpPr>
            <a:cxnSpLocks/>
          </p:cNvCxnSpPr>
          <p:nvPr/>
        </p:nvCxnSpPr>
        <p:spPr>
          <a:xfrm flipV="1">
            <a:off x="7697300" y="3080825"/>
            <a:ext cx="2164250" cy="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98C6696-92BC-4FA9-9565-2C6E30D91A1C}"/>
              </a:ext>
            </a:extLst>
          </p:cNvPr>
          <p:cNvSpPr/>
          <p:nvPr/>
        </p:nvSpPr>
        <p:spPr>
          <a:xfrm>
            <a:off x="2752617" y="3837274"/>
            <a:ext cx="478302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52">
            <a:extLst>
              <a:ext uri="{FF2B5EF4-FFF2-40B4-BE49-F238E27FC236}">
                <a16:creationId xmlns:a16="http://schemas.microsoft.com/office/drawing/2014/main" id="{4B5E975B-3098-4188-A50F-8F33D3A55D5A}"/>
              </a:ext>
            </a:extLst>
          </p:cNvPr>
          <p:cNvSpPr/>
          <p:nvPr/>
        </p:nvSpPr>
        <p:spPr>
          <a:xfrm>
            <a:off x="1737361" y="3086099"/>
            <a:ext cx="1015255" cy="983613"/>
          </a:xfrm>
          <a:custGeom>
            <a:avLst/>
            <a:gdLst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2" fmla="*/ 3995225 w 7990450"/>
              <a:gd name="connsiteY2" fmla="*/ 1109018 h 2218035"/>
              <a:gd name="connsiteX3" fmla="*/ 3995225 w 7990450"/>
              <a:gd name="connsiteY3" fmla="*/ 0 h 2218035"/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0" fmla="*/ 0 w 3995225"/>
              <a:gd name="connsiteY0" fmla="*/ 0 h 1498199"/>
              <a:gd name="connsiteX1" fmla="*/ 3995225 w 3995225"/>
              <a:gd name="connsiteY1" fmla="*/ 1109018 h 1498199"/>
              <a:gd name="connsiteX2" fmla="*/ 0 w 3995225"/>
              <a:gd name="connsiteY2" fmla="*/ 1109018 h 1498199"/>
              <a:gd name="connsiteX3" fmla="*/ 0 w 3995225"/>
              <a:gd name="connsiteY3" fmla="*/ 0 h 1498199"/>
              <a:gd name="connsiteX0" fmla="*/ 0 w 3995225"/>
              <a:gd name="connsiteY0" fmla="*/ 0 h 1498199"/>
              <a:gd name="connsiteX1" fmla="*/ 1695157 w 3995225"/>
              <a:gd name="connsiteY1" fmla="*/ 1498199 h 1498199"/>
              <a:gd name="connsiteX2" fmla="*/ 3995225 w 3995225"/>
              <a:gd name="connsiteY2" fmla="*/ 1109018 h 149819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695157 w 3995225"/>
              <a:gd name="connsiteY1" fmla="*/ 1498199 h 1710189"/>
              <a:gd name="connsiteX2" fmla="*/ 3052689 w 3995225"/>
              <a:gd name="connsiteY2" fmla="*/ 1688113 h 1710189"/>
              <a:gd name="connsiteX3" fmla="*/ 3995225 w 3995225"/>
              <a:gd name="connsiteY3" fmla="*/ 1109018 h 171018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519311 w 3995225"/>
              <a:gd name="connsiteY1" fmla="*/ 168802 h 1710189"/>
              <a:gd name="connsiteX2" fmla="*/ 1695157 w 3995225"/>
              <a:gd name="connsiteY2" fmla="*/ 1498199 h 1710189"/>
              <a:gd name="connsiteX3" fmla="*/ 3052689 w 3995225"/>
              <a:gd name="connsiteY3" fmla="*/ 1688113 h 1710189"/>
              <a:gd name="connsiteX4" fmla="*/ 3995225 w 3995225"/>
              <a:gd name="connsiteY4" fmla="*/ 1109018 h 1710189"/>
              <a:gd name="connsiteX0" fmla="*/ 0 w 3995225"/>
              <a:gd name="connsiteY0" fmla="*/ 0 h 1733663"/>
              <a:gd name="connsiteX1" fmla="*/ 3995225 w 3995225"/>
              <a:gd name="connsiteY1" fmla="*/ 1109018 h 1733663"/>
              <a:gd name="connsiteX2" fmla="*/ 0 w 3995225"/>
              <a:gd name="connsiteY2" fmla="*/ 1109018 h 1733663"/>
              <a:gd name="connsiteX3" fmla="*/ 0 w 3995225"/>
              <a:gd name="connsiteY3" fmla="*/ 0 h 1733663"/>
              <a:gd name="connsiteX0" fmla="*/ 0 w 3995225"/>
              <a:gd name="connsiteY0" fmla="*/ 0 h 1733663"/>
              <a:gd name="connsiteX1" fmla="*/ 1519311 w 3995225"/>
              <a:gd name="connsiteY1" fmla="*/ 168802 h 1733663"/>
              <a:gd name="connsiteX2" fmla="*/ 2475914 w 3995225"/>
              <a:gd name="connsiteY2" fmla="*/ 1596673 h 1733663"/>
              <a:gd name="connsiteX3" fmla="*/ 3052689 w 3995225"/>
              <a:gd name="connsiteY3" fmla="*/ 1688113 h 1733663"/>
              <a:gd name="connsiteX4" fmla="*/ 3995225 w 3995225"/>
              <a:gd name="connsiteY4" fmla="*/ 1109018 h 1733663"/>
              <a:gd name="connsiteX0" fmla="*/ 0 w 3995225"/>
              <a:gd name="connsiteY0" fmla="*/ 0 h 1768175"/>
              <a:gd name="connsiteX1" fmla="*/ 3995225 w 3995225"/>
              <a:gd name="connsiteY1" fmla="*/ 1109018 h 1768175"/>
              <a:gd name="connsiteX2" fmla="*/ 0 w 3995225"/>
              <a:gd name="connsiteY2" fmla="*/ 1109018 h 1768175"/>
              <a:gd name="connsiteX3" fmla="*/ 0 w 3995225"/>
              <a:gd name="connsiteY3" fmla="*/ 0 h 1768175"/>
              <a:gd name="connsiteX0" fmla="*/ 0 w 3995225"/>
              <a:gd name="connsiteY0" fmla="*/ 0 h 1768175"/>
              <a:gd name="connsiteX1" fmla="*/ 1519311 w 3995225"/>
              <a:gd name="connsiteY1" fmla="*/ 168802 h 1768175"/>
              <a:gd name="connsiteX2" fmla="*/ 2475914 w 3995225"/>
              <a:gd name="connsiteY2" fmla="*/ 1596673 h 1768175"/>
              <a:gd name="connsiteX3" fmla="*/ 3172264 w 3995225"/>
              <a:gd name="connsiteY3" fmla="*/ 1737350 h 1768175"/>
              <a:gd name="connsiteX4" fmla="*/ 3995225 w 3995225"/>
              <a:gd name="connsiteY4" fmla="*/ 1109018 h 1768175"/>
              <a:gd name="connsiteX0" fmla="*/ 0 w 3995225"/>
              <a:gd name="connsiteY0" fmla="*/ 0 h 1799443"/>
              <a:gd name="connsiteX1" fmla="*/ 3995225 w 3995225"/>
              <a:gd name="connsiteY1" fmla="*/ 1109018 h 1799443"/>
              <a:gd name="connsiteX2" fmla="*/ 0 w 3995225"/>
              <a:gd name="connsiteY2" fmla="*/ 1109018 h 1799443"/>
              <a:gd name="connsiteX3" fmla="*/ 0 w 3995225"/>
              <a:gd name="connsiteY3" fmla="*/ 0 h 1799443"/>
              <a:gd name="connsiteX0" fmla="*/ 0 w 3995225"/>
              <a:gd name="connsiteY0" fmla="*/ 0 h 1799443"/>
              <a:gd name="connsiteX1" fmla="*/ 1519311 w 3995225"/>
              <a:gd name="connsiteY1" fmla="*/ 168802 h 1799443"/>
              <a:gd name="connsiteX2" fmla="*/ 2475914 w 3995225"/>
              <a:gd name="connsiteY2" fmla="*/ 1596673 h 1799443"/>
              <a:gd name="connsiteX3" fmla="*/ 2806505 w 3995225"/>
              <a:gd name="connsiteY3" fmla="*/ 1765485 h 1799443"/>
              <a:gd name="connsiteX4" fmla="*/ 3172264 w 3995225"/>
              <a:gd name="connsiteY4" fmla="*/ 1737350 h 1799443"/>
              <a:gd name="connsiteX5" fmla="*/ 3995225 w 3995225"/>
              <a:gd name="connsiteY5" fmla="*/ 1109018 h 1799443"/>
              <a:gd name="connsiteX0" fmla="*/ 0 w 3995225"/>
              <a:gd name="connsiteY0" fmla="*/ 0 h 1833437"/>
              <a:gd name="connsiteX1" fmla="*/ 3995225 w 3995225"/>
              <a:gd name="connsiteY1" fmla="*/ 1109018 h 1833437"/>
              <a:gd name="connsiteX2" fmla="*/ 0 w 3995225"/>
              <a:gd name="connsiteY2" fmla="*/ 1109018 h 1833437"/>
              <a:gd name="connsiteX3" fmla="*/ 0 w 3995225"/>
              <a:gd name="connsiteY3" fmla="*/ 0 h 1833437"/>
              <a:gd name="connsiteX0" fmla="*/ 0 w 3995225"/>
              <a:gd name="connsiteY0" fmla="*/ 0 h 1833437"/>
              <a:gd name="connsiteX1" fmla="*/ 1519311 w 3995225"/>
              <a:gd name="connsiteY1" fmla="*/ 168802 h 1833437"/>
              <a:gd name="connsiteX2" fmla="*/ 2475914 w 3995225"/>
              <a:gd name="connsiteY2" fmla="*/ 1596673 h 1833437"/>
              <a:gd name="connsiteX3" fmla="*/ 2826381 w 3995225"/>
              <a:gd name="connsiteY3" fmla="*/ 1821757 h 1833437"/>
              <a:gd name="connsiteX4" fmla="*/ 3172264 w 3995225"/>
              <a:gd name="connsiteY4" fmla="*/ 1737350 h 1833437"/>
              <a:gd name="connsiteX5" fmla="*/ 3995225 w 3995225"/>
              <a:gd name="connsiteY5" fmla="*/ 1109018 h 1833437"/>
              <a:gd name="connsiteX0" fmla="*/ 0 w 3995225"/>
              <a:gd name="connsiteY0" fmla="*/ 0 h 1798440"/>
              <a:gd name="connsiteX1" fmla="*/ 3995225 w 3995225"/>
              <a:gd name="connsiteY1" fmla="*/ 1109018 h 1798440"/>
              <a:gd name="connsiteX2" fmla="*/ 0 w 3995225"/>
              <a:gd name="connsiteY2" fmla="*/ 1109018 h 1798440"/>
              <a:gd name="connsiteX3" fmla="*/ 0 w 3995225"/>
              <a:gd name="connsiteY3" fmla="*/ 0 h 1798440"/>
              <a:gd name="connsiteX0" fmla="*/ 0 w 3995225"/>
              <a:gd name="connsiteY0" fmla="*/ 0 h 1798440"/>
              <a:gd name="connsiteX1" fmla="*/ 1519311 w 3995225"/>
              <a:gd name="connsiteY1" fmla="*/ 168802 h 1798440"/>
              <a:gd name="connsiteX2" fmla="*/ 2475914 w 3995225"/>
              <a:gd name="connsiteY2" fmla="*/ 1596673 h 1798440"/>
              <a:gd name="connsiteX3" fmla="*/ 3172264 w 3995225"/>
              <a:gd name="connsiteY3" fmla="*/ 1737350 h 1798440"/>
              <a:gd name="connsiteX4" fmla="*/ 3995225 w 3995225"/>
              <a:gd name="connsiteY4" fmla="*/ 1109018 h 1798440"/>
              <a:gd name="connsiteX0" fmla="*/ 0 w 3995225"/>
              <a:gd name="connsiteY0" fmla="*/ 0 h 1767423"/>
              <a:gd name="connsiteX1" fmla="*/ 3995225 w 3995225"/>
              <a:gd name="connsiteY1" fmla="*/ 1109018 h 1767423"/>
              <a:gd name="connsiteX2" fmla="*/ 0 w 3995225"/>
              <a:gd name="connsiteY2" fmla="*/ 1109018 h 1767423"/>
              <a:gd name="connsiteX3" fmla="*/ 0 w 3995225"/>
              <a:gd name="connsiteY3" fmla="*/ 0 h 1767423"/>
              <a:gd name="connsiteX0" fmla="*/ 0 w 3995225"/>
              <a:gd name="connsiteY0" fmla="*/ 0 h 1767423"/>
              <a:gd name="connsiteX1" fmla="*/ 1519311 w 3995225"/>
              <a:gd name="connsiteY1" fmla="*/ 168802 h 1767423"/>
              <a:gd name="connsiteX2" fmla="*/ 2475914 w 3995225"/>
              <a:gd name="connsiteY2" fmla="*/ 1596673 h 1767423"/>
              <a:gd name="connsiteX3" fmla="*/ 3198766 w 3995225"/>
              <a:gd name="connsiteY3" fmla="*/ 1681078 h 1767423"/>
              <a:gd name="connsiteX4" fmla="*/ 3995225 w 3995225"/>
              <a:gd name="connsiteY4" fmla="*/ 1109018 h 1767423"/>
              <a:gd name="connsiteX0" fmla="*/ 0 w 3995225"/>
              <a:gd name="connsiteY0" fmla="*/ 0 h 1624877"/>
              <a:gd name="connsiteX1" fmla="*/ 3995225 w 3995225"/>
              <a:gd name="connsiteY1" fmla="*/ 1109018 h 1624877"/>
              <a:gd name="connsiteX2" fmla="*/ 0 w 3995225"/>
              <a:gd name="connsiteY2" fmla="*/ 1109018 h 1624877"/>
              <a:gd name="connsiteX3" fmla="*/ 0 w 3995225"/>
              <a:gd name="connsiteY3" fmla="*/ 0 h 1624877"/>
              <a:gd name="connsiteX0" fmla="*/ 0 w 3995225"/>
              <a:gd name="connsiteY0" fmla="*/ 0 h 1624877"/>
              <a:gd name="connsiteX1" fmla="*/ 1519311 w 3995225"/>
              <a:gd name="connsiteY1" fmla="*/ 168802 h 1624877"/>
              <a:gd name="connsiteX2" fmla="*/ 2475914 w 3995225"/>
              <a:gd name="connsiteY2" fmla="*/ 1596673 h 1624877"/>
              <a:gd name="connsiteX3" fmla="*/ 3995225 w 3995225"/>
              <a:gd name="connsiteY3" fmla="*/ 1109018 h 1624877"/>
              <a:gd name="connsiteX0" fmla="*/ 0 w 4054856"/>
              <a:gd name="connsiteY0" fmla="*/ 0 h 1685417"/>
              <a:gd name="connsiteX1" fmla="*/ 3995225 w 4054856"/>
              <a:gd name="connsiteY1" fmla="*/ 1109018 h 1685417"/>
              <a:gd name="connsiteX2" fmla="*/ 0 w 4054856"/>
              <a:gd name="connsiteY2" fmla="*/ 1109018 h 1685417"/>
              <a:gd name="connsiteX3" fmla="*/ 0 w 4054856"/>
              <a:gd name="connsiteY3" fmla="*/ 0 h 1685417"/>
              <a:gd name="connsiteX0" fmla="*/ 0 w 4054856"/>
              <a:gd name="connsiteY0" fmla="*/ 0 h 1685417"/>
              <a:gd name="connsiteX1" fmla="*/ 1519311 w 4054856"/>
              <a:gd name="connsiteY1" fmla="*/ 168802 h 1685417"/>
              <a:gd name="connsiteX2" fmla="*/ 2475914 w 4054856"/>
              <a:gd name="connsiteY2" fmla="*/ 1596673 h 1685417"/>
              <a:gd name="connsiteX3" fmla="*/ 4054856 w 4054856"/>
              <a:gd name="connsiteY3" fmla="*/ 1573260 h 1685417"/>
              <a:gd name="connsiteX0" fmla="*/ 0 w 4054856"/>
              <a:gd name="connsiteY0" fmla="*/ 0 h 1708490"/>
              <a:gd name="connsiteX1" fmla="*/ 3995225 w 4054856"/>
              <a:gd name="connsiteY1" fmla="*/ 1109018 h 1708490"/>
              <a:gd name="connsiteX2" fmla="*/ 0 w 4054856"/>
              <a:gd name="connsiteY2" fmla="*/ 1109018 h 1708490"/>
              <a:gd name="connsiteX3" fmla="*/ 0 w 4054856"/>
              <a:gd name="connsiteY3" fmla="*/ 0 h 1708490"/>
              <a:gd name="connsiteX0" fmla="*/ 0 w 4054856"/>
              <a:gd name="connsiteY0" fmla="*/ 0 h 1708490"/>
              <a:gd name="connsiteX1" fmla="*/ 1519311 w 4054856"/>
              <a:gd name="connsiteY1" fmla="*/ 168802 h 1708490"/>
              <a:gd name="connsiteX2" fmla="*/ 2475914 w 4054856"/>
              <a:gd name="connsiteY2" fmla="*/ 1596673 h 1708490"/>
              <a:gd name="connsiteX3" fmla="*/ 4054856 w 4054856"/>
              <a:gd name="connsiteY3" fmla="*/ 1573260 h 1708490"/>
              <a:gd name="connsiteX0" fmla="*/ 0 w 4134363"/>
              <a:gd name="connsiteY0" fmla="*/ 0 h 1861491"/>
              <a:gd name="connsiteX1" fmla="*/ 3995225 w 4134363"/>
              <a:gd name="connsiteY1" fmla="*/ 1109018 h 1861491"/>
              <a:gd name="connsiteX2" fmla="*/ 0 w 4134363"/>
              <a:gd name="connsiteY2" fmla="*/ 1109018 h 1861491"/>
              <a:gd name="connsiteX3" fmla="*/ 0 w 4134363"/>
              <a:gd name="connsiteY3" fmla="*/ 0 h 1861491"/>
              <a:gd name="connsiteX0" fmla="*/ 0 w 4134363"/>
              <a:gd name="connsiteY0" fmla="*/ 0 h 1861491"/>
              <a:gd name="connsiteX1" fmla="*/ 1519311 w 4134363"/>
              <a:gd name="connsiteY1" fmla="*/ 168802 h 1861491"/>
              <a:gd name="connsiteX2" fmla="*/ 2475914 w 4134363"/>
              <a:gd name="connsiteY2" fmla="*/ 1596673 h 1861491"/>
              <a:gd name="connsiteX3" fmla="*/ 4134363 w 4134363"/>
              <a:gd name="connsiteY3" fmla="*/ 1798347 h 1861491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67491"/>
              <a:gd name="connsiteY0" fmla="*/ 0 h 1692837"/>
              <a:gd name="connsiteX1" fmla="*/ 3995225 w 4167491"/>
              <a:gd name="connsiteY1" fmla="*/ 1109018 h 1692837"/>
              <a:gd name="connsiteX2" fmla="*/ 0 w 4167491"/>
              <a:gd name="connsiteY2" fmla="*/ 1109018 h 1692837"/>
              <a:gd name="connsiteX3" fmla="*/ 0 w 4167491"/>
              <a:gd name="connsiteY3" fmla="*/ 0 h 1692837"/>
              <a:gd name="connsiteX0" fmla="*/ 0 w 4167491"/>
              <a:gd name="connsiteY0" fmla="*/ 0 h 1692837"/>
              <a:gd name="connsiteX1" fmla="*/ 1519311 w 4167491"/>
              <a:gd name="connsiteY1" fmla="*/ 168802 h 1692837"/>
              <a:gd name="connsiteX2" fmla="*/ 2475914 w 4167491"/>
              <a:gd name="connsiteY2" fmla="*/ 1596673 h 1692837"/>
              <a:gd name="connsiteX3" fmla="*/ 4167491 w 4167491"/>
              <a:gd name="connsiteY3" fmla="*/ 1692837 h 1692837"/>
              <a:gd name="connsiteX0" fmla="*/ 0 w 4167491"/>
              <a:gd name="connsiteY0" fmla="*/ 0 h 1717620"/>
              <a:gd name="connsiteX1" fmla="*/ 3995225 w 4167491"/>
              <a:gd name="connsiteY1" fmla="*/ 1109018 h 1717620"/>
              <a:gd name="connsiteX2" fmla="*/ 0 w 4167491"/>
              <a:gd name="connsiteY2" fmla="*/ 1109018 h 1717620"/>
              <a:gd name="connsiteX3" fmla="*/ 0 w 4167491"/>
              <a:gd name="connsiteY3" fmla="*/ 0 h 1717620"/>
              <a:gd name="connsiteX0" fmla="*/ 0 w 4167491"/>
              <a:gd name="connsiteY0" fmla="*/ 0 h 1717620"/>
              <a:gd name="connsiteX1" fmla="*/ 1519311 w 4167491"/>
              <a:gd name="connsiteY1" fmla="*/ 168802 h 1717620"/>
              <a:gd name="connsiteX2" fmla="*/ 2475914 w 4167491"/>
              <a:gd name="connsiteY2" fmla="*/ 1596673 h 1717620"/>
              <a:gd name="connsiteX3" fmla="*/ 4167491 w 4167491"/>
              <a:gd name="connsiteY3" fmla="*/ 1692837 h 1717620"/>
              <a:gd name="connsiteX0" fmla="*/ 0 w 4167491"/>
              <a:gd name="connsiteY0" fmla="*/ 13526 h 1731146"/>
              <a:gd name="connsiteX1" fmla="*/ 3995225 w 4167491"/>
              <a:gd name="connsiteY1" fmla="*/ 1122544 h 1731146"/>
              <a:gd name="connsiteX2" fmla="*/ 0 w 4167491"/>
              <a:gd name="connsiteY2" fmla="*/ 1122544 h 1731146"/>
              <a:gd name="connsiteX3" fmla="*/ 0 w 4167491"/>
              <a:gd name="connsiteY3" fmla="*/ 13526 h 1731146"/>
              <a:gd name="connsiteX0" fmla="*/ 0 w 4167491"/>
              <a:gd name="connsiteY0" fmla="*/ 13526 h 1731146"/>
              <a:gd name="connsiteX1" fmla="*/ 1519311 w 4167491"/>
              <a:gd name="connsiteY1" fmla="*/ 182328 h 1731146"/>
              <a:gd name="connsiteX2" fmla="*/ 2475914 w 4167491"/>
              <a:gd name="connsiteY2" fmla="*/ 1610199 h 1731146"/>
              <a:gd name="connsiteX3" fmla="*/ 4167491 w 4167491"/>
              <a:gd name="connsiteY3" fmla="*/ 1706363 h 1731146"/>
              <a:gd name="connsiteX0" fmla="*/ 0 w 4167491"/>
              <a:gd name="connsiteY0" fmla="*/ 20742 h 1738362"/>
              <a:gd name="connsiteX1" fmla="*/ 3995225 w 4167491"/>
              <a:gd name="connsiteY1" fmla="*/ 1129760 h 1738362"/>
              <a:gd name="connsiteX2" fmla="*/ 0 w 4167491"/>
              <a:gd name="connsiteY2" fmla="*/ 1129760 h 1738362"/>
              <a:gd name="connsiteX3" fmla="*/ 0 w 4167491"/>
              <a:gd name="connsiteY3" fmla="*/ 20742 h 1738362"/>
              <a:gd name="connsiteX0" fmla="*/ 0 w 4167491"/>
              <a:gd name="connsiteY0" fmla="*/ 20742 h 1738362"/>
              <a:gd name="connsiteX1" fmla="*/ 1943348 w 4167491"/>
              <a:gd name="connsiteY1" fmla="*/ 112171 h 1738362"/>
              <a:gd name="connsiteX2" fmla="*/ 2475914 w 4167491"/>
              <a:gd name="connsiteY2" fmla="*/ 1617415 h 1738362"/>
              <a:gd name="connsiteX3" fmla="*/ 4167491 w 4167491"/>
              <a:gd name="connsiteY3" fmla="*/ 1713579 h 1738362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240377 w 4167491"/>
              <a:gd name="connsiteY1" fmla="*/ 136369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2250174 w 4177288"/>
              <a:gd name="connsiteY1" fmla="*/ 14014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1962775 w 4177288"/>
              <a:gd name="connsiteY1" fmla="*/ 46309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1962775 w 4177288"/>
              <a:gd name="connsiteY1" fmla="*/ 463093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301618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128610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288" h="1727946" stroke="0" extrusionOk="0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w="4177288" h="1727946" fill="none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52">
            <a:extLst>
              <a:ext uri="{FF2B5EF4-FFF2-40B4-BE49-F238E27FC236}">
                <a16:creationId xmlns:a16="http://schemas.microsoft.com/office/drawing/2014/main" id="{2BF3CA7B-BEDC-402D-91B6-BBE36181804C}"/>
              </a:ext>
            </a:extLst>
          </p:cNvPr>
          <p:cNvSpPr/>
          <p:nvPr/>
        </p:nvSpPr>
        <p:spPr>
          <a:xfrm flipH="1">
            <a:off x="3211388" y="3080825"/>
            <a:ext cx="1012874" cy="988887"/>
          </a:xfrm>
          <a:custGeom>
            <a:avLst/>
            <a:gdLst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2" fmla="*/ 3995225 w 7990450"/>
              <a:gd name="connsiteY2" fmla="*/ 1109018 h 2218035"/>
              <a:gd name="connsiteX3" fmla="*/ 3995225 w 7990450"/>
              <a:gd name="connsiteY3" fmla="*/ 0 h 2218035"/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0" fmla="*/ 0 w 3995225"/>
              <a:gd name="connsiteY0" fmla="*/ 0 h 1498199"/>
              <a:gd name="connsiteX1" fmla="*/ 3995225 w 3995225"/>
              <a:gd name="connsiteY1" fmla="*/ 1109018 h 1498199"/>
              <a:gd name="connsiteX2" fmla="*/ 0 w 3995225"/>
              <a:gd name="connsiteY2" fmla="*/ 1109018 h 1498199"/>
              <a:gd name="connsiteX3" fmla="*/ 0 w 3995225"/>
              <a:gd name="connsiteY3" fmla="*/ 0 h 1498199"/>
              <a:gd name="connsiteX0" fmla="*/ 0 w 3995225"/>
              <a:gd name="connsiteY0" fmla="*/ 0 h 1498199"/>
              <a:gd name="connsiteX1" fmla="*/ 1695157 w 3995225"/>
              <a:gd name="connsiteY1" fmla="*/ 1498199 h 1498199"/>
              <a:gd name="connsiteX2" fmla="*/ 3995225 w 3995225"/>
              <a:gd name="connsiteY2" fmla="*/ 1109018 h 149819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695157 w 3995225"/>
              <a:gd name="connsiteY1" fmla="*/ 1498199 h 1710189"/>
              <a:gd name="connsiteX2" fmla="*/ 3052689 w 3995225"/>
              <a:gd name="connsiteY2" fmla="*/ 1688113 h 1710189"/>
              <a:gd name="connsiteX3" fmla="*/ 3995225 w 3995225"/>
              <a:gd name="connsiteY3" fmla="*/ 1109018 h 171018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519311 w 3995225"/>
              <a:gd name="connsiteY1" fmla="*/ 168802 h 1710189"/>
              <a:gd name="connsiteX2" fmla="*/ 1695157 w 3995225"/>
              <a:gd name="connsiteY2" fmla="*/ 1498199 h 1710189"/>
              <a:gd name="connsiteX3" fmla="*/ 3052689 w 3995225"/>
              <a:gd name="connsiteY3" fmla="*/ 1688113 h 1710189"/>
              <a:gd name="connsiteX4" fmla="*/ 3995225 w 3995225"/>
              <a:gd name="connsiteY4" fmla="*/ 1109018 h 1710189"/>
              <a:gd name="connsiteX0" fmla="*/ 0 w 3995225"/>
              <a:gd name="connsiteY0" fmla="*/ 0 h 1733663"/>
              <a:gd name="connsiteX1" fmla="*/ 3995225 w 3995225"/>
              <a:gd name="connsiteY1" fmla="*/ 1109018 h 1733663"/>
              <a:gd name="connsiteX2" fmla="*/ 0 w 3995225"/>
              <a:gd name="connsiteY2" fmla="*/ 1109018 h 1733663"/>
              <a:gd name="connsiteX3" fmla="*/ 0 w 3995225"/>
              <a:gd name="connsiteY3" fmla="*/ 0 h 1733663"/>
              <a:gd name="connsiteX0" fmla="*/ 0 w 3995225"/>
              <a:gd name="connsiteY0" fmla="*/ 0 h 1733663"/>
              <a:gd name="connsiteX1" fmla="*/ 1519311 w 3995225"/>
              <a:gd name="connsiteY1" fmla="*/ 168802 h 1733663"/>
              <a:gd name="connsiteX2" fmla="*/ 2475914 w 3995225"/>
              <a:gd name="connsiteY2" fmla="*/ 1596673 h 1733663"/>
              <a:gd name="connsiteX3" fmla="*/ 3052689 w 3995225"/>
              <a:gd name="connsiteY3" fmla="*/ 1688113 h 1733663"/>
              <a:gd name="connsiteX4" fmla="*/ 3995225 w 3995225"/>
              <a:gd name="connsiteY4" fmla="*/ 1109018 h 1733663"/>
              <a:gd name="connsiteX0" fmla="*/ 0 w 3995225"/>
              <a:gd name="connsiteY0" fmla="*/ 0 h 1768175"/>
              <a:gd name="connsiteX1" fmla="*/ 3995225 w 3995225"/>
              <a:gd name="connsiteY1" fmla="*/ 1109018 h 1768175"/>
              <a:gd name="connsiteX2" fmla="*/ 0 w 3995225"/>
              <a:gd name="connsiteY2" fmla="*/ 1109018 h 1768175"/>
              <a:gd name="connsiteX3" fmla="*/ 0 w 3995225"/>
              <a:gd name="connsiteY3" fmla="*/ 0 h 1768175"/>
              <a:gd name="connsiteX0" fmla="*/ 0 w 3995225"/>
              <a:gd name="connsiteY0" fmla="*/ 0 h 1768175"/>
              <a:gd name="connsiteX1" fmla="*/ 1519311 w 3995225"/>
              <a:gd name="connsiteY1" fmla="*/ 168802 h 1768175"/>
              <a:gd name="connsiteX2" fmla="*/ 2475914 w 3995225"/>
              <a:gd name="connsiteY2" fmla="*/ 1596673 h 1768175"/>
              <a:gd name="connsiteX3" fmla="*/ 3172264 w 3995225"/>
              <a:gd name="connsiteY3" fmla="*/ 1737350 h 1768175"/>
              <a:gd name="connsiteX4" fmla="*/ 3995225 w 3995225"/>
              <a:gd name="connsiteY4" fmla="*/ 1109018 h 1768175"/>
              <a:gd name="connsiteX0" fmla="*/ 0 w 3995225"/>
              <a:gd name="connsiteY0" fmla="*/ 0 h 1799443"/>
              <a:gd name="connsiteX1" fmla="*/ 3995225 w 3995225"/>
              <a:gd name="connsiteY1" fmla="*/ 1109018 h 1799443"/>
              <a:gd name="connsiteX2" fmla="*/ 0 w 3995225"/>
              <a:gd name="connsiteY2" fmla="*/ 1109018 h 1799443"/>
              <a:gd name="connsiteX3" fmla="*/ 0 w 3995225"/>
              <a:gd name="connsiteY3" fmla="*/ 0 h 1799443"/>
              <a:gd name="connsiteX0" fmla="*/ 0 w 3995225"/>
              <a:gd name="connsiteY0" fmla="*/ 0 h 1799443"/>
              <a:gd name="connsiteX1" fmla="*/ 1519311 w 3995225"/>
              <a:gd name="connsiteY1" fmla="*/ 168802 h 1799443"/>
              <a:gd name="connsiteX2" fmla="*/ 2475914 w 3995225"/>
              <a:gd name="connsiteY2" fmla="*/ 1596673 h 1799443"/>
              <a:gd name="connsiteX3" fmla="*/ 2806505 w 3995225"/>
              <a:gd name="connsiteY3" fmla="*/ 1765485 h 1799443"/>
              <a:gd name="connsiteX4" fmla="*/ 3172264 w 3995225"/>
              <a:gd name="connsiteY4" fmla="*/ 1737350 h 1799443"/>
              <a:gd name="connsiteX5" fmla="*/ 3995225 w 3995225"/>
              <a:gd name="connsiteY5" fmla="*/ 1109018 h 1799443"/>
              <a:gd name="connsiteX0" fmla="*/ 0 w 3995225"/>
              <a:gd name="connsiteY0" fmla="*/ 0 h 1833437"/>
              <a:gd name="connsiteX1" fmla="*/ 3995225 w 3995225"/>
              <a:gd name="connsiteY1" fmla="*/ 1109018 h 1833437"/>
              <a:gd name="connsiteX2" fmla="*/ 0 w 3995225"/>
              <a:gd name="connsiteY2" fmla="*/ 1109018 h 1833437"/>
              <a:gd name="connsiteX3" fmla="*/ 0 w 3995225"/>
              <a:gd name="connsiteY3" fmla="*/ 0 h 1833437"/>
              <a:gd name="connsiteX0" fmla="*/ 0 w 3995225"/>
              <a:gd name="connsiteY0" fmla="*/ 0 h 1833437"/>
              <a:gd name="connsiteX1" fmla="*/ 1519311 w 3995225"/>
              <a:gd name="connsiteY1" fmla="*/ 168802 h 1833437"/>
              <a:gd name="connsiteX2" fmla="*/ 2475914 w 3995225"/>
              <a:gd name="connsiteY2" fmla="*/ 1596673 h 1833437"/>
              <a:gd name="connsiteX3" fmla="*/ 2826381 w 3995225"/>
              <a:gd name="connsiteY3" fmla="*/ 1821757 h 1833437"/>
              <a:gd name="connsiteX4" fmla="*/ 3172264 w 3995225"/>
              <a:gd name="connsiteY4" fmla="*/ 1737350 h 1833437"/>
              <a:gd name="connsiteX5" fmla="*/ 3995225 w 3995225"/>
              <a:gd name="connsiteY5" fmla="*/ 1109018 h 1833437"/>
              <a:gd name="connsiteX0" fmla="*/ 0 w 3995225"/>
              <a:gd name="connsiteY0" fmla="*/ 0 h 1798440"/>
              <a:gd name="connsiteX1" fmla="*/ 3995225 w 3995225"/>
              <a:gd name="connsiteY1" fmla="*/ 1109018 h 1798440"/>
              <a:gd name="connsiteX2" fmla="*/ 0 w 3995225"/>
              <a:gd name="connsiteY2" fmla="*/ 1109018 h 1798440"/>
              <a:gd name="connsiteX3" fmla="*/ 0 w 3995225"/>
              <a:gd name="connsiteY3" fmla="*/ 0 h 1798440"/>
              <a:gd name="connsiteX0" fmla="*/ 0 w 3995225"/>
              <a:gd name="connsiteY0" fmla="*/ 0 h 1798440"/>
              <a:gd name="connsiteX1" fmla="*/ 1519311 w 3995225"/>
              <a:gd name="connsiteY1" fmla="*/ 168802 h 1798440"/>
              <a:gd name="connsiteX2" fmla="*/ 2475914 w 3995225"/>
              <a:gd name="connsiteY2" fmla="*/ 1596673 h 1798440"/>
              <a:gd name="connsiteX3" fmla="*/ 3172264 w 3995225"/>
              <a:gd name="connsiteY3" fmla="*/ 1737350 h 1798440"/>
              <a:gd name="connsiteX4" fmla="*/ 3995225 w 3995225"/>
              <a:gd name="connsiteY4" fmla="*/ 1109018 h 1798440"/>
              <a:gd name="connsiteX0" fmla="*/ 0 w 3995225"/>
              <a:gd name="connsiteY0" fmla="*/ 0 h 1767423"/>
              <a:gd name="connsiteX1" fmla="*/ 3995225 w 3995225"/>
              <a:gd name="connsiteY1" fmla="*/ 1109018 h 1767423"/>
              <a:gd name="connsiteX2" fmla="*/ 0 w 3995225"/>
              <a:gd name="connsiteY2" fmla="*/ 1109018 h 1767423"/>
              <a:gd name="connsiteX3" fmla="*/ 0 w 3995225"/>
              <a:gd name="connsiteY3" fmla="*/ 0 h 1767423"/>
              <a:gd name="connsiteX0" fmla="*/ 0 w 3995225"/>
              <a:gd name="connsiteY0" fmla="*/ 0 h 1767423"/>
              <a:gd name="connsiteX1" fmla="*/ 1519311 w 3995225"/>
              <a:gd name="connsiteY1" fmla="*/ 168802 h 1767423"/>
              <a:gd name="connsiteX2" fmla="*/ 2475914 w 3995225"/>
              <a:gd name="connsiteY2" fmla="*/ 1596673 h 1767423"/>
              <a:gd name="connsiteX3" fmla="*/ 3198766 w 3995225"/>
              <a:gd name="connsiteY3" fmla="*/ 1681078 h 1767423"/>
              <a:gd name="connsiteX4" fmla="*/ 3995225 w 3995225"/>
              <a:gd name="connsiteY4" fmla="*/ 1109018 h 1767423"/>
              <a:gd name="connsiteX0" fmla="*/ 0 w 3995225"/>
              <a:gd name="connsiteY0" fmla="*/ 0 h 1624877"/>
              <a:gd name="connsiteX1" fmla="*/ 3995225 w 3995225"/>
              <a:gd name="connsiteY1" fmla="*/ 1109018 h 1624877"/>
              <a:gd name="connsiteX2" fmla="*/ 0 w 3995225"/>
              <a:gd name="connsiteY2" fmla="*/ 1109018 h 1624877"/>
              <a:gd name="connsiteX3" fmla="*/ 0 w 3995225"/>
              <a:gd name="connsiteY3" fmla="*/ 0 h 1624877"/>
              <a:gd name="connsiteX0" fmla="*/ 0 w 3995225"/>
              <a:gd name="connsiteY0" fmla="*/ 0 h 1624877"/>
              <a:gd name="connsiteX1" fmla="*/ 1519311 w 3995225"/>
              <a:gd name="connsiteY1" fmla="*/ 168802 h 1624877"/>
              <a:gd name="connsiteX2" fmla="*/ 2475914 w 3995225"/>
              <a:gd name="connsiteY2" fmla="*/ 1596673 h 1624877"/>
              <a:gd name="connsiteX3" fmla="*/ 3995225 w 3995225"/>
              <a:gd name="connsiteY3" fmla="*/ 1109018 h 1624877"/>
              <a:gd name="connsiteX0" fmla="*/ 0 w 4054856"/>
              <a:gd name="connsiteY0" fmla="*/ 0 h 1685417"/>
              <a:gd name="connsiteX1" fmla="*/ 3995225 w 4054856"/>
              <a:gd name="connsiteY1" fmla="*/ 1109018 h 1685417"/>
              <a:gd name="connsiteX2" fmla="*/ 0 w 4054856"/>
              <a:gd name="connsiteY2" fmla="*/ 1109018 h 1685417"/>
              <a:gd name="connsiteX3" fmla="*/ 0 w 4054856"/>
              <a:gd name="connsiteY3" fmla="*/ 0 h 1685417"/>
              <a:gd name="connsiteX0" fmla="*/ 0 w 4054856"/>
              <a:gd name="connsiteY0" fmla="*/ 0 h 1685417"/>
              <a:gd name="connsiteX1" fmla="*/ 1519311 w 4054856"/>
              <a:gd name="connsiteY1" fmla="*/ 168802 h 1685417"/>
              <a:gd name="connsiteX2" fmla="*/ 2475914 w 4054856"/>
              <a:gd name="connsiteY2" fmla="*/ 1596673 h 1685417"/>
              <a:gd name="connsiteX3" fmla="*/ 4054856 w 4054856"/>
              <a:gd name="connsiteY3" fmla="*/ 1573260 h 1685417"/>
              <a:gd name="connsiteX0" fmla="*/ 0 w 4054856"/>
              <a:gd name="connsiteY0" fmla="*/ 0 h 1708490"/>
              <a:gd name="connsiteX1" fmla="*/ 3995225 w 4054856"/>
              <a:gd name="connsiteY1" fmla="*/ 1109018 h 1708490"/>
              <a:gd name="connsiteX2" fmla="*/ 0 w 4054856"/>
              <a:gd name="connsiteY2" fmla="*/ 1109018 h 1708490"/>
              <a:gd name="connsiteX3" fmla="*/ 0 w 4054856"/>
              <a:gd name="connsiteY3" fmla="*/ 0 h 1708490"/>
              <a:gd name="connsiteX0" fmla="*/ 0 w 4054856"/>
              <a:gd name="connsiteY0" fmla="*/ 0 h 1708490"/>
              <a:gd name="connsiteX1" fmla="*/ 1519311 w 4054856"/>
              <a:gd name="connsiteY1" fmla="*/ 168802 h 1708490"/>
              <a:gd name="connsiteX2" fmla="*/ 2475914 w 4054856"/>
              <a:gd name="connsiteY2" fmla="*/ 1596673 h 1708490"/>
              <a:gd name="connsiteX3" fmla="*/ 4054856 w 4054856"/>
              <a:gd name="connsiteY3" fmla="*/ 1573260 h 1708490"/>
              <a:gd name="connsiteX0" fmla="*/ 0 w 4134363"/>
              <a:gd name="connsiteY0" fmla="*/ 0 h 1861491"/>
              <a:gd name="connsiteX1" fmla="*/ 3995225 w 4134363"/>
              <a:gd name="connsiteY1" fmla="*/ 1109018 h 1861491"/>
              <a:gd name="connsiteX2" fmla="*/ 0 w 4134363"/>
              <a:gd name="connsiteY2" fmla="*/ 1109018 h 1861491"/>
              <a:gd name="connsiteX3" fmla="*/ 0 w 4134363"/>
              <a:gd name="connsiteY3" fmla="*/ 0 h 1861491"/>
              <a:gd name="connsiteX0" fmla="*/ 0 w 4134363"/>
              <a:gd name="connsiteY0" fmla="*/ 0 h 1861491"/>
              <a:gd name="connsiteX1" fmla="*/ 1519311 w 4134363"/>
              <a:gd name="connsiteY1" fmla="*/ 168802 h 1861491"/>
              <a:gd name="connsiteX2" fmla="*/ 2475914 w 4134363"/>
              <a:gd name="connsiteY2" fmla="*/ 1596673 h 1861491"/>
              <a:gd name="connsiteX3" fmla="*/ 4134363 w 4134363"/>
              <a:gd name="connsiteY3" fmla="*/ 1798347 h 1861491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67491"/>
              <a:gd name="connsiteY0" fmla="*/ 0 h 1692837"/>
              <a:gd name="connsiteX1" fmla="*/ 3995225 w 4167491"/>
              <a:gd name="connsiteY1" fmla="*/ 1109018 h 1692837"/>
              <a:gd name="connsiteX2" fmla="*/ 0 w 4167491"/>
              <a:gd name="connsiteY2" fmla="*/ 1109018 h 1692837"/>
              <a:gd name="connsiteX3" fmla="*/ 0 w 4167491"/>
              <a:gd name="connsiteY3" fmla="*/ 0 h 1692837"/>
              <a:gd name="connsiteX0" fmla="*/ 0 w 4167491"/>
              <a:gd name="connsiteY0" fmla="*/ 0 h 1692837"/>
              <a:gd name="connsiteX1" fmla="*/ 1519311 w 4167491"/>
              <a:gd name="connsiteY1" fmla="*/ 168802 h 1692837"/>
              <a:gd name="connsiteX2" fmla="*/ 2475914 w 4167491"/>
              <a:gd name="connsiteY2" fmla="*/ 1596673 h 1692837"/>
              <a:gd name="connsiteX3" fmla="*/ 4167491 w 4167491"/>
              <a:gd name="connsiteY3" fmla="*/ 1692837 h 1692837"/>
              <a:gd name="connsiteX0" fmla="*/ 0 w 4167491"/>
              <a:gd name="connsiteY0" fmla="*/ 0 h 1717620"/>
              <a:gd name="connsiteX1" fmla="*/ 3995225 w 4167491"/>
              <a:gd name="connsiteY1" fmla="*/ 1109018 h 1717620"/>
              <a:gd name="connsiteX2" fmla="*/ 0 w 4167491"/>
              <a:gd name="connsiteY2" fmla="*/ 1109018 h 1717620"/>
              <a:gd name="connsiteX3" fmla="*/ 0 w 4167491"/>
              <a:gd name="connsiteY3" fmla="*/ 0 h 1717620"/>
              <a:gd name="connsiteX0" fmla="*/ 0 w 4167491"/>
              <a:gd name="connsiteY0" fmla="*/ 0 h 1717620"/>
              <a:gd name="connsiteX1" fmla="*/ 1519311 w 4167491"/>
              <a:gd name="connsiteY1" fmla="*/ 168802 h 1717620"/>
              <a:gd name="connsiteX2" fmla="*/ 2475914 w 4167491"/>
              <a:gd name="connsiteY2" fmla="*/ 1596673 h 1717620"/>
              <a:gd name="connsiteX3" fmla="*/ 4167491 w 4167491"/>
              <a:gd name="connsiteY3" fmla="*/ 1692837 h 1717620"/>
              <a:gd name="connsiteX0" fmla="*/ 0 w 4167491"/>
              <a:gd name="connsiteY0" fmla="*/ 13526 h 1731146"/>
              <a:gd name="connsiteX1" fmla="*/ 3995225 w 4167491"/>
              <a:gd name="connsiteY1" fmla="*/ 1122544 h 1731146"/>
              <a:gd name="connsiteX2" fmla="*/ 0 w 4167491"/>
              <a:gd name="connsiteY2" fmla="*/ 1122544 h 1731146"/>
              <a:gd name="connsiteX3" fmla="*/ 0 w 4167491"/>
              <a:gd name="connsiteY3" fmla="*/ 13526 h 1731146"/>
              <a:gd name="connsiteX0" fmla="*/ 0 w 4167491"/>
              <a:gd name="connsiteY0" fmla="*/ 13526 h 1731146"/>
              <a:gd name="connsiteX1" fmla="*/ 1519311 w 4167491"/>
              <a:gd name="connsiteY1" fmla="*/ 182328 h 1731146"/>
              <a:gd name="connsiteX2" fmla="*/ 2475914 w 4167491"/>
              <a:gd name="connsiteY2" fmla="*/ 1610199 h 1731146"/>
              <a:gd name="connsiteX3" fmla="*/ 4167491 w 4167491"/>
              <a:gd name="connsiteY3" fmla="*/ 1706363 h 1731146"/>
              <a:gd name="connsiteX0" fmla="*/ 0 w 4167491"/>
              <a:gd name="connsiteY0" fmla="*/ 20742 h 1738362"/>
              <a:gd name="connsiteX1" fmla="*/ 3995225 w 4167491"/>
              <a:gd name="connsiteY1" fmla="*/ 1129760 h 1738362"/>
              <a:gd name="connsiteX2" fmla="*/ 0 w 4167491"/>
              <a:gd name="connsiteY2" fmla="*/ 1129760 h 1738362"/>
              <a:gd name="connsiteX3" fmla="*/ 0 w 4167491"/>
              <a:gd name="connsiteY3" fmla="*/ 20742 h 1738362"/>
              <a:gd name="connsiteX0" fmla="*/ 0 w 4167491"/>
              <a:gd name="connsiteY0" fmla="*/ 20742 h 1738362"/>
              <a:gd name="connsiteX1" fmla="*/ 1943348 w 4167491"/>
              <a:gd name="connsiteY1" fmla="*/ 112171 h 1738362"/>
              <a:gd name="connsiteX2" fmla="*/ 2475914 w 4167491"/>
              <a:gd name="connsiteY2" fmla="*/ 1617415 h 1738362"/>
              <a:gd name="connsiteX3" fmla="*/ 4167491 w 4167491"/>
              <a:gd name="connsiteY3" fmla="*/ 1713579 h 1738362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240377 w 4167491"/>
              <a:gd name="connsiteY1" fmla="*/ 136369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2250174 w 4177288"/>
              <a:gd name="connsiteY1" fmla="*/ 14014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1962775 w 4177288"/>
              <a:gd name="connsiteY1" fmla="*/ 46309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1962775 w 4177288"/>
              <a:gd name="connsiteY1" fmla="*/ 463093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301618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128610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288" h="1727946" stroke="0" extrusionOk="0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w="4177288" h="1727946" fill="none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55063-0F38-410D-A49F-C423221E1F91}"/>
              </a:ext>
            </a:extLst>
          </p:cNvPr>
          <p:cNvSpPr/>
          <p:nvPr/>
        </p:nvSpPr>
        <p:spPr>
          <a:xfrm>
            <a:off x="7221381" y="2846950"/>
            <a:ext cx="478302" cy="4572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B60F1-F718-4E1E-8B48-9D212C847674}"/>
              </a:ext>
            </a:extLst>
          </p:cNvPr>
          <p:cNvSpPr txBox="1"/>
          <p:nvPr/>
        </p:nvSpPr>
        <p:spPr>
          <a:xfrm>
            <a:off x="9861550" y="28618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main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F94076-8AEF-4782-B9CD-CA6FD50770D9}"/>
              </a:ext>
            </a:extLst>
          </p:cNvPr>
          <p:cNvGrpSpPr/>
          <p:nvPr/>
        </p:nvGrpSpPr>
        <p:grpSpPr>
          <a:xfrm>
            <a:off x="745632" y="3415648"/>
            <a:ext cx="1565388" cy="373298"/>
            <a:chOff x="745632" y="3415648"/>
            <a:chExt cx="1565388" cy="3732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AB58ED-4DA0-4375-9F1C-55D550B42AFA}"/>
                </a:ext>
              </a:extLst>
            </p:cNvPr>
            <p:cNvSpPr txBox="1"/>
            <p:nvPr/>
          </p:nvSpPr>
          <p:spPr>
            <a:xfrm>
              <a:off x="901937" y="3573502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Crate Branch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39F2C7-32AF-42FA-B553-2BCA7CA8E667}"/>
                </a:ext>
              </a:extLst>
            </p:cNvPr>
            <p:cNvGrpSpPr/>
            <p:nvPr/>
          </p:nvGrpSpPr>
          <p:grpSpPr>
            <a:xfrm>
              <a:off x="745632" y="3415648"/>
              <a:ext cx="267575" cy="265576"/>
              <a:chOff x="1440762" y="1260179"/>
              <a:chExt cx="337164" cy="35592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BCCA56-F856-4444-8791-F73600090276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55270C-6A7D-4D38-A407-590BB0153250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164" cy="355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21608AA-D6B1-41C0-8C2F-10E1258F9BBD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1940564" y="3648120"/>
              <a:ext cx="370456" cy="33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375D85-4157-4DF4-8C5A-7B6E537C4574}"/>
              </a:ext>
            </a:extLst>
          </p:cNvPr>
          <p:cNvGrpSpPr/>
          <p:nvPr/>
        </p:nvGrpSpPr>
        <p:grpSpPr>
          <a:xfrm>
            <a:off x="2310156" y="4294474"/>
            <a:ext cx="1194934" cy="536962"/>
            <a:chOff x="2310156" y="4294474"/>
            <a:chExt cx="1194934" cy="5369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C01965-8B16-4558-8D21-FE63595B0B2B}"/>
                </a:ext>
              </a:extLst>
            </p:cNvPr>
            <p:cNvSpPr txBox="1"/>
            <p:nvPr/>
          </p:nvSpPr>
          <p:spPr>
            <a:xfrm>
              <a:off x="2466463" y="4615992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Code Change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C381F87-7BB5-4C88-A700-83AB385D3DF1}"/>
                </a:ext>
              </a:extLst>
            </p:cNvPr>
            <p:cNvGrpSpPr/>
            <p:nvPr/>
          </p:nvGrpSpPr>
          <p:grpSpPr>
            <a:xfrm>
              <a:off x="2310156" y="4458137"/>
              <a:ext cx="268022" cy="261610"/>
              <a:chOff x="1440762" y="1260179"/>
              <a:chExt cx="337728" cy="35061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0FC03D2-2AC6-49D3-81A1-711A979B836F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C0AC70-D428-4635-8F05-703368124725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F9A8FB-189E-4BFA-94AE-189CDB37E58E}"/>
                </a:ext>
              </a:extLst>
            </p:cNvPr>
            <p:cNvCxnSpPr>
              <a:cxnSpLocks/>
              <a:stCxn id="22" idx="0"/>
              <a:endCxn id="10" idx="4"/>
            </p:cNvCxnSpPr>
            <p:nvPr/>
          </p:nvCxnSpPr>
          <p:spPr>
            <a:xfrm flipV="1">
              <a:off x="2985777" y="4294474"/>
              <a:ext cx="5991" cy="32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C67EB1-270B-4A04-8ABB-9DA3BD588330}"/>
              </a:ext>
            </a:extLst>
          </p:cNvPr>
          <p:cNvGrpSpPr/>
          <p:nvPr/>
        </p:nvGrpSpPr>
        <p:grpSpPr>
          <a:xfrm>
            <a:off x="3615213" y="3991286"/>
            <a:ext cx="1657068" cy="482925"/>
            <a:chOff x="3615213" y="3991286"/>
            <a:chExt cx="1657068" cy="48292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661885-FBEB-4B35-B35F-FCA2C013E4E1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3615213" y="3991286"/>
              <a:ext cx="427026" cy="25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49B6D0-CECF-42B3-9285-A1DD66D58676}"/>
                </a:ext>
              </a:extLst>
            </p:cNvPr>
            <p:cNvSpPr txBox="1"/>
            <p:nvPr/>
          </p:nvSpPr>
          <p:spPr>
            <a:xfrm>
              <a:off x="4064592" y="4258767"/>
              <a:ext cx="1207689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Create pull request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DE1FD0-DD39-4AF8-9214-F8EC070F5981}"/>
                </a:ext>
              </a:extLst>
            </p:cNvPr>
            <p:cNvGrpSpPr/>
            <p:nvPr/>
          </p:nvGrpSpPr>
          <p:grpSpPr>
            <a:xfrm>
              <a:off x="3908285" y="4084838"/>
              <a:ext cx="268022" cy="261610"/>
              <a:chOff x="1440762" y="1260179"/>
              <a:chExt cx="337728" cy="35061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69AF3E0-5652-4A88-90A5-E6BA8BAB38CE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541E03-85F4-4C1F-8856-2780E5A1CAAB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</p:grp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DA2261F0-9886-485E-B1B2-6686C89017E7}"/>
              </a:ext>
            </a:extLst>
          </p:cNvPr>
          <p:cNvSpPr/>
          <p:nvPr/>
        </p:nvSpPr>
        <p:spPr>
          <a:xfrm>
            <a:off x="5749735" y="1812738"/>
            <a:ext cx="478302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52">
            <a:extLst>
              <a:ext uri="{FF2B5EF4-FFF2-40B4-BE49-F238E27FC236}">
                <a16:creationId xmlns:a16="http://schemas.microsoft.com/office/drawing/2014/main" id="{57C74B3D-76F3-4689-AE4B-9E31EF6EB8FC}"/>
              </a:ext>
            </a:extLst>
          </p:cNvPr>
          <p:cNvSpPr/>
          <p:nvPr/>
        </p:nvSpPr>
        <p:spPr>
          <a:xfrm flipV="1">
            <a:off x="4700181" y="2045175"/>
            <a:ext cx="1049553" cy="1025097"/>
          </a:xfrm>
          <a:custGeom>
            <a:avLst/>
            <a:gdLst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2" fmla="*/ 3995225 w 7990450"/>
              <a:gd name="connsiteY2" fmla="*/ 1109018 h 2218035"/>
              <a:gd name="connsiteX3" fmla="*/ 3995225 w 7990450"/>
              <a:gd name="connsiteY3" fmla="*/ 0 h 2218035"/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0" fmla="*/ 0 w 3995225"/>
              <a:gd name="connsiteY0" fmla="*/ 0 h 1498199"/>
              <a:gd name="connsiteX1" fmla="*/ 3995225 w 3995225"/>
              <a:gd name="connsiteY1" fmla="*/ 1109018 h 1498199"/>
              <a:gd name="connsiteX2" fmla="*/ 0 w 3995225"/>
              <a:gd name="connsiteY2" fmla="*/ 1109018 h 1498199"/>
              <a:gd name="connsiteX3" fmla="*/ 0 w 3995225"/>
              <a:gd name="connsiteY3" fmla="*/ 0 h 1498199"/>
              <a:gd name="connsiteX0" fmla="*/ 0 w 3995225"/>
              <a:gd name="connsiteY0" fmla="*/ 0 h 1498199"/>
              <a:gd name="connsiteX1" fmla="*/ 1695157 w 3995225"/>
              <a:gd name="connsiteY1" fmla="*/ 1498199 h 1498199"/>
              <a:gd name="connsiteX2" fmla="*/ 3995225 w 3995225"/>
              <a:gd name="connsiteY2" fmla="*/ 1109018 h 149819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695157 w 3995225"/>
              <a:gd name="connsiteY1" fmla="*/ 1498199 h 1710189"/>
              <a:gd name="connsiteX2" fmla="*/ 3052689 w 3995225"/>
              <a:gd name="connsiteY2" fmla="*/ 1688113 h 1710189"/>
              <a:gd name="connsiteX3" fmla="*/ 3995225 w 3995225"/>
              <a:gd name="connsiteY3" fmla="*/ 1109018 h 171018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519311 w 3995225"/>
              <a:gd name="connsiteY1" fmla="*/ 168802 h 1710189"/>
              <a:gd name="connsiteX2" fmla="*/ 1695157 w 3995225"/>
              <a:gd name="connsiteY2" fmla="*/ 1498199 h 1710189"/>
              <a:gd name="connsiteX3" fmla="*/ 3052689 w 3995225"/>
              <a:gd name="connsiteY3" fmla="*/ 1688113 h 1710189"/>
              <a:gd name="connsiteX4" fmla="*/ 3995225 w 3995225"/>
              <a:gd name="connsiteY4" fmla="*/ 1109018 h 1710189"/>
              <a:gd name="connsiteX0" fmla="*/ 0 w 3995225"/>
              <a:gd name="connsiteY0" fmla="*/ 0 h 1733663"/>
              <a:gd name="connsiteX1" fmla="*/ 3995225 w 3995225"/>
              <a:gd name="connsiteY1" fmla="*/ 1109018 h 1733663"/>
              <a:gd name="connsiteX2" fmla="*/ 0 w 3995225"/>
              <a:gd name="connsiteY2" fmla="*/ 1109018 h 1733663"/>
              <a:gd name="connsiteX3" fmla="*/ 0 w 3995225"/>
              <a:gd name="connsiteY3" fmla="*/ 0 h 1733663"/>
              <a:gd name="connsiteX0" fmla="*/ 0 w 3995225"/>
              <a:gd name="connsiteY0" fmla="*/ 0 h 1733663"/>
              <a:gd name="connsiteX1" fmla="*/ 1519311 w 3995225"/>
              <a:gd name="connsiteY1" fmla="*/ 168802 h 1733663"/>
              <a:gd name="connsiteX2" fmla="*/ 2475914 w 3995225"/>
              <a:gd name="connsiteY2" fmla="*/ 1596673 h 1733663"/>
              <a:gd name="connsiteX3" fmla="*/ 3052689 w 3995225"/>
              <a:gd name="connsiteY3" fmla="*/ 1688113 h 1733663"/>
              <a:gd name="connsiteX4" fmla="*/ 3995225 w 3995225"/>
              <a:gd name="connsiteY4" fmla="*/ 1109018 h 1733663"/>
              <a:gd name="connsiteX0" fmla="*/ 0 w 3995225"/>
              <a:gd name="connsiteY0" fmla="*/ 0 h 1768175"/>
              <a:gd name="connsiteX1" fmla="*/ 3995225 w 3995225"/>
              <a:gd name="connsiteY1" fmla="*/ 1109018 h 1768175"/>
              <a:gd name="connsiteX2" fmla="*/ 0 w 3995225"/>
              <a:gd name="connsiteY2" fmla="*/ 1109018 h 1768175"/>
              <a:gd name="connsiteX3" fmla="*/ 0 w 3995225"/>
              <a:gd name="connsiteY3" fmla="*/ 0 h 1768175"/>
              <a:gd name="connsiteX0" fmla="*/ 0 w 3995225"/>
              <a:gd name="connsiteY0" fmla="*/ 0 h 1768175"/>
              <a:gd name="connsiteX1" fmla="*/ 1519311 w 3995225"/>
              <a:gd name="connsiteY1" fmla="*/ 168802 h 1768175"/>
              <a:gd name="connsiteX2" fmla="*/ 2475914 w 3995225"/>
              <a:gd name="connsiteY2" fmla="*/ 1596673 h 1768175"/>
              <a:gd name="connsiteX3" fmla="*/ 3172264 w 3995225"/>
              <a:gd name="connsiteY3" fmla="*/ 1737350 h 1768175"/>
              <a:gd name="connsiteX4" fmla="*/ 3995225 w 3995225"/>
              <a:gd name="connsiteY4" fmla="*/ 1109018 h 1768175"/>
              <a:gd name="connsiteX0" fmla="*/ 0 w 3995225"/>
              <a:gd name="connsiteY0" fmla="*/ 0 h 1799443"/>
              <a:gd name="connsiteX1" fmla="*/ 3995225 w 3995225"/>
              <a:gd name="connsiteY1" fmla="*/ 1109018 h 1799443"/>
              <a:gd name="connsiteX2" fmla="*/ 0 w 3995225"/>
              <a:gd name="connsiteY2" fmla="*/ 1109018 h 1799443"/>
              <a:gd name="connsiteX3" fmla="*/ 0 w 3995225"/>
              <a:gd name="connsiteY3" fmla="*/ 0 h 1799443"/>
              <a:gd name="connsiteX0" fmla="*/ 0 w 3995225"/>
              <a:gd name="connsiteY0" fmla="*/ 0 h 1799443"/>
              <a:gd name="connsiteX1" fmla="*/ 1519311 w 3995225"/>
              <a:gd name="connsiteY1" fmla="*/ 168802 h 1799443"/>
              <a:gd name="connsiteX2" fmla="*/ 2475914 w 3995225"/>
              <a:gd name="connsiteY2" fmla="*/ 1596673 h 1799443"/>
              <a:gd name="connsiteX3" fmla="*/ 2806505 w 3995225"/>
              <a:gd name="connsiteY3" fmla="*/ 1765485 h 1799443"/>
              <a:gd name="connsiteX4" fmla="*/ 3172264 w 3995225"/>
              <a:gd name="connsiteY4" fmla="*/ 1737350 h 1799443"/>
              <a:gd name="connsiteX5" fmla="*/ 3995225 w 3995225"/>
              <a:gd name="connsiteY5" fmla="*/ 1109018 h 1799443"/>
              <a:gd name="connsiteX0" fmla="*/ 0 w 3995225"/>
              <a:gd name="connsiteY0" fmla="*/ 0 h 1833437"/>
              <a:gd name="connsiteX1" fmla="*/ 3995225 w 3995225"/>
              <a:gd name="connsiteY1" fmla="*/ 1109018 h 1833437"/>
              <a:gd name="connsiteX2" fmla="*/ 0 w 3995225"/>
              <a:gd name="connsiteY2" fmla="*/ 1109018 h 1833437"/>
              <a:gd name="connsiteX3" fmla="*/ 0 w 3995225"/>
              <a:gd name="connsiteY3" fmla="*/ 0 h 1833437"/>
              <a:gd name="connsiteX0" fmla="*/ 0 w 3995225"/>
              <a:gd name="connsiteY0" fmla="*/ 0 h 1833437"/>
              <a:gd name="connsiteX1" fmla="*/ 1519311 w 3995225"/>
              <a:gd name="connsiteY1" fmla="*/ 168802 h 1833437"/>
              <a:gd name="connsiteX2" fmla="*/ 2475914 w 3995225"/>
              <a:gd name="connsiteY2" fmla="*/ 1596673 h 1833437"/>
              <a:gd name="connsiteX3" fmla="*/ 2826381 w 3995225"/>
              <a:gd name="connsiteY3" fmla="*/ 1821757 h 1833437"/>
              <a:gd name="connsiteX4" fmla="*/ 3172264 w 3995225"/>
              <a:gd name="connsiteY4" fmla="*/ 1737350 h 1833437"/>
              <a:gd name="connsiteX5" fmla="*/ 3995225 w 3995225"/>
              <a:gd name="connsiteY5" fmla="*/ 1109018 h 1833437"/>
              <a:gd name="connsiteX0" fmla="*/ 0 w 3995225"/>
              <a:gd name="connsiteY0" fmla="*/ 0 h 1798440"/>
              <a:gd name="connsiteX1" fmla="*/ 3995225 w 3995225"/>
              <a:gd name="connsiteY1" fmla="*/ 1109018 h 1798440"/>
              <a:gd name="connsiteX2" fmla="*/ 0 w 3995225"/>
              <a:gd name="connsiteY2" fmla="*/ 1109018 h 1798440"/>
              <a:gd name="connsiteX3" fmla="*/ 0 w 3995225"/>
              <a:gd name="connsiteY3" fmla="*/ 0 h 1798440"/>
              <a:gd name="connsiteX0" fmla="*/ 0 w 3995225"/>
              <a:gd name="connsiteY0" fmla="*/ 0 h 1798440"/>
              <a:gd name="connsiteX1" fmla="*/ 1519311 w 3995225"/>
              <a:gd name="connsiteY1" fmla="*/ 168802 h 1798440"/>
              <a:gd name="connsiteX2" fmla="*/ 2475914 w 3995225"/>
              <a:gd name="connsiteY2" fmla="*/ 1596673 h 1798440"/>
              <a:gd name="connsiteX3" fmla="*/ 3172264 w 3995225"/>
              <a:gd name="connsiteY3" fmla="*/ 1737350 h 1798440"/>
              <a:gd name="connsiteX4" fmla="*/ 3995225 w 3995225"/>
              <a:gd name="connsiteY4" fmla="*/ 1109018 h 1798440"/>
              <a:gd name="connsiteX0" fmla="*/ 0 w 3995225"/>
              <a:gd name="connsiteY0" fmla="*/ 0 h 1767423"/>
              <a:gd name="connsiteX1" fmla="*/ 3995225 w 3995225"/>
              <a:gd name="connsiteY1" fmla="*/ 1109018 h 1767423"/>
              <a:gd name="connsiteX2" fmla="*/ 0 w 3995225"/>
              <a:gd name="connsiteY2" fmla="*/ 1109018 h 1767423"/>
              <a:gd name="connsiteX3" fmla="*/ 0 w 3995225"/>
              <a:gd name="connsiteY3" fmla="*/ 0 h 1767423"/>
              <a:gd name="connsiteX0" fmla="*/ 0 w 3995225"/>
              <a:gd name="connsiteY0" fmla="*/ 0 h 1767423"/>
              <a:gd name="connsiteX1" fmla="*/ 1519311 w 3995225"/>
              <a:gd name="connsiteY1" fmla="*/ 168802 h 1767423"/>
              <a:gd name="connsiteX2" fmla="*/ 2475914 w 3995225"/>
              <a:gd name="connsiteY2" fmla="*/ 1596673 h 1767423"/>
              <a:gd name="connsiteX3" fmla="*/ 3198766 w 3995225"/>
              <a:gd name="connsiteY3" fmla="*/ 1681078 h 1767423"/>
              <a:gd name="connsiteX4" fmla="*/ 3995225 w 3995225"/>
              <a:gd name="connsiteY4" fmla="*/ 1109018 h 1767423"/>
              <a:gd name="connsiteX0" fmla="*/ 0 w 3995225"/>
              <a:gd name="connsiteY0" fmla="*/ 0 h 1624877"/>
              <a:gd name="connsiteX1" fmla="*/ 3995225 w 3995225"/>
              <a:gd name="connsiteY1" fmla="*/ 1109018 h 1624877"/>
              <a:gd name="connsiteX2" fmla="*/ 0 w 3995225"/>
              <a:gd name="connsiteY2" fmla="*/ 1109018 h 1624877"/>
              <a:gd name="connsiteX3" fmla="*/ 0 w 3995225"/>
              <a:gd name="connsiteY3" fmla="*/ 0 h 1624877"/>
              <a:gd name="connsiteX0" fmla="*/ 0 w 3995225"/>
              <a:gd name="connsiteY0" fmla="*/ 0 h 1624877"/>
              <a:gd name="connsiteX1" fmla="*/ 1519311 w 3995225"/>
              <a:gd name="connsiteY1" fmla="*/ 168802 h 1624877"/>
              <a:gd name="connsiteX2" fmla="*/ 2475914 w 3995225"/>
              <a:gd name="connsiteY2" fmla="*/ 1596673 h 1624877"/>
              <a:gd name="connsiteX3" fmla="*/ 3995225 w 3995225"/>
              <a:gd name="connsiteY3" fmla="*/ 1109018 h 1624877"/>
              <a:gd name="connsiteX0" fmla="*/ 0 w 4054856"/>
              <a:gd name="connsiteY0" fmla="*/ 0 h 1685417"/>
              <a:gd name="connsiteX1" fmla="*/ 3995225 w 4054856"/>
              <a:gd name="connsiteY1" fmla="*/ 1109018 h 1685417"/>
              <a:gd name="connsiteX2" fmla="*/ 0 w 4054856"/>
              <a:gd name="connsiteY2" fmla="*/ 1109018 h 1685417"/>
              <a:gd name="connsiteX3" fmla="*/ 0 w 4054856"/>
              <a:gd name="connsiteY3" fmla="*/ 0 h 1685417"/>
              <a:gd name="connsiteX0" fmla="*/ 0 w 4054856"/>
              <a:gd name="connsiteY0" fmla="*/ 0 h 1685417"/>
              <a:gd name="connsiteX1" fmla="*/ 1519311 w 4054856"/>
              <a:gd name="connsiteY1" fmla="*/ 168802 h 1685417"/>
              <a:gd name="connsiteX2" fmla="*/ 2475914 w 4054856"/>
              <a:gd name="connsiteY2" fmla="*/ 1596673 h 1685417"/>
              <a:gd name="connsiteX3" fmla="*/ 4054856 w 4054856"/>
              <a:gd name="connsiteY3" fmla="*/ 1573260 h 1685417"/>
              <a:gd name="connsiteX0" fmla="*/ 0 w 4054856"/>
              <a:gd name="connsiteY0" fmla="*/ 0 h 1708490"/>
              <a:gd name="connsiteX1" fmla="*/ 3995225 w 4054856"/>
              <a:gd name="connsiteY1" fmla="*/ 1109018 h 1708490"/>
              <a:gd name="connsiteX2" fmla="*/ 0 w 4054856"/>
              <a:gd name="connsiteY2" fmla="*/ 1109018 h 1708490"/>
              <a:gd name="connsiteX3" fmla="*/ 0 w 4054856"/>
              <a:gd name="connsiteY3" fmla="*/ 0 h 1708490"/>
              <a:gd name="connsiteX0" fmla="*/ 0 w 4054856"/>
              <a:gd name="connsiteY0" fmla="*/ 0 h 1708490"/>
              <a:gd name="connsiteX1" fmla="*/ 1519311 w 4054856"/>
              <a:gd name="connsiteY1" fmla="*/ 168802 h 1708490"/>
              <a:gd name="connsiteX2" fmla="*/ 2475914 w 4054856"/>
              <a:gd name="connsiteY2" fmla="*/ 1596673 h 1708490"/>
              <a:gd name="connsiteX3" fmla="*/ 4054856 w 4054856"/>
              <a:gd name="connsiteY3" fmla="*/ 1573260 h 1708490"/>
              <a:gd name="connsiteX0" fmla="*/ 0 w 4134363"/>
              <a:gd name="connsiteY0" fmla="*/ 0 h 1861491"/>
              <a:gd name="connsiteX1" fmla="*/ 3995225 w 4134363"/>
              <a:gd name="connsiteY1" fmla="*/ 1109018 h 1861491"/>
              <a:gd name="connsiteX2" fmla="*/ 0 w 4134363"/>
              <a:gd name="connsiteY2" fmla="*/ 1109018 h 1861491"/>
              <a:gd name="connsiteX3" fmla="*/ 0 w 4134363"/>
              <a:gd name="connsiteY3" fmla="*/ 0 h 1861491"/>
              <a:gd name="connsiteX0" fmla="*/ 0 w 4134363"/>
              <a:gd name="connsiteY0" fmla="*/ 0 h 1861491"/>
              <a:gd name="connsiteX1" fmla="*/ 1519311 w 4134363"/>
              <a:gd name="connsiteY1" fmla="*/ 168802 h 1861491"/>
              <a:gd name="connsiteX2" fmla="*/ 2475914 w 4134363"/>
              <a:gd name="connsiteY2" fmla="*/ 1596673 h 1861491"/>
              <a:gd name="connsiteX3" fmla="*/ 4134363 w 4134363"/>
              <a:gd name="connsiteY3" fmla="*/ 1798347 h 1861491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67491"/>
              <a:gd name="connsiteY0" fmla="*/ 0 h 1692837"/>
              <a:gd name="connsiteX1" fmla="*/ 3995225 w 4167491"/>
              <a:gd name="connsiteY1" fmla="*/ 1109018 h 1692837"/>
              <a:gd name="connsiteX2" fmla="*/ 0 w 4167491"/>
              <a:gd name="connsiteY2" fmla="*/ 1109018 h 1692837"/>
              <a:gd name="connsiteX3" fmla="*/ 0 w 4167491"/>
              <a:gd name="connsiteY3" fmla="*/ 0 h 1692837"/>
              <a:gd name="connsiteX0" fmla="*/ 0 w 4167491"/>
              <a:gd name="connsiteY0" fmla="*/ 0 h 1692837"/>
              <a:gd name="connsiteX1" fmla="*/ 1519311 w 4167491"/>
              <a:gd name="connsiteY1" fmla="*/ 168802 h 1692837"/>
              <a:gd name="connsiteX2" fmla="*/ 2475914 w 4167491"/>
              <a:gd name="connsiteY2" fmla="*/ 1596673 h 1692837"/>
              <a:gd name="connsiteX3" fmla="*/ 4167491 w 4167491"/>
              <a:gd name="connsiteY3" fmla="*/ 1692837 h 1692837"/>
              <a:gd name="connsiteX0" fmla="*/ 0 w 4167491"/>
              <a:gd name="connsiteY0" fmla="*/ 0 h 1717620"/>
              <a:gd name="connsiteX1" fmla="*/ 3995225 w 4167491"/>
              <a:gd name="connsiteY1" fmla="*/ 1109018 h 1717620"/>
              <a:gd name="connsiteX2" fmla="*/ 0 w 4167491"/>
              <a:gd name="connsiteY2" fmla="*/ 1109018 h 1717620"/>
              <a:gd name="connsiteX3" fmla="*/ 0 w 4167491"/>
              <a:gd name="connsiteY3" fmla="*/ 0 h 1717620"/>
              <a:gd name="connsiteX0" fmla="*/ 0 w 4167491"/>
              <a:gd name="connsiteY0" fmla="*/ 0 h 1717620"/>
              <a:gd name="connsiteX1" fmla="*/ 1519311 w 4167491"/>
              <a:gd name="connsiteY1" fmla="*/ 168802 h 1717620"/>
              <a:gd name="connsiteX2" fmla="*/ 2475914 w 4167491"/>
              <a:gd name="connsiteY2" fmla="*/ 1596673 h 1717620"/>
              <a:gd name="connsiteX3" fmla="*/ 4167491 w 4167491"/>
              <a:gd name="connsiteY3" fmla="*/ 1692837 h 1717620"/>
              <a:gd name="connsiteX0" fmla="*/ 0 w 4167491"/>
              <a:gd name="connsiteY0" fmla="*/ 13526 h 1731146"/>
              <a:gd name="connsiteX1" fmla="*/ 3995225 w 4167491"/>
              <a:gd name="connsiteY1" fmla="*/ 1122544 h 1731146"/>
              <a:gd name="connsiteX2" fmla="*/ 0 w 4167491"/>
              <a:gd name="connsiteY2" fmla="*/ 1122544 h 1731146"/>
              <a:gd name="connsiteX3" fmla="*/ 0 w 4167491"/>
              <a:gd name="connsiteY3" fmla="*/ 13526 h 1731146"/>
              <a:gd name="connsiteX0" fmla="*/ 0 w 4167491"/>
              <a:gd name="connsiteY0" fmla="*/ 13526 h 1731146"/>
              <a:gd name="connsiteX1" fmla="*/ 1519311 w 4167491"/>
              <a:gd name="connsiteY1" fmla="*/ 182328 h 1731146"/>
              <a:gd name="connsiteX2" fmla="*/ 2475914 w 4167491"/>
              <a:gd name="connsiteY2" fmla="*/ 1610199 h 1731146"/>
              <a:gd name="connsiteX3" fmla="*/ 4167491 w 4167491"/>
              <a:gd name="connsiteY3" fmla="*/ 1706363 h 1731146"/>
              <a:gd name="connsiteX0" fmla="*/ 0 w 4167491"/>
              <a:gd name="connsiteY0" fmla="*/ 20742 h 1738362"/>
              <a:gd name="connsiteX1" fmla="*/ 3995225 w 4167491"/>
              <a:gd name="connsiteY1" fmla="*/ 1129760 h 1738362"/>
              <a:gd name="connsiteX2" fmla="*/ 0 w 4167491"/>
              <a:gd name="connsiteY2" fmla="*/ 1129760 h 1738362"/>
              <a:gd name="connsiteX3" fmla="*/ 0 w 4167491"/>
              <a:gd name="connsiteY3" fmla="*/ 20742 h 1738362"/>
              <a:gd name="connsiteX0" fmla="*/ 0 w 4167491"/>
              <a:gd name="connsiteY0" fmla="*/ 20742 h 1738362"/>
              <a:gd name="connsiteX1" fmla="*/ 1943348 w 4167491"/>
              <a:gd name="connsiteY1" fmla="*/ 112171 h 1738362"/>
              <a:gd name="connsiteX2" fmla="*/ 2475914 w 4167491"/>
              <a:gd name="connsiteY2" fmla="*/ 1617415 h 1738362"/>
              <a:gd name="connsiteX3" fmla="*/ 4167491 w 4167491"/>
              <a:gd name="connsiteY3" fmla="*/ 1713579 h 1738362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240377 w 4167491"/>
              <a:gd name="connsiteY1" fmla="*/ 136369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2250174 w 4177288"/>
              <a:gd name="connsiteY1" fmla="*/ 14014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1962775 w 4177288"/>
              <a:gd name="connsiteY1" fmla="*/ 46309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1962775 w 4177288"/>
              <a:gd name="connsiteY1" fmla="*/ 463093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301618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128610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288" h="1727946" stroke="0" extrusionOk="0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w="4177288" h="1727946" fill="none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c 52">
            <a:extLst>
              <a:ext uri="{FF2B5EF4-FFF2-40B4-BE49-F238E27FC236}">
                <a16:creationId xmlns:a16="http://schemas.microsoft.com/office/drawing/2014/main" id="{023A8EAC-69A0-4B29-87E2-DDED9CC9D84A}"/>
              </a:ext>
            </a:extLst>
          </p:cNvPr>
          <p:cNvSpPr/>
          <p:nvPr/>
        </p:nvSpPr>
        <p:spPr>
          <a:xfrm flipH="1" flipV="1">
            <a:off x="6208506" y="2045176"/>
            <a:ext cx="1012874" cy="1019675"/>
          </a:xfrm>
          <a:custGeom>
            <a:avLst/>
            <a:gdLst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2" fmla="*/ 3995225 w 7990450"/>
              <a:gd name="connsiteY2" fmla="*/ 1109018 h 2218035"/>
              <a:gd name="connsiteX3" fmla="*/ 3995225 w 7990450"/>
              <a:gd name="connsiteY3" fmla="*/ 0 h 2218035"/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0" fmla="*/ 0 w 3995225"/>
              <a:gd name="connsiteY0" fmla="*/ 0 h 1498199"/>
              <a:gd name="connsiteX1" fmla="*/ 3995225 w 3995225"/>
              <a:gd name="connsiteY1" fmla="*/ 1109018 h 1498199"/>
              <a:gd name="connsiteX2" fmla="*/ 0 w 3995225"/>
              <a:gd name="connsiteY2" fmla="*/ 1109018 h 1498199"/>
              <a:gd name="connsiteX3" fmla="*/ 0 w 3995225"/>
              <a:gd name="connsiteY3" fmla="*/ 0 h 1498199"/>
              <a:gd name="connsiteX0" fmla="*/ 0 w 3995225"/>
              <a:gd name="connsiteY0" fmla="*/ 0 h 1498199"/>
              <a:gd name="connsiteX1" fmla="*/ 1695157 w 3995225"/>
              <a:gd name="connsiteY1" fmla="*/ 1498199 h 1498199"/>
              <a:gd name="connsiteX2" fmla="*/ 3995225 w 3995225"/>
              <a:gd name="connsiteY2" fmla="*/ 1109018 h 149819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695157 w 3995225"/>
              <a:gd name="connsiteY1" fmla="*/ 1498199 h 1710189"/>
              <a:gd name="connsiteX2" fmla="*/ 3052689 w 3995225"/>
              <a:gd name="connsiteY2" fmla="*/ 1688113 h 1710189"/>
              <a:gd name="connsiteX3" fmla="*/ 3995225 w 3995225"/>
              <a:gd name="connsiteY3" fmla="*/ 1109018 h 171018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519311 w 3995225"/>
              <a:gd name="connsiteY1" fmla="*/ 168802 h 1710189"/>
              <a:gd name="connsiteX2" fmla="*/ 1695157 w 3995225"/>
              <a:gd name="connsiteY2" fmla="*/ 1498199 h 1710189"/>
              <a:gd name="connsiteX3" fmla="*/ 3052689 w 3995225"/>
              <a:gd name="connsiteY3" fmla="*/ 1688113 h 1710189"/>
              <a:gd name="connsiteX4" fmla="*/ 3995225 w 3995225"/>
              <a:gd name="connsiteY4" fmla="*/ 1109018 h 1710189"/>
              <a:gd name="connsiteX0" fmla="*/ 0 w 3995225"/>
              <a:gd name="connsiteY0" fmla="*/ 0 h 1733663"/>
              <a:gd name="connsiteX1" fmla="*/ 3995225 w 3995225"/>
              <a:gd name="connsiteY1" fmla="*/ 1109018 h 1733663"/>
              <a:gd name="connsiteX2" fmla="*/ 0 w 3995225"/>
              <a:gd name="connsiteY2" fmla="*/ 1109018 h 1733663"/>
              <a:gd name="connsiteX3" fmla="*/ 0 w 3995225"/>
              <a:gd name="connsiteY3" fmla="*/ 0 h 1733663"/>
              <a:gd name="connsiteX0" fmla="*/ 0 w 3995225"/>
              <a:gd name="connsiteY0" fmla="*/ 0 h 1733663"/>
              <a:gd name="connsiteX1" fmla="*/ 1519311 w 3995225"/>
              <a:gd name="connsiteY1" fmla="*/ 168802 h 1733663"/>
              <a:gd name="connsiteX2" fmla="*/ 2475914 w 3995225"/>
              <a:gd name="connsiteY2" fmla="*/ 1596673 h 1733663"/>
              <a:gd name="connsiteX3" fmla="*/ 3052689 w 3995225"/>
              <a:gd name="connsiteY3" fmla="*/ 1688113 h 1733663"/>
              <a:gd name="connsiteX4" fmla="*/ 3995225 w 3995225"/>
              <a:gd name="connsiteY4" fmla="*/ 1109018 h 1733663"/>
              <a:gd name="connsiteX0" fmla="*/ 0 w 3995225"/>
              <a:gd name="connsiteY0" fmla="*/ 0 h 1768175"/>
              <a:gd name="connsiteX1" fmla="*/ 3995225 w 3995225"/>
              <a:gd name="connsiteY1" fmla="*/ 1109018 h 1768175"/>
              <a:gd name="connsiteX2" fmla="*/ 0 w 3995225"/>
              <a:gd name="connsiteY2" fmla="*/ 1109018 h 1768175"/>
              <a:gd name="connsiteX3" fmla="*/ 0 w 3995225"/>
              <a:gd name="connsiteY3" fmla="*/ 0 h 1768175"/>
              <a:gd name="connsiteX0" fmla="*/ 0 w 3995225"/>
              <a:gd name="connsiteY0" fmla="*/ 0 h 1768175"/>
              <a:gd name="connsiteX1" fmla="*/ 1519311 w 3995225"/>
              <a:gd name="connsiteY1" fmla="*/ 168802 h 1768175"/>
              <a:gd name="connsiteX2" fmla="*/ 2475914 w 3995225"/>
              <a:gd name="connsiteY2" fmla="*/ 1596673 h 1768175"/>
              <a:gd name="connsiteX3" fmla="*/ 3172264 w 3995225"/>
              <a:gd name="connsiteY3" fmla="*/ 1737350 h 1768175"/>
              <a:gd name="connsiteX4" fmla="*/ 3995225 w 3995225"/>
              <a:gd name="connsiteY4" fmla="*/ 1109018 h 1768175"/>
              <a:gd name="connsiteX0" fmla="*/ 0 w 3995225"/>
              <a:gd name="connsiteY0" fmla="*/ 0 h 1799443"/>
              <a:gd name="connsiteX1" fmla="*/ 3995225 w 3995225"/>
              <a:gd name="connsiteY1" fmla="*/ 1109018 h 1799443"/>
              <a:gd name="connsiteX2" fmla="*/ 0 w 3995225"/>
              <a:gd name="connsiteY2" fmla="*/ 1109018 h 1799443"/>
              <a:gd name="connsiteX3" fmla="*/ 0 w 3995225"/>
              <a:gd name="connsiteY3" fmla="*/ 0 h 1799443"/>
              <a:gd name="connsiteX0" fmla="*/ 0 w 3995225"/>
              <a:gd name="connsiteY0" fmla="*/ 0 h 1799443"/>
              <a:gd name="connsiteX1" fmla="*/ 1519311 w 3995225"/>
              <a:gd name="connsiteY1" fmla="*/ 168802 h 1799443"/>
              <a:gd name="connsiteX2" fmla="*/ 2475914 w 3995225"/>
              <a:gd name="connsiteY2" fmla="*/ 1596673 h 1799443"/>
              <a:gd name="connsiteX3" fmla="*/ 2806505 w 3995225"/>
              <a:gd name="connsiteY3" fmla="*/ 1765485 h 1799443"/>
              <a:gd name="connsiteX4" fmla="*/ 3172264 w 3995225"/>
              <a:gd name="connsiteY4" fmla="*/ 1737350 h 1799443"/>
              <a:gd name="connsiteX5" fmla="*/ 3995225 w 3995225"/>
              <a:gd name="connsiteY5" fmla="*/ 1109018 h 1799443"/>
              <a:gd name="connsiteX0" fmla="*/ 0 w 3995225"/>
              <a:gd name="connsiteY0" fmla="*/ 0 h 1833437"/>
              <a:gd name="connsiteX1" fmla="*/ 3995225 w 3995225"/>
              <a:gd name="connsiteY1" fmla="*/ 1109018 h 1833437"/>
              <a:gd name="connsiteX2" fmla="*/ 0 w 3995225"/>
              <a:gd name="connsiteY2" fmla="*/ 1109018 h 1833437"/>
              <a:gd name="connsiteX3" fmla="*/ 0 w 3995225"/>
              <a:gd name="connsiteY3" fmla="*/ 0 h 1833437"/>
              <a:gd name="connsiteX0" fmla="*/ 0 w 3995225"/>
              <a:gd name="connsiteY0" fmla="*/ 0 h 1833437"/>
              <a:gd name="connsiteX1" fmla="*/ 1519311 w 3995225"/>
              <a:gd name="connsiteY1" fmla="*/ 168802 h 1833437"/>
              <a:gd name="connsiteX2" fmla="*/ 2475914 w 3995225"/>
              <a:gd name="connsiteY2" fmla="*/ 1596673 h 1833437"/>
              <a:gd name="connsiteX3" fmla="*/ 2826381 w 3995225"/>
              <a:gd name="connsiteY3" fmla="*/ 1821757 h 1833437"/>
              <a:gd name="connsiteX4" fmla="*/ 3172264 w 3995225"/>
              <a:gd name="connsiteY4" fmla="*/ 1737350 h 1833437"/>
              <a:gd name="connsiteX5" fmla="*/ 3995225 w 3995225"/>
              <a:gd name="connsiteY5" fmla="*/ 1109018 h 1833437"/>
              <a:gd name="connsiteX0" fmla="*/ 0 w 3995225"/>
              <a:gd name="connsiteY0" fmla="*/ 0 h 1798440"/>
              <a:gd name="connsiteX1" fmla="*/ 3995225 w 3995225"/>
              <a:gd name="connsiteY1" fmla="*/ 1109018 h 1798440"/>
              <a:gd name="connsiteX2" fmla="*/ 0 w 3995225"/>
              <a:gd name="connsiteY2" fmla="*/ 1109018 h 1798440"/>
              <a:gd name="connsiteX3" fmla="*/ 0 w 3995225"/>
              <a:gd name="connsiteY3" fmla="*/ 0 h 1798440"/>
              <a:gd name="connsiteX0" fmla="*/ 0 w 3995225"/>
              <a:gd name="connsiteY0" fmla="*/ 0 h 1798440"/>
              <a:gd name="connsiteX1" fmla="*/ 1519311 w 3995225"/>
              <a:gd name="connsiteY1" fmla="*/ 168802 h 1798440"/>
              <a:gd name="connsiteX2" fmla="*/ 2475914 w 3995225"/>
              <a:gd name="connsiteY2" fmla="*/ 1596673 h 1798440"/>
              <a:gd name="connsiteX3" fmla="*/ 3172264 w 3995225"/>
              <a:gd name="connsiteY3" fmla="*/ 1737350 h 1798440"/>
              <a:gd name="connsiteX4" fmla="*/ 3995225 w 3995225"/>
              <a:gd name="connsiteY4" fmla="*/ 1109018 h 1798440"/>
              <a:gd name="connsiteX0" fmla="*/ 0 w 3995225"/>
              <a:gd name="connsiteY0" fmla="*/ 0 h 1767423"/>
              <a:gd name="connsiteX1" fmla="*/ 3995225 w 3995225"/>
              <a:gd name="connsiteY1" fmla="*/ 1109018 h 1767423"/>
              <a:gd name="connsiteX2" fmla="*/ 0 w 3995225"/>
              <a:gd name="connsiteY2" fmla="*/ 1109018 h 1767423"/>
              <a:gd name="connsiteX3" fmla="*/ 0 w 3995225"/>
              <a:gd name="connsiteY3" fmla="*/ 0 h 1767423"/>
              <a:gd name="connsiteX0" fmla="*/ 0 w 3995225"/>
              <a:gd name="connsiteY0" fmla="*/ 0 h 1767423"/>
              <a:gd name="connsiteX1" fmla="*/ 1519311 w 3995225"/>
              <a:gd name="connsiteY1" fmla="*/ 168802 h 1767423"/>
              <a:gd name="connsiteX2" fmla="*/ 2475914 w 3995225"/>
              <a:gd name="connsiteY2" fmla="*/ 1596673 h 1767423"/>
              <a:gd name="connsiteX3" fmla="*/ 3198766 w 3995225"/>
              <a:gd name="connsiteY3" fmla="*/ 1681078 h 1767423"/>
              <a:gd name="connsiteX4" fmla="*/ 3995225 w 3995225"/>
              <a:gd name="connsiteY4" fmla="*/ 1109018 h 1767423"/>
              <a:gd name="connsiteX0" fmla="*/ 0 w 3995225"/>
              <a:gd name="connsiteY0" fmla="*/ 0 h 1624877"/>
              <a:gd name="connsiteX1" fmla="*/ 3995225 w 3995225"/>
              <a:gd name="connsiteY1" fmla="*/ 1109018 h 1624877"/>
              <a:gd name="connsiteX2" fmla="*/ 0 w 3995225"/>
              <a:gd name="connsiteY2" fmla="*/ 1109018 h 1624877"/>
              <a:gd name="connsiteX3" fmla="*/ 0 w 3995225"/>
              <a:gd name="connsiteY3" fmla="*/ 0 h 1624877"/>
              <a:gd name="connsiteX0" fmla="*/ 0 w 3995225"/>
              <a:gd name="connsiteY0" fmla="*/ 0 h 1624877"/>
              <a:gd name="connsiteX1" fmla="*/ 1519311 w 3995225"/>
              <a:gd name="connsiteY1" fmla="*/ 168802 h 1624877"/>
              <a:gd name="connsiteX2" fmla="*/ 2475914 w 3995225"/>
              <a:gd name="connsiteY2" fmla="*/ 1596673 h 1624877"/>
              <a:gd name="connsiteX3" fmla="*/ 3995225 w 3995225"/>
              <a:gd name="connsiteY3" fmla="*/ 1109018 h 1624877"/>
              <a:gd name="connsiteX0" fmla="*/ 0 w 4054856"/>
              <a:gd name="connsiteY0" fmla="*/ 0 h 1685417"/>
              <a:gd name="connsiteX1" fmla="*/ 3995225 w 4054856"/>
              <a:gd name="connsiteY1" fmla="*/ 1109018 h 1685417"/>
              <a:gd name="connsiteX2" fmla="*/ 0 w 4054856"/>
              <a:gd name="connsiteY2" fmla="*/ 1109018 h 1685417"/>
              <a:gd name="connsiteX3" fmla="*/ 0 w 4054856"/>
              <a:gd name="connsiteY3" fmla="*/ 0 h 1685417"/>
              <a:gd name="connsiteX0" fmla="*/ 0 w 4054856"/>
              <a:gd name="connsiteY0" fmla="*/ 0 h 1685417"/>
              <a:gd name="connsiteX1" fmla="*/ 1519311 w 4054856"/>
              <a:gd name="connsiteY1" fmla="*/ 168802 h 1685417"/>
              <a:gd name="connsiteX2" fmla="*/ 2475914 w 4054856"/>
              <a:gd name="connsiteY2" fmla="*/ 1596673 h 1685417"/>
              <a:gd name="connsiteX3" fmla="*/ 4054856 w 4054856"/>
              <a:gd name="connsiteY3" fmla="*/ 1573260 h 1685417"/>
              <a:gd name="connsiteX0" fmla="*/ 0 w 4054856"/>
              <a:gd name="connsiteY0" fmla="*/ 0 h 1708490"/>
              <a:gd name="connsiteX1" fmla="*/ 3995225 w 4054856"/>
              <a:gd name="connsiteY1" fmla="*/ 1109018 h 1708490"/>
              <a:gd name="connsiteX2" fmla="*/ 0 w 4054856"/>
              <a:gd name="connsiteY2" fmla="*/ 1109018 h 1708490"/>
              <a:gd name="connsiteX3" fmla="*/ 0 w 4054856"/>
              <a:gd name="connsiteY3" fmla="*/ 0 h 1708490"/>
              <a:gd name="connsiteX0" fmla="*/ 0 w 4054856"/>
              <a:gd name="connsiteY0" fmla="*/ 0 h 1708490"/>
              <a:gd name="connsiteX1" fmla="*/ 1519311 w 4054856"/>
              <a:gd name="connsiteY1" fmla="*/ 168802 h 1708490"/>
              <a:gd name="connsiteX2" fmla="*/ 2475914 w 4054856"/>
              <a:gd name="connsiteY2" fmla="*/ 1596673 h 1708490"/>
              <a:gd name="connsiteX3" fmla="*/ 4054856 w 4054856"/>
              <a:gd name="connsiteY3" fmla="*/ 1573260 h 1708490"/>
              <a:gd name="connsiteX0" fmla="*/ 0 w 4134363"/>
              <a:gd name="connsiteY0" fmla="*/ 0 h 1861491"/>
              <a:gd name="connsiteX1" fmla="*/ 3995225 w 4134363"/>
              <a:gd name="connsiteY1" fmla="*/ 1109018 h 1861491"/>
              <a:gd name="connsiteX2" fmla="*/ 0 w 4134363"/>
              <a:gd name="connsiteY2" fmla="*/ 1109018 h 1861491"/>
              <a:gd name="connsiteX3" fmla="*/ 0 w 4134363"/>
              <a:gd name="connsiteY3" fmla="*/ 0 h 1861491"/>
              <a:gd name="connsiteX0" fmla="*/ 0 w 4134363"/>
              <a:gd name="connsiteY0" fmla="*/ 0 h 1861491"/>
              <a:gd name="connsiteX1" fmla="*/ 1519311 w 4134363"/>
              <a:gd name="connsiteY1" fmla="*/ 168802 h 1861491"/>
              <a:gd name="connsiteX2" fmla="*/ 2475914 w 4134363"/>
              <a:gd name="connsiteY2" fmla="*/ 1596673 h 1861491"/>
              <a:gd name="connsiteX3" fmla="*/ 4134363 w 4134363"/>
              <a:gd name="connsiteY3" fmla="*/ 1798347 h 1861491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67491"/>
              <a:gd name="connsiteY0" fmla="*/ 0 h 1692837"/>
              <a:gd name="connsiteX1" fmla="*/ 3995225 w 4167491"/>
              <a:gd name="connsiteY1" fmla="*/ 1109018 h 1692837"/>
              <a:gd name="connsiteX2" fmla="*/ 0 w 4167491"/>
              <a:gd name="connsiteY2" fmla="*/ 1109018 h 1692837"/>
              <a:gd name="connsiteX3" fmla="*/ 0 w 4167491"/>
              <a:gd name="connsiteY3" fmla="*/ 0 h 1692837"/>
              <a:gd name="connsiteX0" fmla="*/ 0 w 4167491"/>
              <a:gd name="connsiteY0" fmla="*/ 0 h 1692837"/>
              <a:gd name="connsiteX1" fmla="*/ 1519311 w 4167491"/>
              <a:gd name="connsiteY1" fmla="*/ 168802 h 1692837"/>
              <a:gd name="connsiteX2" fmla="*/ 2475914 w 4167491"/>
              <a:gd name="connsiteY2" fmla="*/ 1596673 h 1692837"/>
              <a:gd name="connsiteX3" fmla="*/ 4167491 w 4167491"/>
              <a:gd name="connsiteY3" fmla="*/ 1692837 h 1692837"/>
              <a:gd name="connsiteX0" fmla="*/ 0 w 4167491"/>
              <a:gd name="connsiteY0" fmla="*/ 0 h 1717620"/>
              <a:gd name="connsiteX1" fmla="*/ 3995225 w 4167491"/>
              <a:gd name="connsiteY1" fmla="*/ 1109018 h 1717620"/>
              <a:gd name="connsiteX2" fmla="*/ 0 w 4167491"/>
              <a:gd name="connsiteY2" fmla="*/ 1109018 h 1717620"/>
              <a:gd name="connsiteX3" fmla="*/ 0 w 4167491"/>
              <a:gd name="connsiteY3" fmla="*/ 0 h 1717620"/>
              <a:gd name="connsiteX0" fmla="*/ 0 w 4167491"/>
              <a:gd name="connsiteY0" fmla="*/ 0 h 1717620"/>
              <a:gd name="connsiteX1" fmla="*/ 1519311 w 4167491"/>
              <a:gd name="connsiteY1" fmla="*/ 168802 h 1717620"/>
              <a:gd name="connsiteX2" fmla="*/ 2475914 w 4167491"/>
              <a:gd name="connsiteY2" fmla="*/ 1596673 h 1717620"/>
              <a:gd name="connsiteX3" fmla="*/ 4167491 w 4167491"/>
              <a:gd name="connsiteY3" fmla="*/ 1692837 h 1717620"/>
              <a:gd name="connsiteX0" fmla="*/ 0 w 4167491"/>
              <a:gd name="connsiteY0" fmla="*/ 13526 h 1731146"/>
              <a:gd name="connsiteX1" fmla="*/ 3995225 w 4167491"/>
              <a:gd name="connsiteY1" fmla="*/ 1122544 h 1731146"/>
              <a:gd name="connsiteX2" fmla="*/ 0 w 4167491"/>
              <a:gd name="connsiteY2" fmla="*/ 1122544 h 1731146"/>
              <a:gd name="connsiteX3" fmla="*/ 0 w 4167491"/>
              <a:gd name="connsiteY3" fmla="*/ 13526 h 1731146"/>
              <a:gd name="connsiteX0" fmla="*/ 0 w 4167491"/>
              <a:gd name="connsiteY0" fmla="*/ 13526 h 1731146"/>
              <a:gd name="connsiteX1" fmla="*/ 1519311 w 4167491"/>
              <a:gd name="connsiteY1" fmla="*/ 182328 h 1731146"/>
              <a:gd name="connsiteX2" fmla="*/ 2475914 w 4167491"/>
              <a:gd name="connsiteY2" fmla="*/ 1610199 h 1731146"/>
              <a:gd name="connsiteX3" fmla="*/ 4167491 w 4167491"/>
              <a:gd name="connsiteY3" fmla="*/ 1706363 h 1731146"/>
              <a:gd name="connsiteX0" fmla="*/ 0 w 4167491"/>
              <a:gd name="connsiteY0" fmla="*/ 20742 h 1738362"/>
              <a:gd name="connsiteX1" fmla="*/ 3995225 w 4167491"/>
              <a:gd name="connsiteY1" fmla="*/ 1129760 h 1738362"/>
              <a:gd name="connsiteX2" fmla="*/ 0 w 4167491"/>
              <a:gd name="connsiteY2" fmla="*/ 1129760 h 1738362"/>
              <a:gd name="connsiteX3" fmla="*/ 0 w 4167491"/>
              <a:gd name="connsiteY3" fmla="*/ 20742 h 1738362"/>
              <a:gd name="connsiteX0" fmla="*/ 0 w 4167491"/>
              <a:gd name="connsiteY0" fmla="*/ 20742 h 1738362"/>
              <a:gd name="connsiteX1" fmla="*/ 1943348 w 4167491"/>
              <a:gd name="connsiteY1" fmla="*/ 112171 h 1738362"/>
              <a:gd name="connsiteX2" fmla="*/ 2475914 w 4167491"/>
              <a:gd name="connsiteY2" fmla="*/ 1617415 h 1738362"/>
              <a:gd name="connsiteX3" fmla="*/ 4167491 w 4167491"/>
              <a:gd name="connsiteY3" fmla="*/ 1713579 h 1738362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240377 w 4167491"/>
              <a:gd name="connsiteY1" fmla="*/ 136369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2250174 w 4177288"/>
              <a:gd name="connsiteY1" fmla="*/ 14014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1962775 w 4177288"/>
              <a:gd name="connsiteY1" fmla="*/ 46309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1962775 w 4177288"/>
              <a:gd name="connsiteY1" fmla="*/ 463093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301618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128610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288" h="1727946" stroke="0" extrusionOk="0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w="4177288" h="1727946" fill="none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C5D126-0DCE-4D7C-8A7F-8BFD348D1924}"/>
              </a:ext>
            </a:extLst>
          </p:cNvPr>
          <p:cNvGrpSpPr/>
          <p:nvPr/>
        </p:nvGrpSpPr>
        <p:grpSpPr>
          <a:xfrm>
            <a:off x="3762880" y="2082621"/>
            <a:ext cx="1509401" cy="373298"/>
            <a:chOff x="3762880" y="2082621"/>
            <a:chExt cx="1509401" cy="3732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B91958-BEBB-4520-9676-DA9F5EBD5F76}"/>
                </a:ext>
              </a:extLst>
            </p:cNvPr>
            <p:cNvSpPr txBox="1"/>
            <p:nvPr/>
          </p:nvSpPr>
          <p:spPr>
            <a:xfrm>
              <a:off x="3919185" y="2240475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Crate Branch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DD25223-B377-4E30-B8CA-D7875D8FEC9B}"/>
                </a:ext>
              </a:extLst>
            </p:cNvPr>
            <p:cNvGrpSpPr/>
            <p:nvPr/>
          </p:nvGrpSpPr>
          <p:grpSpPr>
            <a:xfrm>
              <a:off x="3762880" y="2082621"/>
              <a:ext cx="267575" cy="265576"/>
              <a:chOff x="1440762" y="1260179"/>
              <a:chExt cx="337164" cy="355929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E2ECCC5-C152-42C9-93EE-06F200FFA383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03DBD3-CA73-4DB4-9B4D-9355D0004C72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164" cy="355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1C4D4EC-CD16-4030-89FA-5661405BE9F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4957812" y="2348197"/>
              <a:ext cx="314469" cy="80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7C3AE5-F161-492E-AEA8-5525E408C919}"/>
              </a:ext>
            </a:extLst>
          </p:cNvPr>
          <p:cNvGrpSpPr/>
          <p:nvPr/>
        </p:nvGrpSpPr>
        <p:grpSpPr>
          <a:xfrm>
            <a:off x="5313265" y="1173253"/>
            <a:ext cx="1194934" cy="639485"/>
            <a:chOff x="5313265" y="1173253"/>
            <a:chExt cx="1194934" cy="63948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7D9297-B022-412E-8895-B2F82ABBF1E3}"/>
                </a:ext>
              </a:extLst>
            </p:cNvPr>
            <p:cNvSpPr txBox="1"/>
            <p:nvPr/>
          </p:nvSpPr>
          <p:spPr>
            <a:xfrm>
              <a:off x="5469572" y="1331108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Code Change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97ECDB6-9C70-431A-95F4-46C68FF216C4}"/>
                </a:ext>
              </a:extLst>
            </p:cNvPr>
            <p:cNvGrpSpPr/>
            <p:nvPr/>
          </p:nvGrpSpPr>
          <p:grpSpPr>
            <a:xfrm>
              <a:off x="5313265" y="1173253"/>
              <a:ext cx="268022" cy="261610"/>
              <a:chOff x="1440762" y="1260179"/>
              <a:chExt cx="337728" cy="35061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2217618-6B4C-4AD0-8052-1B94653BEF6D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C39FC3-6F6E-42BD-B70A-426A093C9854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CCFA6A8-5C14-4DD8-87D3-66256553C0F8}"/>
                </a:ext>
              </a:extLst>
            </p:cNvPr>
            <p:cNvCxnSpPr>
              <a:cxnSpLocks/>
              <a:stCxn id="43" idx="2"/>
              <a:endCxn id="33" idx="0"/>
            </p:cNvCxnSpPr>
            <p:nvPr/>
          </p:nvCxnSpPr>
          <p:spPr>
            <a:xfrm>
              <a:off x="5988886" y="1546552"/>
              <a:ext cx="0" cy="266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A1F601-8416-48CC-AF5C-212B77C792DB}"/>
              </a:ext>
            </a:extLst>
          </p:cNvPr>
          <p:cNvGrpSpPr/>
          <p:nvPr/>
        </p:nvGrpSpPr>
        <p:grpSpPr>
          <a:xfrm>
            <a:off x="6612331" y="1540384"/>
            <a:ext cx="1848088" cy="585660"/>
            <a:chOff x="6612331" y="1540384"/>
            <a:chExt cx="1848088" cy="585660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2A438D-7FC3-4F30-BF7E-D7026C69807A}"/>
                </a:ext>
              </a:extLst>
            </p:cNvPr>
            <p:cNvCxnSpPr>
              <a:cxnSpLocks/>
              <a:stCxn id="53" idx="2"/>
              <a:endCxn id="35" idx="2"/>
            </p:cNvCxnSpPr>
            <p:nvPr/>
          </p:nvCxnSpPr>
          <p:spPr>
            <a:xfrm flipH="1">
              <a:off x="6612331" y="1801994"/>
              <a:ext cx="517944" cy="324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B8BC1C-FC2A-4E6A-AA5D-D38924AF37E0}"/>
                </a:ext>
              </a:extLst>
            </p:cNvPr>
            <p:cNvSpPr txBox="1"/>
            <p:nvPr/>
          </p:nvSpPr>
          <p:spPr>
            <a:xfrm>
              <a:off x="7152571" y="1698239"/>
              <a:ext cx="1307848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Create pull request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16263DD-CFBC-4288-92E6-4D93C7660B21}"/>
                </a:ext>
              </a:extLst>
            </p:cNvPr>
            <p:cNvGrpSpPr/>
            <p:nvPr/>
          </p:nvGrpSpPr>
          <p:grpSpPr>
            <a:xfrm>
              <a:off x="6996264" y="1540384"/>
              <a:ext cx="268022" cy="261610"/>
              <a:chOff x="1440762" y="1260179"/>
              <a:chExt cx="337728" cy="35061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21D03FD-F0DD-4868-98CD-90BEF6D115A4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3A3FF5-8D07-4A8C-89FA-54AFD3870202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D229DC-1EFD-4EE1-A463-2F09ABC7DF5F}"/>
              </a:ext>
            </a:extLst>
          </p:cNvPr>
          <p:cNvGrpSpPr/>
          <p:nvPr/>
        </p:nvGrpSpPr>
        <p:grpSpPr>
          <a:xfrm>
            <a:off x="4649666" y="3242470"/>
            <a:ext cx="1328293" cy="513372"/>
            <a:chOff x="4649666" y="3242470"/>
            <a:chExt cx="1328293" cy="5133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152BC4-BD3F-43D7-BAAB-F06B2647D9C1}"/>
                </a:ext>
              </a:extLst>
            </p:cNvPr>
            <p:cNvSpPr txBox="1"/>
            <p:nvPr/>
          </p:nvSpPr>
          <p:spPr>
            <a:xfrm>
              <a:off x="4939332" y="3540398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Merge to main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C03171-5C6D-40D6-91CD-1FB3A97400D5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4649666" y="3242470"/>
              <a:ext cx="280090" cy="273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F1EC559-2E6D-45D6-AB4C-9BCB4792D233}"/>
                </a:ext>
              </a:extLst>
            </p:cNvPr>
            <p:cNvGrpSpPr/>
            <p:nvPr/>
          </p:nvGrpSpPr>
          <p:grpSpPr>
            <a:xfrm>
              <a:off x="4783025" y="3382543"/>
              <a:ext cx="268022" cy="261610"/>
              <a:chOff x="1440762" y="1260179"/>
              <a:chExt cx="337728" cy="35061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B0CFB2-BF19-4018-99DB-0DD3A04AEEF7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002830-3EC8-4169-A764-7CAFA6A768D5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966A2C-9235-4312-9D99-10DE5D486F4C}"/>
              </a:ext>
            </a:extLst>
          </p:cNvPr>
          <p:cNvGrpSpPr/>
          <p:nvPr/>
        </p:nvGrpSpPr>
        <p:grpSpPr>
          <a:xfrm>
            <a:off x="7629637" y="2326605"/>
            <a:ext cx="1382236" cy="587300"/>
            <a:chOff x="7629637" y="2326605"/>
            <a:chExt cx="1382236" cy="58730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28AEEE-1789-46DF-B900-8A34E78A1801}"/>
                </a:ext>
              </a:extLst>
            </p:cNvPr>
            <p:cNvSpPr txBox="1"/>
            <p:nvPr/>
          </p:nvSpPr>
          <p:spPr>
            <a:xfrm>
              <a:off x="7973246" y="2484460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Merge to main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3D605E5-5FC6-4220-A512-C2550701FD21}"/>
                </a:ext>
              </a:extLst>
            </p:cNvPr>
            <p:cNvCxnSpPr>
              <a:cxnSpLocks/>
              <a:stCxn id="61" idx="1"/>
              <a:endCxn id="13" idx="7"/>
            </p:cNvCxnSpPr>
            <p:nvPr/>
          </p:nvCxnSpPr>
          <p:spPr>
            <a:xfrm flipH="1">
              <a:off x="7629637" y="2592182"/>
              <a:ext cx="343609" cy="32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061495-9E61-4D04-8AF9-0EB723EA1A87}"/>
                </a:ext>
              </a:extLst>
            </p:cNvPr>
            <p:cNvGrpSpPr/>
            <p:nvPr/>
          </p:nvGrpSpPr>
          <p:grpSpPr>
            <a:xfrm>
              <a:off x="7816939" y="2326605"/>
              <a:ext cx="268022" cy="261610"/>
              <a:chOff x="1440762" y="1260179"/>
              <a:chExt cx="337728" cy="350614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2BE779C-15A3-4D5C-B9CF-5EB4A576A2E1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462E6FD-33F1-4F04-939A-7D04D03DBE74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</p:grpSp>
      </p:grpSp>
      <p:sp>
        <p:nvSpPr>
          <p:cNvPr id="67" name="Title 1">
            <a:extLst>
              <a:ext uri="{FF2B5EF4-FFF2-40B4-BE49-F238E27FC236}">
                <a16:creationId xmlns:a16="http://schemas.microsoft.com/office/drawing/2014/main" id="{CBBF2A18-64BD-4D2B-B2AB-23C25509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/>
          <a:p>
            <a:r>
              <a:rPr lang="en-US" dirty="0"/>
              <a:t>Git Branch and Pull Request</a:t>
            </a:r>
          </a:p>
        </p:txBody>
      </p:sp>
    </p:spTree>
    <p:extLst>
      <p:ext uri="{BB962C8B-B14F-4D97-AF65-F5344CB8AC3E}">
        <p14:creationId xmlns:p14="http://schemas.microsoft.com/office/powerpoint/2010/main" val="1346079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6372-EB5E-4D3B-86BA-08DF3C28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 process… </a:t>
            </a:r>
          </a:p>
        </p:txBody>
      </p:sp>
      <p:pic>
        <p:nvPicPr>
          <p:cNvPr id="5" name="Content Placeholder 4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AC1BB1B1-C0ED-4DE5-8FEC-C3AC6B476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7391" y="1606194"/>
            <a:ext cx="10560050" cy="4217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75B55-8D2D-4A96-8EB2-AD91BF29B7FF}"/>
              </a:ext>
            </a:extLst>
          </p:cNvPr>
          <p:cNvSpPr txBox="1"/>
          <p:nvPr/>
        </p:nvSpPr>
        <p:spPr>
          <a:xfrm>
            <a:off x="177391" y="6421587"/>
            <a:ext cx="1056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blog.gds-gov.tech/that-ci-cd-thing-principles-implementation-tools-aa8e77f9a350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8578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836A-A9B5-4843-93FE-61195145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Jenkins?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CF4D-93F8-4EE6-8A59-216803B7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 automation server</a:t>
            </a:r>
          </a:p>
          <a:p>
            <a:r>
              <a:rPr lang="en-US" dirty="0"/>
              <a:t>Leading open source automation server</a:t>
            </a:r>
          </a:p>
          <a:p>
            <a:r>
              <a:rPr lang="en-US" dirty="0"/>
              <a:t>Automates CICD processes</a:t>
            </a:r>
          </a:p>
          <a:p>
            <a:r>
              <a:rPr lang="en-US" dirty="0"/>
              <a:t>Java based software</a:t>
            </a:r>
          </a:p>
          <a:p>
            <a:r>
              <a:rPr lang="en-US" dirty="0"/>
              <a:t>Integrates with git and other VCS</a:t>
            </a:r>
          </a:p>
          <a:p>
            <a:r>
              <a:rPr lang="en-US" dirty="0"/>
              <a:t>Extensible platform (hundreds of plugins)</a:t>
            </a:r>
          </a:p>
          <a:p>
            <a:r>
              <a:rPr lang="en-US" dirty="0"/>
              <a:t>Multi platform </a:t>
            </a:r>
          </a:p>
          <a:p>
            <a:r>
              <a:rPr lang="en-US" dirty="0"/>
              <a:t>Distributed platform using agents</a:t>
            </a:r>
          </a:p>
          <a:p>
            <a:pPr lvl="1"/>
            <a:r>
              <a:rPr lang="en-US" dirty="0"/>
              <a:t>Linux and Windows agents</a:t>
            </a:r>
          </a:p>
          <a:p>
            <a:pPr lvl="1"/>
            <a:r>
              <a:rPr lang="en-US" dirty="0"/>
              <a:t>Group agents by labels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622EFCA-560D-473B-9C7D-E7DACC511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23" y="606901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DAD0-DCA2-49F3-94B4-99A0802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Jenkins in docker (9 simple 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87AF-5242-44F6-A732-1008A145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docker run –d –p 80:8080 –p 50000:50000 --name=</a:t>
            </a:r>
            <a:r>
              <a:rPr lang="en-US" dirty="0" err="1"/>
              <a:t>jenkins</a:t>
            </a:r>
            <a:r>
              <a:rPr lang="en-US" dirty="0"/>
              <a:t> </a:t>
            </a:r>
            <a:r>
              <a:rPr lang="en-US" dirty="0" err="1"/>
              <a:t>jenkins</a:t>
            </a:r>
            <a:r>
              <a:rPr lang="en-US" dirty="0"/>
              <a:t>/</a:t>
            </a:r>
            <a:r>
              <a:rPr lang="en-US" dirty="0" err="1"/>
              <a:t>jenkins.lts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docker logs </a:t>
            </a:r>
            <a:r>
              <a:rPr lang="en-US" dirty="0" err="1"/>
              <a:t>jenkins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initial setup password from the log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your browser and enter the server name/</a:t>
            </a:r>
            <a:r>
              <a:rPr lang="en-US" dirty="0" err="1"/>
              <a:t>ip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the initial setup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Install suggested plugins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admin user and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Jenkins pipeline job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Enjoy your Jenkins setup</a:t>
            </a:r>
          </a:p>
        </p:txBody>
      </p:sp>
    </p:spTree>
    <p:extLst>
      <p:ext uri="{BB962C8B-B14F-4D97-AF65-F5344CB8AC3E}">
        <p14:creationId xmlns:p14="http://schemas.microsoft.com/office/powerpoint/2010/main" val="329109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C241-4BE4-4516-B527-900EFA9D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05C2-EBF7-4053-A8C5-9C265B0B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Jenkins functionality</a:t>
            </a:r>
          </a:p>
          <a:p>
            <a:r>
              <a:rPr lang="en-US" dirty="0"/>
              <a:t>Jenkins core plugins</a:t>
            </a:r>
          </a:p>
          <a:p>
            <a:r>
              <a:rPr lang="en-US" dirty="0"/>
              <a:t>Jenkins community plugins</a:t>
            </a:r>
          </a:p>
          <a:p>
            <a:r>
              <a:rPr lang="en-US" dirty="0"/>
              <a:t>Jenkins external vendor plugins</a:t>
            </a:r>
          </a:p>
          <a:p>
            <a:r>
              <a:rPr lang="en-US" dirty="0"/>
              <a:t>700+ Plugins</a:t>
            </a:r>
          </a:p>
        </p:txBody>
      </p:sp>
    </p:spTree>
    <p:extLst>
      <p:ext uri="{BB962C8B-B14F-4D97-AF65-F5344CB8AC3E}">
        <p14:creationId xmlns:p14="http://schemas.microsoft.com/office/powerpoint/2010/main" val="135376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5556-506B-42F5-B4B8-1741F762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5179-93DC-4AF8-835A-9C9595B3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– the main Jenkins server</a:t>
            </a:r>
          </a:p>
          <a:p>
            <a:r>
              <a:rPr lang="en-US" dirty="0"/>
              <a:t>Agent/Node – additional Jenkins servers used to run builds</a:t>
            </a:r>
          </a:p>
          <a:p>
            <a:r>
              <a:rPr lang="en-US" dirty="0"/>
              <a:t>Cloud – run dynamic agents in a </a:t>
            </a:r>
            <a:r>
              <a:rPr lang="en-US"/>
              <a:t>Kubernetes cluster</a:t>
            </a:r>
            <a:endParaRPr lang="en-US" dirty="0"/>
          </a:p>
          <a:p>
            <a:r>
              <a:rPr lang="en-US" dirty="0"/>
              <a:t>Job – unit of work</a:t>
            </a:r>
          </a:p>
          <a:p>
            <a:r>
              <a:rPr lang="en-US" dirty="0"/>
              <a:t>View – defined collection(list) of jobs</a:t>
            </a:r>
          </a:p>
          <a:p>
            <a:r>
              <a:rPr lang="en-US" dirty="0"/>
              <a:t>Folder – organizational unit for jobs</a:t>
            </a:r>
          </a:p>
          <a:p>
            <a:r>
              <a:rPr lang="en-US" dirty="0"/>
              <a:t>Secret - </a:t>
            </a:r>
          </a:p>
        </p:txBody>
      </p:sp>
    </p:spTree>
    <p:extLst>
      <p:ext uri="{BB962C8B-B14F-4D97-AF65-F5344CB8AC3E}">
        <p14:creationId xmlns:p14="http://schemas.microsoft.com/office/powerpoint/2010/main" val="12872090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14736</TotalTime>
  <Words>468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Verdana Pro Cond</vt:lpstr>
      <vt:lpstr>Verdana Pro Cond Light</vt:lpstr>
      <vt:lpstr>Wingdings 2</vt:lpstr>
      <vt:lpstr>View</vt:lpstr>
      <vt:lpstr>Jenkins</vt:lpstr>
      <vt:lpstr>What is CICD?</vt:lpstr>
      <vt:lpstr>CICD Pipeline</vt:lpstr>
      <vt:lpstr>Git Branch and Pull Request</vt:lpstr>
      <vt:lpstr>Continues process… </vt:lpstr>
      <vt:lpstr>What is Jenkins?</vt:lpstr>
      <vt:lpstr>Run Jenkins in docker (9 simple steps)</vt:lpstr>
      <vt:lpstr>Jenkins Plugins</vt:lpstr>
      <vt:lpstr>Main Components</vt:lpstr>
      <vt:lpstr>Jenkins Pipeline</vt:lpstr>
      <vt:lpstr>Jenkinsfile (Declarative Pipeline)</vt:lpstr>
      <vt:lpstr>Jenkins Blue Ocean Plugin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250</cp:revision>
  <dcterms:created xsi:type="dcterms:W3CDTF">2020-09-12T08:48:01Z</dcterms:created>
  <dcterms:modified xsi:type="dcterms:W3CDTF">2022-01-17T14:50:09Z</dcterms:modified>
</cp:coreProperties>
</file>