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384" r:id="rId3"/>
    <p:sldId id="377" r:id="rId4"/>
    <p:sldId id="386" r:id="rId5"/>
    <p:sldId id="382" r:id="rId6"/>
    <p:sldId id="385" r:id="rId7"/>
    <p:sldId id="361" r:id="rId8"/>
    <p:sldId id="378" r:id="rId9"/>
    <p:sldId id="379" r:id="rId10"/>
    <p:sldId id="380" r:id="rId11"/>
    <p:sldId id="383" r:id="rId12"/>
    <p:sldId id="389" r:id="rId13"/>
    <p:sldId id="3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6600"/>
    <a:srgbClr val="FFFF99"/>
    <a:srgbClr val="85A804"/>
    <a:srgbClr val="B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ipa/freeipa/tree/master/doc/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RedHat IPA/FreeIPA Identity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FreeIPA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5ACE-F652-4823-96F0-3E07DA08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Extensible Management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2432-B6FE-4BD1-A05A-AB49C606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CLI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UI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XMLRPC API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JSONRPC API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 SDK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6EEE-F615-4B95-81DC-3E9BFB19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2A26-6892-416C-8617-9259F163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native Active Directory Forest Trust between FreeIPA and ADDS</a:t>
            </a:r>
          </a:p>
          <a:p>
            <a:r>
              <a:rPr lang="en-US" dirty="0"/>
              <a:t>Minimum Windows Server 2008 R2 level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4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066-551C-4DA3-9238-BEAE6094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Fleet Commander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AB39-06EA-4D2C-B7A8-D4EB365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Desktop configuration tool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Plugin/Extension for FreeIPA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Broadly comparable to Windows Group Policy Objects (GPO)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Gnome settings (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GSettings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Network Manager settings</a:t>
            </a:r>
          </a:p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LibraOffice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C4BA-5976-486E-B06B-B0B0B9A5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FreeIPA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0FF7-2950-4406-A81D-B615AA4C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 this workshop you will learn how to 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eploy FreeIPA servers 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nroll client machines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efine and manage user and service identities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et up access policies 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More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https://github.com/freeipa/freeipa/tree/master/doc/workshop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2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45F8-AD70-43D0-B8E6-B08F6876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RedHat IDM – IPA and FreeIPA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5EE5-D3FC-4025-8CBF-2B81B1F3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RedHat </a:t>
            </a:r>
            <a:r>
              <a:rPr lang="en-US" dirty="0" err="1"/>
              <a:t>IdM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 Red Hat Enterprise Linux provides a centralized and unified way to manage identity stores, authentication, policies, and authorization policies in a Linux-based domain. </a:t>
            </a:r>
          </a:p>
          <a:p>
            <a:pPr lvl="1"/>
            <a:endParaRPr lang="en-US" dirty="0"/>
          </a:p>
          <a:p>
            <a:r>
              <a:rPr lang="en-US" dirty="0"/>
              <a:t>FreeIPA </a:t>
            </a:r>
          </a:p>
          <a:p>
            <a:pPr lvl="1"/>
            <a:r>
              <a:rPr lang="en-US" dirty="0"/>
              <a:t>Upstream version of RedHat </a:t>
            </a:r>
            <a:r>
              <a:rPr lang="en-US" dirty="0" err="1"/>
              <a:t>IdM</a:t>
            </a:r>
            <a:r>
              <a:rPr lang="en-US" dirty="0"/>
              <a:t> IPA</a:t>
            </a:r>
          </a:p>
        </p:txBody>
      </p:sp>
    </p:spTree>
    <p:extLst>
      <p:ext uri="{BB962C8B-B14F-4D97-AF65-F5344CB8AC3E}">
        <p14:creationId xmlns:p14="http://schemas.microsoft.com/office/powerpoint/2010/main" val="107782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948-F985-4B2A-8045-47E00FE3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FreeIPA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E0AA-E24E-461A-915F-CF87CBD8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Identity and Authentication solution for Linux and UNIX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 sans"/>
              </a:rPr>
              <a:t>FreeIPA is a domain controller for Linux and Unix machines</a:t>
            </a:r>
            <a:endParaRPr lang="en-US" dirty="0"/>
          </a:p>
          <a:p>
            <a:r>
              <a:rPr lang="en-US" dirty="0"/>
              <a:t>Central Identity and Policy management</a:t>
            </a:r>
          </a:p>
          <a:p>
            <a:r>
              <a:rPr lang="en-US" dirty="0"/>
              <a:t>Open Source (GPLv3)</a:t>
            </a:r>
          </a:p>
          <a:p>
            <a:r>
              <a:rPr lang="en-US" dirty="0"/>
              <a:t>RedHat Project</a:t>
            </a:r>
          </a:p>
          <a:p>
            <a:r>
              <a:rPr lang="en-US" dirty="0"/>
              <a:t>Standard Protocols </a:t>
            </a:r>
          </a:p>
          <a:p>
            <a:r>
              <a:rPr lang="en-US" dirty="0"/>
              <a:t>Easy of use and manage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47180-3289-44D5-9275-14501574E3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8405" y="4964304"/>
            <a:ext cx="4425120" cy="13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0154-7C16-4EC7-8B4C-3722780D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FreeIPA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C81F-3E35-4193-A3D4-2BDE42ED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source for Identities</a:t>
            </a:r>
          </a:p>
          <a:p>
            <a:r>
              <a:rPr lang="en-US" dirty="0"/>
              <a:t>Single-Sign-On / Single-Password</a:t>
            </a:r>
          </a:p>
          <a:p>
            <a:r>
              <a:rPr lang="en-US" dirty="0"/>
              <a:t>Single point of Access Management</a:t>
            </a:r>
          </a:p>
          <a:p>
            <a:r>
              <a:rPr lang="en-US" dirty="0"/>
              <a:t>Highly Availability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ED4A-E41C-4A2C-A331-08126D08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FreeIPA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8CA72-CAFE-4540-88EB-1937D05B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13" y="1900237"/>
            <a:ext cx="69627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014A-049D-4C4F-B726-8A34355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FreeIPA UI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554DF30-5C7C-4FCC-9C17-891465D8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4" y="1208088"/>
            <a:ext cx="9874122" cy="5332412"/>
          </a:xfrm>
        </p:spPr>
      </p:pic>
    </p:spTree>
    <p:extLst>
      <p:ext uri="{BB962C8B-B14F-4D97-AF65-F5344CB8AC3E}">
        <p14:creationId xmlns:p14="http://schemas.microsoft.com/office/powerpoint/2010/main" val="9292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0358" y="3875421"/>
            <a:ext cx="1637442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Server (LDAP, 389)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20357" y="2926408"/>
            <a:ext cx="1637441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(MIT)</a:t>
            </a:r>
          </a:p>
          <a:p>
            <a:pPr algn="ctr"/>
            <a:r>
              <a:rPr lang="en-US" sz="1600" dirty="0"/>
              <a:t>Kerberos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13297" y="1992206"/>
            <a:ext cx="2653903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(BIND)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3297" y="4824434"/>
            <a:ext cx="4911328" cy="1181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Linux (RHEL/CENTOS/FEDORA)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7FD87-CA84-4106-A30C-1869BC9B5E53}"/>
              </a:ext>
            </a:extLst>
          </p:cNvPr>
          <p:cNvSpPr/>
          <p:nvPr/>
        </p:nvSpPr>
        <p:spPr>
          <a:xfrm>
            <a:off x="4376161" y="1976713"/>
            <a:ext cx="2148464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45000"/>
              <a:buFont typeface="StarSymbol"/>
              <a:buChar char=""/>
            </a:pPr>
            <a:r>
              <a:rPr lang="en-US" sz="1600" dirty="0"/>
              <a:t>System Security Services Daemon (SSSD)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81D99-2F45-4CD7-AAA6-689F576CB16A}"/>
              </a:ext>
            </a:extLst>
          </p:cNvPr>
          <p:cNvSpPr/>
          <p:nvPr/>
        </p:nvSpPr>
        <p:spPr>
          <a:xfrm>
            <a:off x="1615168" y="2941219"/>
            <a:ext cx="1870982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DogTag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certificate system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4EF79-B701-4C33-9426-612BCC75B768}"/>
              </a:ext>
            </a:extLst>
          </p:cNvPr>
          <p:cNvSpPr/>
          <p:nvPr/>
        </p:nvSpPr>
        <p:spPr>
          <a:xfrm>
            <a:off x="1613297" y="3875421"/>
            <a:ext cx="1872853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B1A8E-5647-4FCE-9C4B-0C24CCAADE61}"/>
              </a:ext>
            </a:extLst>
          </p:cNvPr>
          <p:cNvSpPr/>
          <p:nvPr/>
        </p:nvSpPr>
        <p:spPr>
          <a:xfrm>
            <a:off x="5368017" y="2941219"/>
            <a:ext cx="1156608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tpd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99B8E-AB9C-4AE7-AB3A-55A682766357}"/>
              </a:ext>
            </a:extLst>
          </p:cNvPr>
          <p:cNvSpPr/>
          <p:nvPr/>
        </p:nvSpPr>
        <p:spPr>
          <a:xfrm>
            <a:off x="5368017" y="3874739"/>
            <a:ext cx="1156608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Apache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3862-9310-4F60-98B4-61BF73D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7AAD-3C9E-47D2-83CF-C369DEE3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Hosts</a:t>
            </a:r>
          </a:p>
          <a:p>
            <a:r>
              <a:rPr lang="en-US" dirty="0" err="1"/>
              <a:t>Hostgroups</a:t>
            </a:r>
            <a:endParaRPr lang="en-US" dirty="0"/>
          </a:p>
          <a:p>
            <a:r>
              <a:rPr lang="en-US" dirty="0"/>
              <a:t>Services</a:t>
            </a:r>
          </a:p>
          <a:p>
            <a:r>
              <a:rPr lang="en-US" dirty="0"/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414864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2BB9-99D4-441B-A881-17E66C9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333-4D98-4D1F-B029-E66893AC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Lists (ACL)</a:t>
            </a:r>
          </a:p>
          <a:p>
            <a:r>
              <a:rPr lang="en-US" dirty="0"/>
              <a:t>Host Based Access Control</a:t>
            </a:r>
          </a:p>
          <a:p>
            <a:r>
              <a:rPr lang="en-US" dirty="0"/>
              <a:t>SUDO Rules</a:t>
            </a:r>
          </a:p>
          <a:p>
            <a:r>
              <a:rPr lang="en-US" dirty="0"/>
              <a:t>Automount</a:t>
            </a:r>
          </a:p>
          <a:p>
            <a:r>
              <a:rPr lang="en-US" dirty="0" err="1"/>
              <a:t>SELinux</a:t>
            </a:r>
            <a:r>
              <a:rPr lang="en-US" dirty="0"/>
              <a:t> User Maps</a:t>
            </a:r>
          </a:p>
          <a:p>
            <a:r>
              <a:rPr lang="en-US" dirty="0"/>
              <a:t>Cross Domain Trusts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46638</TotalTime>
  <Words>289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Calibri</vt:lpstr>
      <vt:lpstr>Century Schoolbook</vt:lpstr>
      <vt:lpstr>liberation sans</vt:lpstr>
      <vt:lpstr>Source Sans Pro</vt:lpstr>
      <vt:lpstr>StarSymbol</vt:lpstr>
      <vt:lpstr>Verdana Pro Cond</vt:lpstr>
      <vt:lpstr>Verdana Pro Cond Light</vt:lpstr>
      <vt:lpstr>Wingdings 2</vt:lpstr>
      <vt:lpstr>View</vt:lpstr>
      <vt:lpstr>RedHat IPA/FreeIPA Identity Management</vt:lpstr>
      <vt:lpstr>RedHat IDM – IPA and FreeIPA </vt:lpstr>
      <vt:lpstr>What is FreeIPA</vt:lpstr>
      <vt:lpstr>FreeIPA goals </vt:lpstr>
      <vt:lpstr>FreeIPA Diagram</vt:lpstr>
      <vt:lpstr>FreeIPA UI</vt:lpstr>
      <vt:lpstr>Protocols and Technologies</vt:lpstr>
      <vt:lpstr>Identity</vt:lpstr>
      <vt:lpstr>Policy</vt:lpstr>
      <vt:lpstr>Extensible Management Interfaces</vt:lpstr>
      <vt:lpstr>Active Directory Integration</vt:lpstr>
      <vt:lpstr>Fleet Commander </vt:lpstr>
      <vt:lpstr>FreeIPA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264</cp:revision>
  <dcterms:created xsi:type="dcterms:W3CDTF">2020-09-12T08:48:01Z</dcterms:created>
  <dcterms:modified xsi:type="dcterms:W3CDTF">2021-11-22T16:13:10Z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759c52-a6db-4813-b00f-5ea20e29646d_Enabled">
    <vt:lpwstr>true</vt:lpwstr>
  </property>
  <property fmtid="{D5CDD505-2E9C-101B-9397-08002B2CF9AE}" pid="3" name="MSIP_Label_34759c52-a6db-4813-b00f-5ea20e29646d_SetDate">
    <vt:lpwstr>2021-11-22T11:37:20Z</vt:lpwstr>
  </property>
  <property fmtid="{D5CDD505-2E9C-101B-9397-08002B2CF9AE}" pid="4" name="MSIP_Label_34759c52-a6db-4813-b00f-5ea20e29646d_Method">
    <vt:lpwstr>Privileged</vt:lpwstr>
  </property>
  <property fmtid="{D5CDD505-2E9C-101B-9397-08002B2CF9AE}" pid="5" name="MSIP_Label_34759c52-a6db-4813-b00f-5ea20e29646d_Name">
    <vt:lpwstr>Public</vt:lpwstr>
  </property>
  <property fmtid="{D5CDD505-2E9C-101B-9397-08002B2CF9AE}" pid="6" name="MSIP_Label_34759c52-a6db-4813-b00f-5ea20e29646d_SiteId">
    <vt:lpwstr>945c199a-83a2-4e80-9f8c-5a91be5752dd</vt:lpwstr>
  </property>
  <property fmtid="{D5CDD505-2E9C-101B-9397-08002B2CF9AE}" pid="7" name="MSIP_Label_34759c52-a6db-4813-b00f-5ea20e29646d_ActionId">
    <vt:lpwstr>b02a21b8-5d88-4699-9110-39706ee89068</vt:lpwstr>
  </property>
  <property fmtid="{D5CDD505-2E9C-101B-9397-08002B2CF9AE}" pid="8" name="MSIP_Label_34759c52-a6db-4813-b00f-5ea20e29646d_ContentBits">
    <vt:lpwstr>0</vt:lpwstr>
  </property>
</Properties>
</file>