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600" b="1">
                <a:solidFill>
                  <a:srgbClr val="1F4E79"/>
                </a:solidFill>
              </a:defRPr>
            </a:pPr>
            <a:r>
              <a:t>Experience Snapshot - KLA SensArray Alignment</a:t>
            </a:r>
          </a:p>
        </p:txBody>
      </p:sp>
      <p:pic>
        <p:nvPicPr>
          <p:cNvPr id="4" name="Picture 3" descr="experience_snapshot_updat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731520"/>
            <a:ext cx="877824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