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F4E79"/>
                </a:solidFill>
              </a:defRPr>
            </a:pPr>
            <a:r>
              <a:t>Bayesian Optimization Code and Analysis</a:t>
            </a:r>
          </a:p>
        </p:txBody>
      </p:sp>
      <p:pic>
        <p:nvPicPr>
          <p:cNvPr id="4" name="Picture 3" descr="slide8_code_and_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F4E79"/>
                </a:solidFill>
              </a:defRPr>
            </a:pPr>
            <a:r>
              <a:t>Optimization Convergence Analysis</a:t>
            </a:r>
          </a:p>
        </p:txBody>
      </p:sp>
      <p:pic>
        <p:nvPicPr>
          <p:cNvPr id="4" name="Picture 3" descr="bayesian_convergen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