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Advanced Thermal &amp; Vacuum Systems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Varad Lad</a:t>
            </a:r>
          </a:p>
          <a:p>
            <a:pPr>
              <a:defRPr sz="1800"/>
            </a:pPr>
            <a:r>
              <a:t>Manufacturing Design Engineer Candidate</a:t>
            </a:r>
          </a:p>
          <a:p>
            <a:pPr>
              <a:defRPr sz="1800"/>
            </a:pPr>
            <a:r>
              <a:t>KLA Corporation - SensArray Division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Thank You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KEY VALUE PROPOSITION: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Proven track record in thermal process control and vacuum systems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Experience with semiconductor manufacturing and yield improvement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Strong background in equipment reliability and process optimization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Demonstrated leadership in cross-functional engineering teams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CONTACT INFORMATION: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Email: vlad3@asu.edu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Phone: 602-388-6861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LinkedIn: linkedin.com/in/varadlad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Portfolio: varadlad.github.io/varadlad-portfolio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AVAILABILITY: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Available immediately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Open to relocation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Ready to contribute to KLA's innovative mission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Thank you for your time and consideration!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Engineering Excellence Across Semiconductor &amp; Data Center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• 5+ Years Experience: Mechanical Design, CAD Modeling, FEA/CFD Analysis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Semiconductor Expertise: TSMC 4nm/2nm Fab Design, Thin-Film Deposition (CVD/PVD/ALD)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Thermal Systems: Data Center Cooling Optimization, Vacuum Systems, HVAC Design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Process Optimization: DOE, SPC, FMEA, Yield Improvement, Cost Reduction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Technical Leadership: Cross-functional Teams, Stakeholder Management, Training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Education: MS Mechanical Engineering, ASU Sun Award of Excellence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Data Center Advanced Thermal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CHALLENGE: Data center cooling consumes 50% of total energy with thermal stratification issues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SOLUTION: Comprehensive CFD analysis comparing air vs. liquid cooling strategies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3D Modeling: Fusion 360 rack design with modular cooling features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CFD Simulation: SimScale analysis under realistic 10kW/rack loads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Hot Aisle Containment: Optimized airflow management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Adaptive Control: Smart thermal management strategies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RESULTS: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27% improvement in cooling performance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32% reduction in hotspots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15°C cooler inlet temperatures with liquid cooling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PUE improvement from 1.5 to 1.1 (liquid-cooled hybrid)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Scalable, cost-effective thermal management approach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Thermal Performance Analysis: Air vs. Liquid Cooling</a:t>
            </a:r>
          </a:p>
        </p:txBody>
      </p:sp>
      <p:pic>
        <p:nvPicPr>
          <p:cNvPr id="3" name="Picture 2" descr="thermal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Thin-Film Deposition Process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TECHNICAL EXPERTISE: CVD, PVD, ALD Deposition Techniques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PROCESS OPTIMIZATION: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DOE &amp; SPC Analysis: JMP-based parameter optimization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Metrology: SEM, TEM, XRD, UV-Vis characterization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Defect Detection: 90% surface defect identification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Film Uniformity: 12% improvement through parameter tuning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Material Waste: 40% reduction via process optimization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YIELD IMPROVEMENT: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28% yield performance gain through thermal management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15% synthesis-stage purity improvement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Big-data analysis of deposition variables and defect trends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Predictive modeling for process optimization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RELEVANCE TO KLA SENSARRAY: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In-situ thermal process control expertise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Vacuum system optimization experience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Process monitoring and control systems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Yield improvement methodologies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N+1 Redundancy in Vacuum Systems (TSMC Experience)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CRITICAL FACILITY SYSTEM DESIGN: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4nm, 2nm Fab-Utility and Data Center Design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N+1 Redundancy Planning with Operations Reliability Team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$120,000 Future Maintenance Cost Savings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25% Equipment Downtime Reduction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VACUUM SYSTEM EXPERTISE: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SCADA-based Diagnostics for Critical HVAC Systems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Abatement System Failure Resolution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Cleanroom Environment System Troubleshooting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Cooling Towers and Chillers Optimization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QUALITY ASSURANCE: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0% Construction Rework Achievement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P&amp;ID and PFD Validation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ICC, IBC, IFC, NFPA Code Compliance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Power BI and Tableau Dashboard Development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RELEVANCE TO KLA: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High Vacuum Systems Experience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Process Control and Monitoring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Equipment Reliability and Maintenance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Cross-functional Team Leadership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Alignment with KLA SensArray: In-Situ Thermal Process Control</a:t>
            </a:r>
          </a:p>
        </p:txBody>
      </p:sp>
      <p:pic>
        <p:nvPicPr>
          <p:cNvPr id="3" name="Picture 2" descr="kla_align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Technical Skills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CAD DESIGN &amp; SIMULATION: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Revit, Siemens NX, ANSYS CFD/FEA (Icepak/Fluent)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AutoCAD, SolidWorks, CATIA, Creo, Fusion 360, SimScale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DATA ANALYSIS &amp; CODING: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Python, MATLAB, JMP, SQL, DoE, SPC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Power BI, Tableau, RCA, FMEA, SAP HANA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PLC, HMI, G-code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THERMAL &amp; VACUUM SYSTEMS: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HVAC Design and Optimization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Vacuum Deposition Equipment (CVD, PVD, ALD)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Thermal Management and Heat Transfer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Process Control and Automation</a:t>
            </a:r>
          </a:p>
          <a:p>
            <a:pPr>
              <a:defRPr sz="1600">
                <a:solidFill>
                  <a:srgbClr val="333333"/>
                </a:solidFill>
              </a:defRPr>
            </a:pP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LEADERSHIP &amp; COMMUNICATION: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President of Employee Collaboration Club at TSMC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Technical Public Speaker and Mentor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Cross-functional Team Leadership</a:t>
            </a:r>
          </a:p>
          <a:p>
            <a:pPr>
              <a:defRPr sz="1600">
                <a:solidFill>
                  <a:srgbClr val="333333"/>
                </a:solidFill>
              </a:defRPr>
            </a:pPr>
            <a:r>
              <a:t>• Stakeholder Management and Training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Quantified Impact &amp; Achievements</a:t>
            </a:r>
          </a:p>
        </p:txBody>
      </p:sp>
      <p:pic>
        <p:nvPicPr>
          <p:cNvPr id="3" name="Picture 2" descr="achievem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