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rgbClr val="00549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 u="sng">
                <a:solidFill>
                  <a:srgbClr val="00549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rgbClr val="299C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540244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3632454"/>
                </a:lnTo>
                <a:lnTo>
                  <a:pt x="11286744" y="2725420"/>
                </a:lnTo>
                <a:lnTo>
                  <a:pt x="10260584" y="2725420"/>
                </a:lnTo>
                <a:lnTo>
                  <a:pt x="7540244" y="0"/>
                </a:lnTo>
                <a:close/>
              </a:path>
            </a:pathLst>
          </a:custGeom>
          <a:solidFill>
            <a:srgbClr val="46C3D2">
              <a:alpha val="7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351397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9"/>
                </a:lnTo>
                <a:lnTo>
                  <a:pt x="12192000" y="4688205"/>
                </a:lnTo>
                <a:lnTo>
                  <a:pt x="10224389" y="2717038"/>
                </a:lnTo>
                <a:lnTo>
                  <a:pt x="6351397" y="2717038"/>
                </a:lnTo>
                <a:lnTo>
                  <a:pt x="6351397" y="0"/>
                </a:lnTo>
                <a:close/>
              </a:path>
              <a:path w="12192000" h="6858000">
                <a:moveTo>
                  <a:pt x="6351397" y="0"/>
                </a:moveTo>
                <a:lnTo>
                  <a:pt x="6351397" y="2717038"/>
                </a:lnTo>
                <a:lnTo>
                  <a:pt x="9072499" y="2717038"/>
                </a:lnTo>
                <a:lnTo>
                  <a:pt x="6351397" y="0"/>
                </a:lnTo>
                <a:close/>
              </a:path>
            </a:pathLst>
          </a:custGeom>
          <a:solidFill>
            <a:srgbClr val="003352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43369" y="0"/>
            <a:ext cx="757555" cy="379095"/>
          </a:xfrm>
          <a:custGeom>
            <a:avLst/>
            <a:gdLst/>
            <a:ahLst/>
            <a:cxnLst/>
            <a:rect l="l" t="t" r="r" b="b"/>
            <a:pathLst>
              <a:path w="757555" h="379095">
                <a:moveTo>
                  <a:pt x="757351" y="0"/>
                </a:moveTo>
                <a:lnTo>
                  <a:pt x="0" y="0"/>
                </a:lnTo>
                <a:lnTo>
                  <a:pt x="378675" y="378713"/>
                </a:lnTo>
                <a:lnTo>
                  <a:pt x="757351" y="0"/>
                </a:lnTo>
                <a:close/>
              </a:path>
            </a:pathLst>
          </a:custGeom>
          <a:solidFill>
            <a:srgbClr val="00335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7248" y="0"/>
            <a:ext cx="732383" cy="3661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3443" y="365506"/>
            <a:ext cx="6615430" cy="7487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8365" y="2737840"/>
            <a:ext cx="8875268" cy="2179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rgbClr val="00549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401679" y="6434048"/>
            <a:ext cx="2171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Relationship Id="rId4" Type="http://schemas.openxmlformats.org/officeDocument/2006/relationships/image" Target="../media/image24.jpg"/><Relationship Id="rId5" Type="http://schemas.openxmlformats.org/officeDocument/2006/relationships/image" Target="../media/image25.jpg"/><Relationship Id="rId6" Type="http://schemas.openxmlformats.org/officeDocument/2006/relationships/image" Target="../media/image2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Relationship Id="rId4" Type="http://schemas.openxmlformats.org/officeDocument/2006/relationships/image" Target="../media/image27.jpg"/><Relationship Id="rId5" Type="http://schemas.openxmlformats.org/officeDocument/2006/relationships/image" Target="../media/image28.jpg"/><Relationship Id="rId6" Type="http://schemas.openxmlformats.org/officeDocument/2006/relationships/image" Target="../media/image29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1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1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hyperlink" Target="https://ncert.nic.in/ncerts/l/kegy106.pdf" TargetMode="External"/><Relationship Id="rId7" Type="http://schemas.openxmlformats.org/officeDocument/2006/relationships/hyperlink" Target="https://www.tensorflow.org/tutorials/keras/classification" TargetMode="External"/><Relationship Id="rId8" Type="http://schemas.openxmlformats.org/officeDocument/2006/relationships/hyperlink" Target="https://www.analyticsvidhya.com/blog/2020/09/integrating-machine-learning-into-web-applications-with-flask/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3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9811" y="0"/>
              <a:ext cx="2828925" cy="2819400"/>
            </a:xfrm>
            <a:custGeom>
              <a:avLst/>
              <a:gdLst/>
              <a:ahLst/>
              <a:cxnLst/>
              <a:rect l="l" t="t" r="r" b="b"/>
              <a:pathLst>
                <a:path w="2828925" h="2819400">
                  <a:moveTo>
                    <a:pt x="2828544" y="0"/>
                  </a:moveTo>
                  <a:lnTo>
                    <a:pt x="0" y="0"/>
                  </a:lnTo>
                  <a:lnTo>
                    <a:pt x="0" y="2819400"/>
                  </a:lnTo>
                  <a:lnTo>
                    <a:pt x="2828544" y="0"/>
                  </a:lnTo>
                  <a:close/>
                </a:path>
              </a:pathLst>
            </a:custGeom>
            <a:solidFill>
              <a:srgbClr val="0033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636520" cy="262737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0"/>
              <a:ext cx="2388235" cy="2380615"/>
            </a:xfrm>
            <a:custGeom>
              <a:avLst/>
              <a:gdLst/>
              <a:ahLst/>
              <a:cxnLst/>
              <a:rect l="l" t="t" r="r" b="b"/>
              <a:pathLst>
                <a:path w="2388235" h="2380615">
                  <a:moveTo>
                    <a:pt x="2388108" y="0"/>
                  </a:moveTo>
                  <a:lnTo>
                    <a:pt x="0" y="0"/>
                  </a:lnTo>
                  <a:lnTo>
                    <a:pt x="0" y="2380541"/>
                  </a:lnTo>
                  <a:lnTo>
                    <a:pt x="2388108" y="0"/>
                  </a:lnTo>
                  <a:close/>
                </a:path>
              </a:pathLst>
            </a:custGeom>
            <a:solidFill>
              <a:srgbClr val="46C3D2">
                <a:alpha val="4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0"/>
                  </a:moveTo>
                  <a:lnTo>
                    <a:pt x="3871595" y="0"/>
                  </a:lnTo>
                  <a:lnTo>
                    <a:pt x="3871595" y="1291716"/>
                  </a:lnTo>
                  <a:lnTo>
                    <a:pt x="2026793" y="1291716"/>
                  </a:lnTo>
                  <a:lnTo>
                    <a:pt x="0" y="3318637"/>
                  </a:lnTo>
                  <a:lnTo>
                    <a:pt x="0" y="6857999"/>
                  </a:lnTo>
                  <a:lnTo>
                    <a:pt x="12192000" y="6857999"/>
                  </a:lnTo>
                  <a:lnTo>
                    <a:pt x="12192000" y="0"/>
                  </a:lnTo>
                  <a:close/>
                </a:path>
                <a:path w="12192000" h="6858000">
                  <a:moveTo>
                    <a:pt x="3871595" y="0"/>
                  </a:moveTo>
                  <a:lnTo>
                    <a:pt x="2575560" y="1291716"/>
                  </a:lnTo>
                  <a:lnTo>
                    <a:pt x="3871595" y="1291716"/>
                  </a:lnTo>
                  <a:lnTo>
                    <a:pt x="3871595" y="0"/>
                  </a:lnTo>
                  <a:close/>
                </a:path>
              </a:pathLst>
            </a:custGeom>
            <a:solidFill>
              <a:srgbClr val="003352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79" y="732790"/>
              <a:ext cx="2271395" cy="4541520"/>
            </a:xfrm>
            <a:custGeom>
              <a:avLst/>
              <a:gdLst/>
              <a:ahLst/>
              <a:cxnLst/>
              <a:rect l="l" t="t" r="r" b="b"/>
              <a:pathLst>
                <a:path w="2271395" h="4541520">
                  <a:moveTo>
                    <a:pt x="0" y="0"/>
                  </a:moveTo>
                  <a:lnTo>
                    <a:pt x="0" y="4541520"/>
                  </a:lnTo>
                  <a:lnTo>
                    <a:pt x="2270796" y="2270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08025"/>
              <a:ext cx="1902587" cy="442766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0" y="4358004"/>
              <a:ext cx="1075690" cy="2150745"/>
            </a:xfrm>
            <a:custGeom>
              <a:avLst/>
              <a:gdLst/>
              <a:ahLst/>
              <a:cxnLst/>
              <a:rect l="l" t="t" r="r" b="b"/>
              <a:pathLst>
                <a:path w="1075690" h="2150745">
                  <a:moveTo>
                    <a:pt x="0" y="0"/>
                  </a:moveTo>
                  <a:lnTo>
                    <a:pt x="0" y="2150719"/>
                  </a:lnTo>
                  <a:lnTo>
                    <a:pt x="1075372" y="1075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605799"/>
              <a:ext cx="799998" cy="1600053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840482" y="2831414"/>
            <a:ext cx="702183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solidFill>
                  <a:srgbClr val="46C3D2"/>
                </a:solidFill>
              </a:rPr>
              <a:t>Decision</a:t>
            </a:r>
            <a:r>
              <a:rPr dirty="0" sz="4800" spc="-85">
                <a:solidFill>
                  <a:srgbClr val="46C3D2"/>
                </a:solidFill>
              </a:rPr>
              <a:t> </a:t>
            </a:r>
            <a:r>
              <a:rPr dirty="0" sz="4800">
                <a:solidFill>
                  <a:srgbClr val="46C3D2"/>
                </a:solidFill>
              </a:rPr>
              <a:t>Support</a:t>
            </a:r>
            <a:r>
              <a:rPr dirty="0" sz="4800" spc="-110">
                <a:solidFill>
                  <a:srgbClr val="46C3D2"/>
                </a:solidFill>
              </a:rPr>
              <a:t> </a:t>
            </a:r>
            <a:r>
              <a:rPr dirty="0" sz="4800" spc="-10">
                <a:solidFill>
                  <a:srgbClr val="46C3D2"/>
                </a:solidFill>
              </a:rPr>
              <a:t>System</a:t>
            </a:r>
            <a:endParaRPr sz="4800"/>
          </a:p>
        </p:txBody>
      </p:sp>
      <p:sp>
        <p:nvSpPr>
          <p:cNvPr id="13" name="object 13" descr=""/>
          <p:cNvSpPr txBox="1"/>
          <p:nvPr/>
        </p:nvSpPr>
        <p:spPr>
          <a:xfrm>
            <a:off x="2840482" y="3721989"/>
            <a:ext cx="27781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9660" algn="l"/>
                <a:tab pos="2637155" algn="l"/>
              </a:tabLst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8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sz="18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8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8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800" spc="-5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840482" y="5338698"/>
            <a:ext cx="21069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8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Guide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:-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Dr.</a:t>
            </a:r>
            <a:r>
              <a:rPr dirty="0" sz="18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Parminder</a:t>
            </a:r>
            <a:r>
              <a:rPr dirty="0" sz="18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Kaur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306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70"/>
              <a:t>Output:</a:t>
            </a:r>
            <a:r>
              <a:rPr dirty="0" sz="3200" spc="-130"/>
              <a:t> </a:t>
            </a:r>
            <a:r>
              <a:rPr dirty="0" sz="3200" spc="-80"/>
              <a:t>Web</a:t>
            </a:r>
            <a:r>
              <a:rPr dirty="0" sz="3200" spc="-295"/>
              <a:t> </a:t>
            </a:r>
            <a:r>
              <a:rPr dirty="0" sz="3200" spc="-55"/>
              <a:t>Application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008" y="1271016"/>
            <a:ext cx="9540240" cy="5340096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5" y="379475"/>
              <a:ext cx="4773168" cy="287578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374904"/>
              <a:ext cx="5120640" cy="290779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9855" y="3477766"/>
              <a:ext cx="5806440" cy="3307078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274320"/>
              <a:ext cx="5458968" cy="271576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7683" y="274320"/>
              <a:ext cx="3874008" cy="618134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008" y="3354323"/>
              <a:ext cx="5458968" cy="310134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42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Output:</a:t>
            </a:r>
            <a:r>
              <a:rPr dirty="0" spc="-250"/>
              <a:t> </a:t>
            </a:r>
            <a:r>
              <a:rPr dirty="0" spc="-80"/>
              <a:t>Android</a:t>
            </a:r>
            <a:r>
              <a:rPr dirty="0" spc="-240"/>
              <a:t> </a:t>
            </a:r>
            <a:r>
              <a:rPr dirty="0" spc="-25"/>
              <a:t>App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96468" y="1139952"/>
            <a:ext cx="10231120" cy="5255260"/>
            <a:chOff x="696468" y="1139952"/>
            <a:chExt cx="10231120" cy="5255260"/>
          </a:xfrm>
        </p:grpSpPr>
        <p:sp>
          <p:nvSpPr>
            <p:cNvPr id="4" name="object 4" descr=""/>
            <p:cNvSpPr/>
            <p:nvPr/>
          </p:nvSpPr>
          <p:spPr>
            <a:xfrm>
              <a:off x="8487156" y="1139951"/>
              <a:ext cx="2440305" cy="5233670"/>
            </a:xfrm>
            <a:custGeom>
              <a:avLst/>
              <a:gdLst/>
              <a:ahLst/>
              <a:cxnLst/>
              <a:rect l="l" t="t" r="r" b="b"/>
              <a:pathLst>
                <a:path w="2440304" h="5233670">
                  <a:moveTo>
                    <a:pt x="2439924" y="258318"/>
                  </a:moveTo>
                  <a:lnTo>
                    <a:pt x="2434463" y="207772"/>
                  </a:lnTo>
                  <a:lnTo>
                    <a:pt x="2419985" y="159131"/>
                  </a:lnTo>
                  <a:lnTo>
                    <a:pt x="2396490" y="114173"/>
                  </a:lnTo>
                  <a:lnTo>
                    <a:pt x="2382012" y="93599"/>
                  </a:lnTo>
                  <a:lnTo>
                    <a:pt x="2382012" y="471678"/>
                  </a:lnTo>
                  <a:lnTo>
                    <a:pt x="2382012" y="4754257"/>
                  </a:lnTo>
                  <a:lnTo>
                    <a:pt x="57912" y="4754257"/>
                  </a:lnTo>
                  <a:lnTo>
                    <a:pt x="57912" y="471678"/>
                  </a:lnTo>
                  <a:lnTo>
                    <a:pt x="2382012" y="471678"/>
                  </a:lnTo>
                  <a:lnTo>
                    <a:pt x="2382012" y="93599"/>
                  </a:lnTo>
                  <a:lnTo>
                    <a:pt x="2347595" y="59944"/>
                  </a:lnTo>
                  <a:lnTo>
                    <a:pt x="2307844" y="31877"/>
                  </a:lnTo>
                  <a:lnTo>
                    <a:pt x="2262505" y="11176"/>
                  </a:lnTo>
                  <a:lnTo>
                    <a:pt x="2213737" y="1905"/>
                  </a:lnTo>
                  <a:lnTo>
                    <a:pt x="2188337" y="0"/>
                  </a:lnTo>
                  <a:lnTo>
                    <a:pt x="249809" y="0"/>
                  </a:lnTo>
                  <a:lnTo>
                    <a:pt x="199136" y="5588"/>
                  </a:lnTo>
                  <a:lnTo>
                    <a:pt x="152019" y="20574"/>
                  </a:lnTo>
                  <a:lnTo>
                    <a:pt x="110363" y="44958"/>
                  </a:lnTo>
                  <a:lnTo>
                    <a:pt x="72390" y="76708"/>
                  </a:lnTo>
                  <a:lnTo>
                    <a:pt x="41656" y="114173"/>
                  </a:lnTo>
                  <a:lnTo>
                    <a:pt x="19939" y="159131"/>
                  </a:lnTo>
                  <a:lnTo>
                    <a:pt x="10922" y="181610"/>
                  </a:lnTo>
                  <a:lnTo>
                    <a:pt x="5461" y="207772"/>
                  </a:lnTo>
                  <a:lnTo>
                    <a:pt x="0" y="232029"/>
                  </a:lnTo>
                  <a:lnTo>
                    <a:pt x="0" y="5001323"/>
                  </a:lnTo>
                  <a:lnTo>
                    <a:pt x="5461" y="5025656"/>
                  </a:lnTo>
                  <a:lnTo>
                    <a:pt x="10922" y="5051857"/>
                  </a:lnTo>
                  <a:lnTo>
                    <a:pt x="19939" y="5074323"/>
                  </a:lnTo>
                  <a:lnTo>
                    <a:pt x="41656" y="5119230"/>
                  </a:lnTo>
                  <a:lnTo>
                    <a:pt x="72390" y="5156670"/>
                  </a:lnTo>
                  <a:lnTo>
                    <a:pt x="110363" y="5188483"/>
                  </a:lnTo>
                  <a:lnTo>
                    <a:pt x="152019" y="5212842"/>
                  </a:lnTo>
                  <a:lnTo>
                    <a:pt x="199136" y="5227790"/>
                  </a:lnTo>
                  <a:lnTo>
                    <a:pt x="249809" y="5233416"/>
                  </a:lnTo>
                  <a:lnTo>
                    <a:pt x="2188337" y="5233416"/>
                  </a:lnTo>
                  <a:lnTo>
                    <a:pt x="2239010" y="5227790"/>
                  </a:lnTo>
                  <a:lnTo>
                    <a:pt x="2286127" y="5212842"/>
                  </a:lnTo>
                  <a:lnTo>
                    <a:pt x="2329561" y="5188483"/>
                  </a:lnTo>
                  <a:lnTo>
                    <a:pt x="2365756" y="5156670"/>
                  </a:lnTo>
                  <a:lnTo>
                    <a:pt x="2396490" y="5119230"/>
                  </a:lnTo>
                  <a:lnTo>
                    <a:pt x="2419985" y="5074323"/>
                  </a:lnTo>
                  <a:lnTo>
                    <a:pt x="2434463" y="5025656"/>
                  </a:lnTo>
                  <a:lnTo>
                    <a:pt x="2439924" y="4975098"/>
                  </a:lnTo>
                  <a:lnTo>
                    <a:pt x="2439924" y="4754257"/>
                  </a:lnTo>
                  <a:lnTo>
                    <a:pt x="2439924" y="471678"/>
                  </a:lnTo>
                  <a:lnTo>
                    <a:pt x="2439924" y="258318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2163" y="1325880"/>
              <a:ext cx="96011" cy="9906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643628" y="1139951"/>
              <a:ext cx="5299075" cy="5233670"/>
            </a:xfrm>
            <a:custGeom>
              <a:avLst/>
              <a:gdLst/>
              <a:ahLst/>
              <a:cxnLst/>
              <a:rect l="l" t="t" r="r" b="b"/>
              <a:pathLst>
                <a:path w="5299075" h="5233670">
                  <a:moveTo>
                    <a:pt x="2441448" y="258318"/>
                  </a:moveTo>
                  <a:lnTo>
                    <a:pt x="2435987" y="207772"/>
                  </a:lnTo>
                  <a:lnTo>
                    <a:pt x="2421509" y="159131"/>
                  </a:lnTo>
                  <a:lnTo>
                    <a:pt x="2398014" y="114173"/>
                  </a:lnTo>
                  <a:lnTo>
                    <a:pt x="2383536" y="93599"/>
                  </a:lnTo>
                  <a:lnTo>
                    <a:pt x="2383536" y="471678"/>
                  </a:lnTo>
                  <a:lnTo>
                    <a:pt x="2383536" y="4754257"/>
                  </a:lnTo>
                  <a:lnTo>
                    <a:pt x="57912" y="4754257"/>
                  </a:lnTo>
                  <a:lnTo>
                    <a:pt x="57912" y="471678"/>
                  </a:lnTo>
                  <a:lnTo>
                    <a:pt x="2383536" y="471678"/>
                  </a:lnTo>
                  <a:lnTo>
                    <a:pt x="2383536" y="93599"/>
                  </a:lnTo>
                  <a:lnTo>
                    <a:pt x="2349119" y="59944"/>
                  </a:lnTo>
                  <a:lnTo>
                    <a:pt x="2309241" y="31877"/>
                  </a:lnTo>
                  <a:lnTo>
                    <a:pt x="2263902" y="11176"/>
                  </a:lnTo>
                  <a:lnTo>
                    <a:pt x="2215007" y="1905"/>
                  </a:lnTo>
                  <a:lnTo>
                    <a:pt x="2189734" y="0"/>
                  </a:lnTo>
                  <a:lnTo>
                    <a:pt x="249936" y="0"/>
                  </a:lnTo>
                  <a:lnTo>
                    <a:pt x="199263" y="5588"/>
                  </a:lnTo>
                  <a:lnTo>
                    <a:pt x="152146" y="20574"/>
                  </a:lnTo>
                  <a:lnTo>
                    <a:pt x="110490" y="44958"/>
                  </a:lnTo>
                  <a:lnTo>
                    <a:pt x="72390" y="76708"/>
                  </a:lnTo>
                  <a:lnTo>
                    <a:pt x="41656" y="114173"/>
                  </a:lnTo>
                  <a:lnTo>
                    <a:pt x="19939" y="159131"/>
                  </a:lnTo>
                  <a:lnTo>
                    <a:pt x="10922" y="181610"/>
                  </a:lnTo>
                  <a:lnTo>
                    <a:pt x="5461" y="207772"/>
                  </a:lnTo>
                  <a:lnTo>
                    <a:pt x="0" y="232029"/>
                  </a:lnTo>
                  <a:lnTo>
                    <a:pt x="0" y="5001323"/>
                  </a:lnTo>
                  <a:lnTo>
                    <a:pt x="5461" y="5025656"/>
                  </a:lnTo>
                  <a:lnTo>
                    <a:pt x="10922" y="5051857"/>
                  </a:lnTo>
                  <a:lnTo>
                    <a:pt x="19939" y="5074323"/>
                  </a:lnTo>
                  <a:lnTo>
                    <a:pt x="41656" y="5119230"/>
                  </a:lnTo>
                  <a:lnTo>
                    <a:pt x="72390" y="5156670"/>
                  </a:lnTo>
                  <a:lnTo>
                    <a:pt x="110490" y="5188483"/>
                  </a:lnTo>
                  <a:lnTo>
                    <a:pt x="152146" y="5212842"/>
                  </a:lnTo>
                  <a:lnTo>
                    <a:pt x="199263" y="5227790"/>
                  </a:lnTo>
                  <a:lnTo>
                    <a:pt x="249936" y="5233416"/>
                  </a:lnTo>
                  <a:lnTo>
                    <a:pt x="2189734" y="5233416"/>
                  </a:lnTo>
                  <a:lnTo>
                    <a:pt x="2240407" y="5227790"/>
                  </a:lnTo>
                  <a:lnTo>
                    <a:pt x="2287524" y="5212842"/>
                  </a:lnTo>
                  <a:lnTo>
                    <a:pt x="2330958" y="5188483"/>
                  </a:lnTo>
                  <a:lnTo>
                    <a:pt x="2367153" y="5156670"/>
                  </a:lnTo>
                  <a:lnTo>
                    <a:pt x="2398014" y="5119230"/>
                  </a:lnTo>
                  <a:lnTo>
                    <a:pt x="2421509" y="5074323"/>
                  </a:lnTo>
                  <a:lnTo>
                    <a:pt x="2435987" y="5025656"/>
                  </a:lnTo>
                  <a:lnTo>
                    <a:pt x="2441448" y="4975098"/>
                  </a:lnTo>
                  <a:lnTo>
                    <a:pt x="2441448" y="4754257"/>
                  </a:lnTo>
                  <a:lnTo>
                    <a:pt x="2441448" y="471678"/>
                  </a:lnTo>
                  <a:lnTo>
                    <a:pt x="2441448" y="258318"/>
                  </a:lnTo>
                  <a:close/>
                </a:path>
                <a:path w="5299075" h="5233670">
                  <a:moveTo>
                    <a:pt x="5298948" y="236347"/>
                  </a:moveTo>
                  <a:lnTo>
                    <a:pt x="5279009" y="200406"/>
                  </a:lnTo>
                  <a:lnTo>
                    <a:pt x="5266309" y="196596"/>
                  </a:lnTo>
                  <a:lnTo>
                    <a:pt x="4858893" y="196596"/>
                  </a:lnTo>
                  <a:lnTo>
                    <a:pt x="4853432" y="198501"/>
                  </a:lnTo>
                  <a:lnTo>
                    <a:pt x="4846193" y="200406"/>
                  </a:lnTo>
                  <a:lnTo>
                    <a:pt x="4828032" y="228854"/>
                  </a:lnTo>
                  <a:lnTo>
                    <a:pt x="4828032" y="243967"/>
                  </a:lnTo>
                  <a:lnTo>
                    <a:pt x="4853432" y="272415"/>
                  </a:lnTo>
                  <a:lnTo>
                    <a:pt x="4858893" y="274320"/>
                  </a:lnTo>
                  <a:lnTo>
                    <a:pt x="5266309" y="274320"/>
                  </a:lnTo>
                  <a:lnTo>
                    <a:pt x="5273548" y="272415"/>
                  </a:lnTo>
                  <a:lnTo>
                    <a:pt x="5279009" y="270510"/>
                  </a:lnTo>
                  <a:lnTo>
                    <a:pt x="5289931" y="262890"/>
                  </a:lnTo>
                  <a:lnTo>
                    <a:pt x="5293487" y="257302"/>
                  </a:lnTo>
                  <a:lnTo>
                    <a:pt x="5295265" y="251587"/>
                  </a:lnTo>
                  <a:lnTo>
                    <a:pt x="5298948" y="236347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0159" y="1325880"/>
              <a:ext cx="96012" cy="9906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696468" y="1162811"/>
              <a:ext cx="5404485" cy="5232400"/>
            </a:xfrm>
            <a:custGeom>
              <a:avLst/>
              <a:gdLst/>
              <a:ahLst/>
              <a:cxnLst/>
              <a:rect l="l" t="t" r="r" b="b"/>
              <a:pathLst>
                <a:path w="5404485" h="5232400">
                  <a:moveTo>
                    <a:pt x="2441448" y="258191"/>
                  </a:moveTo>
                  <a:lnTo>
                    <a:pt x="2435987" y="207645"/>
                  </a:lnTo>
                  <a:lnTo>
                    <a:pt x="2421509" y="159004"/>
                  </a:lnTo>
                  <a:lnTo>
                    <a:pt x="2398014" y="114173"/>
                  </a:lnTo>
                  <a:lnTo>
                    <a:pt x="2383536" y="93599"/>
                  </a:lnTo>
                  <a:lnTo>
                    <a:pt x="2383536" y="471551"/>
                  </a:lnTo>
                  <a:lnTo>
                    <a:pt x="2383536" y="4752873"/>
                  </a:lnTo>
                  <a:lnTo>
                    <a:pt x="57950" y="4752873"/>
                  </a:lnTo>
                  <a:lnTo>
                    <a:pt x="57950" y="471551"/>
                  </a:lnTo>
                  <a:lnTo>
                    <a:pt x="2383536" y="471551"/>
                  </a:lnTo>
                  <a:lnTo>
                    <a:pt x="2383536" y="93599"/>
                  </a:lnTo>
                  <a:lnTo>
                    <a:pt x="2349119" y="59817"/>
                  </a:lnTo>
                  <a:lnTo>
                    <a:pt x="2309241" y="31750"/>
                  </a:lnTo>
                  <a:lnTo>
                    <a:pt x="2263902" y="11176"/>
                  </a:lnTo>
                  <a:lnTo>
                    <a:pt x="2215007" y="1905"/>
                  </a:lnTo>
                  <a:lnTo>
                    <a:pt x="2189734" y="0"/>
                  </a:lnTo>
                  <a:lnTo>
                    <a:pt x="249948" y="0"/>
                  </a:lnTo>
                  <a:lnTo>
                    <a:pt x="199224" y="5588"/>
                  </a:lnTo>
                  <a:lnTo>
                    <a:pt x="152120" y="20574"/>
                  </a:lnTo>
                  <a:lnTo>
                    <a:pt x="110490" y="44958"/>
                  </a:lnTo>
                  <a:lnTo>
                    <a:pt x="72453" y="76708"/>
                  </a:lnTo>
                  <a:lnTo>
                    <a:pt x="41668" y="114173"/>
                  </a:lnTo>
                  <a:lnTo>
                    <a:pt x="19913" y="159004"/>
                  </a:lnTo>
                  <a:lnTo>
                    <a:pt x="10871" y="181483"/>
                  </a:lnTo>
                  <a:lnTo>
                    <a:pt x="5435" y="207645"/>
                  </a:lnTo>
                  <a:lnTo>
                    <a:pt x="0" y="232029"/>
                  </a:lnTo>
                  <a:lnTo>
                    <a:pt x="0" y="4999875"/>
                  </a:lnTo>
                  <a:lnTo>
                    <a:pt x="5435" y="5024183"/>
                  </a:lnTo>
                  <a:lnTo>
                    <a:pt x="10871" y="5050383"/>
                  </a:lnTo>
                  <a:lnTo>
                    <a:pt x="19913" y="5072850"/>
                  </a:lnTo>
                  <a:lnTo>
                    <a:pt x="41668" y="5117744"/>
                  </a:lnTo>
                  <a:lnTo>
                    <a:pt x="72453" y="5155171"/>
                  </a:lnTo>
                  <a:lnTo>
                    <a:pt x="110490" y="5186972"/>
                  </a:lnTo>
                  <a:lnTo>
                    <a:pt x="152120" y="5211318"/>
                  </a:lnTo>
                  <a:lnTo>
                    <a:pt x="199224" y="5226278"/>
                  </a:lnTo>
                  <a:lnTo>
                    <a:pt x="249948" y="5231892"/>
                  </a:lnTo>
                  <a:lnTo>
                    <a:pt x="2189734" y="5231892"/>
                  </a:lnTo>
                  <a:lnTo>
                    <a:pt x="2240407" y="5226278"/>
                  </a:lnTo>
                  <a:lnTo>
                    <a:pt x="2287524" y="5211318"/>
                  </a:lnTo>
                  <a:lnTo>
                    <a:pt x="2330958" y="5186972"/>
                  </a:lnTo>
                  <a:lnTo>
                    <a:pt x="2367153" y="5155171"/>
                  </a:lnTo>
                  <a:lnTo>
                    <a:pt x="2398014" y="5117744"/>
                  </a:lnTo>
                  <a:lnTo>
                    <a:pt x="2421509" y="5072850"/>
                  </a:lnTo>
                  <a:lnTo>
                    <a:pt x="2435987" y="5024183"/>
                  </a:lnTo>
                  <a:lnTo>
                    <a:pt x="2441448" y="4973650"/>
                  </a:lnTo>
                  <a:lnTo>
                    <a:pt x="2441448" y="4752873"/>
                  </a:lnTo>
                  <a:lnTo>
                    <a:pt x="2441448" y="471551"/>
                  </a:lnTo>
                  <a:lnTo>
                    <a:pt x="2441448" y="258191"/>
                  </a:lnTo>
                  <a:close/>
                </a:path>
                <a:path w="5404485" h="5232400">
                  <a:moveTo>
                    <a:pt x="5404104" y="213487"/>
                  </a:moveTo>
                  <a:lnTo>
                    <a:pt x="5384165" y="177546"/>
                  </a:lnTo>
                  <a:lnTo>
                    <a:pt x="5371465" y="173736"/>
                  </a:lnTo>
                  <a:lnTo>
                    <a:pt x="4964049" y="173736"/>
                  </a:lnTo>
                  <a:lnTo>
                    <a:pt x="4958588" y="175641"/>
                  </a:lnTo>
                  <a:lnTo>
                    <a:pt x="4951349" y="177546"/>
                  </a:lnTo>
                  <a:lnTo>
                    <a:pt x="4933188" y="205994"/>
                  </a:lnTo>
                  <a:lnTo>
                    <a:pt x="4933188" y="221107"/>
                  </a:lnTo>
                  <a:lnTo>
                    <a:pt x="4958588" y="249555"/>
                  </a:lnTo>
                  <a:lnTo>
                    <a:pt x="4964049" y="251460"/>
                  </a:lnTo>
                  <a:lnTo>
                    <a:pt x="5371465" y="251460"/>
                  </a:lnTo>
                  <a:lnTo>
                    <a:pt x="5378704" y="249555"/>
                  </a:lnTo>
                  <a:lnTo>
                    <a:pt x="5384165" y="247650"/>
                  </a:lnTo>
                  <a:lnTo>
                    <a:pt x="5395087" y="240030"/>
                  </a:lnTo>
                  <a:lnTo>
                    <a:pt x="5398643" y="234442"/>
                  </a:lnTo>
                  <a:lnTo>
                    <a:pt x="5400421" y="228727"/>
                  </a:lnTo>
                  <a:lnTo>
                    <a:pt x="5404104" y="213487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1501" y="1347216"/>
              <a:ext cx="95986" cy="9906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680971" y="1359408"/>
              <a:ext cx="471170" cy="76200"/>
            </a:xfrm>
            <a:custGeom>
              <a:avLst/>
              <a:gdLst/>
              <a:ahLst/>
              <a:cxnLst/>
              <a:rect l="l" t="t" r="r" b="b"/>
              <a:pathLst>
                <a:path w="471169" h="76200">
                  <a:moveTo>
                    <a:pt x="438276" y="0"/>
                  </a:moveTo>
                  <a:lnTo>
                    <a:pt x="30860" y="0"/>
                  </a:lnTo>
                  <a:lnTo>
                    <a:pt x="25400" y="1904"/>
                  </a:lnTo>
                  <a:lnTo>
                    <a:pt x="18160" y="3682"/>
                  </a:lnTo>
                  <a:lnTo>
                    <a:pt x="0" y="31622"/>
                  </a:lnTo>
                  <a:lnTo>
                    <a:pt x="0" y="46481"/>
                  </a:lnTo>
                  <a:lnTo>
                    <a:pt x="25400" y="74294"/>
                  </a:lnTo>
                  <a:lnTo>
                    <a:pt x="30860" y="76200"/>
                  </a:lnTo>
                  <a:lnTo>
                    <a:pt x="438276" y="76200"/>
                  </a:lnTo>
                  <a:lnTo>
                    <a:pt x="445515" y="74294"/>
                  </a:lnTo>
                  <a:lnTo>
                    <a:pt x="470915" y="38988"/>
                  </a:lnTo>
                  <a:lnTo>
                    <a:pt x="465454" y="16763"/>
                  </a:lnTo>
                  <a:lnTo>
                    <a:pt x="461898" y="11175"/>
                  </a:lnTo>
                  <a:lnTo>
                    <a:pt x="450976" y="3682"/>
                  </a:lnTo>
                  <a:lnTo>
                    <a:pt x="445515" y="1904"/>
                  </a:lnTo>
                  <a:lnTo>
                    <a:pt x="438276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8303" y="1618488"/>
              <a:ext cx="2290572" cy="4300728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096" y="1591056"/>
              <a:ext cx="2289048" cy="4325112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48115" y="1610868"/>
              <a:ext cx="2316479" cy="4373880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8487156" y="1139951"/>
              <a:ext cx="2440305" cy="5233670"/>
            </a:xfrm>
            <a:custGeom>
              <a:avLst/>
              <a:gdLst/>
              <a:ahLst/>
              <a:cxnLst/>
              <a:rect l="l" t="t" r="r" b="b"/>
              <a:pathLst>
                <a:path w="2440304" h="5233670">
                  <a:moveTo>
                    <a:pt x="2439924" y="258318"/>
                  </a:moveTo>
                  <a:lnTo>
                    <a:pt x="2434463" y="207772"/>
                  </a:lnTo>
                  <a:lnTo>
                    <a:pt x="2419985" y="159131"/>
                  </a:lnTo>
                  <a:lnTo>
                    <a:pt x="2396490" y="114173"/>
                  </a:lnTo>
                  <a:lnTo>
                    <a:pt x="2382012" y="93599"/>
                  </a:lnTo>
                  <a:lnTo>
                    <a:pt x="2382012" y="471678"/>
                  </a:lnTo>
                  <a:lnTo>
                    <a:pt x="2382012" y="4754257"/>
                  </a:lnTo>
                  <a:lnTo>
                    <a:pt x="57912" y="4754257"/>
                  </a:lnTo>
                  <a:lnTo>
                    <a:pt x="57912" y="471678"/>
                  </a:lnTo>
                  <a:lnTo>
                    <a:pt x="2382012" y="471678"/>
                  </a:lnTo>
                  <a:lnTo>
                    <a:pt x="2382012" y="93599"/>
                  </a:lnTo>
                  <a:lnTo>
                    <a:pt x="2347595" y="59944"/>
                  </a:lnTo>
                  <a:lnTo>
                    <a:pt x="2307844" y="31877"/>
                  </a:lnTo>
                  <a:lnTo>
                    <a:pt x="2262505" y="11176"/>
                  </a:lnTo>
                  <a:lnTo>
                    <a:pt x="2213737" y="1905"/>
                  </a:lnTo>
                  <a:lnTo>
                    <a:pt x="2188337" y="0"/>
                  </a:lnTo>
                  <a:lnTo>
                    <a:pt x="249809" y="0"/>
                  </a:lnTo>
                  <a:lnTo>
                    <a:pt x="199136" y="5588"/>
                  </a:lnTo>
                  <a:lnTo>
                    <a:pt x="152019" y="20574"/>
                  </a:lnTo>
                  <a:lnTo>
                    <a:pt x="110363" y="44958"/>
                  </a:lnTo>
                  <a:lnTo>
                    <a:pt x="72390" y="76708"/>
                  </a:lnTo>
                  <a:lnTo>
                    <a:pt x="41656" y="114173"/>
                  </a:lnTo>
                  <a:lnTo>
                    <a:pt x="19939" y="159131"/>
                  </a:lnTo>
                  <a:lnTo>
                    <a:pt x="10922" y="181610"/>
                  </a:lnTo>
                  <a:lnTo>
                    <a:pt x="5461" y="207772"/>
                  </a:lnTo>
                  <a:lnTo>
                    <a:pt x="0" y="232029"/>
                  </a:lnTo>
                  <a:lnTo>
                    <a:pt x="0" y="5001323"/>
                  </a:lnTo>
                  <a:lnTo>
                    <a:pt x="5461" y="5025656"/>
                  </a:lnTo>
                  <a:lnTo>
                    <a:pt x="10922" y="5051857"/>
                  </a:lnTo>
                  <a:lnTo>
                    <a:pt x="19939" y="5074323"/>
                  </a:lnTo>
                  <a:lnTo>
                    <a:pt x="41656" y="5119230"/>
                  </a:lnTo>
                  <a:lnTo>
                    <a:pt x="72390" y="5156670"/>
                  </a:lnTo>
                  <a:lnTo>
                    <a:pt x="110363" y="5188483"/>
                  </a:lnTo>
                  <a:lnTo>
                    <a:pt x="152019" y="5212842"/>
                  </a:lnTo>
                  <a:lnTo>
                    <a:pt x="199136" y="5227790"/>
                  </a:lnTo>
                  <a:lnTo>
                    <a:pt x="249809" y="5233416"/>
                  </a:lnTo>
                  <a:lnTo>
                    <a:pt x="2188337" y="5233416"/>
                  </a:lnTo>
                  <a:lnTo>
                    <a:pt x="2239010" y="5227790"/>
                  </a:lnTo>
                  <a:lnTo>
                    <a:pt x="2286127" y="5212842"/>
                  </a:lnTo>
                  <a:lnTo>
                    <a:pt x="2329561" y="5188483"/>
                  </a:lnTo>
                  <a:lnTo>
                    <a:pt x="2365756" y="5156670"/>
                  </a:lnTo>
                  <a:lnTo>
                    <a:pt x="2396490" y="5119230"/>
                  </a:lnTo>
                  <a:lnTo>
                    <a:pt x="2419985" y="5074323"/>
                  </a:lnTo>
                  <a:lnTo>
                    <a:pt x="2434463" y="5025656"/>
                  </a:lnTo>
                  <a:lnTo>
                    <a:pt x="2439924" y="4975098"/>
                  </a:lnTo>
                  <a:lnTo>
                    <a:pt x="2439924" y="4754257"/>
                  </a:lnTo>
                  <a:lnTo>
                    <a:pt x="2439924" y="471678"/>
                  </a:lnTo>
                  <a:lnTo>
                    <a:pt x="2439924" y="258318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2164" y="1325880"/>
              <a:ext cx="96011" cy="9906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643628" y="1139951"/>
              <a:ext cx="5299075" cy="5233670"/>
            </a:xfrm>
            <a:custGeom>
              <a:avLst/>
              <a:gdLst/>
              <a:ahLst/>
              <a:cxnLst/>
              <a:rect l="l" t="t" r="r" b="b"/>
              <a:pathLst>
                <a:path w="5299075" h="5233670">
                  <a:moveTo>
                    <a:pt x="2441448" y="258318"/>
                  </a:moveTo>
                  <a:lnTo>
                    <a:pt x="2435987" y="207772"/>
                  </a:lnTo>
                  <a:lnTo>
                    <a:pt x="2421509" y="159131"/>
                  </a:lnTo>
                  <a:lnTo>
                    <a:pt x="2398014" y="114173"/>
                  </a:lnTo>
                  <a:lnTo>
                    <a:pt x="2383536" y="93599"/>
                  </a:lnTo>
                  <a:lnTo>
                    <a:pt x="2383536" y="471678"/>
                  </a:lnTo>
                  <a:lnTo>
                    <a:pt x="2383536" y="4754257"/>
                  </a:lnTo>
                  <a:lnTo>
                    <a:pt x="57912" y="4754257"/>
                  </a:lnTo>
                  <a:lnTo>
                    <a:pt x="57912" y="471678"/>
                  </a:lnTo>
                  <a:lnTo>
                    <a:pt x="2383536" y="471678"/>
                  </a:lnTo>
                  <a:lnTo>
                    <a:pt x="2383536" y="93599"/>
                  </a:lnTo>
                  <a:lnTo>
                    <a:pt x="2349119" y="59944"/>
                  </a:lnTo>
                  <a:lnTo>
                    <a:pt x="2309241" y="31877"/>
                  </a:lnTo>
                  <a:lnTo>
                    <a:pt x="2263902" y="11176"/>
                  </a:lnTo>
                  <a:lnTo>
                    <a:pt x="2215007" y="1905"/>
                  </a:lnTo>
                  <a:lnTo>
                    <a:pt x="2189734" y="0"/>
                  </a:lnTo>
                  <a:lnTo>
                    <a:pt x="249936" y="0"/>
                  </a:lnTo>
                  <a:lnTo>
                    <a:pt x="199263" y="5588"/>
                  </a:lnTo>
                  <a:lnTo>
                    <a:pt x="152146" y="20574"/>
                  </a:lnTo>
                  <a:lnTo>
                    <a:pt x="110490" y="44958"/>
                  </a:lnTo>
                  <a:lnTo>
                    <a:pt x="72390" y="76708"/>
                  </a:lnTo>
                  <a:lnTo>
                    <a:pt x="41656" y="114173"/>
                  </a:lnTo>
                  <a:lnTo>
                    <a:pt x="19939" y="159131"/>
                  </a:lnTo>
                  <a:lnTo>
                    <a:pt x="10922" y="181610"/>
                  </a:lnTo>
                  <a:lnTo>
                    <a:pt x="5461" y="207772"/>
                  </a:lnTo>
                  <a:lnTo>
                    <a:pt x="0" y="232029"/>
                  </a:lnTo>
                  <a:lnTo>
                    <a:pt x="0" y="5001323"/>
                  </a:lnTo>
                  <a:lnTo>
                    <a:pt x="5461" y="5025656"/>
                  </a:lnTo>
                  <a:lnTo>
                    <a:pt x="10922" y="5051857"/>
                  </a:lnTo>
                  <a:lnTo>
                    <a:pt x="19939" y="5074323"/>
                  </a:lnTo>
                  <a:lnTo>
                    <a:pt x="41656" y="5119230"/>
                  </a:lnTo>
                  <a:lnTo>
                    <a:pt x="72390" y="5156670"/>
                  </a:lnTo>
                  <a:lnTo>
                    <a:pt x="110490" y="5188483"/>
                  </a:lnTo>
                  <a:lnTo>
                    <a:pt x="152146" y="5212842"/>
                  </a:lnTo>
                  <a:lnTo>
                    <a:pt x="199263" y="5227790"/>
                  </a:lnTo>
                  <a:lnTo>
                    <a:pt x="249936" y="5233416"/>
                  </a:lnTo>
                  <a:lnTo>
                    <a:pt x="2189734" y="5233416"/>
                  </a:lnTo>
                  <a:lnTo>
                    <a:pt x="2240407" y="5227790"/>
                  </a:lnTo>
                  <a:lnTo>
                    <a:pt x="2287524" y="5212842"/>
                  </a:lnTo>
                  <a:lnTo>
                    <a:pt x="2330958" y="5188483"/>
                  </a:lnTo>
                  <a:lnTo>
                    <a:pt x="2367153" y="5156670"/>
                  </a:lnTo>
                  <a:lnTo>
                    <a:pt x="2398014" y="5119230"/>
                  </a:lnTo>
                  <a:lnTo>
                    <a:pt x="2421509" y="5074323"/>
                  </a:lnTo>
                  <a:lnTo>
                    <a:pt x="2435987" y="5025656"/>
                  </a:lnTo>
                  <a:lnTo>
                    <a:pt x="2441448" y="4975098"/>
                  </a:lnTo>
                  <a:lnTo>
                    <a:pt x="2441448" y="4754257"/>
                  </a:lnTo>
                  <a:lnTo>
                    <a:pt x="2441448" y="471678"/>
                  </a:lnTo>
                  <a:lnTo>
                    <a:pt x="2441448" y="258318"/>
                  </a:lnTo>
                  <a:close/>
                </a:path>
                <a:path w="5299075" h="5233670">
                  <a:moveTo>
                    <a:pt x="5298948" y="236347"/>
                  </a:moveTo>
                  <a:lnTo>
                    <a:pt x="5279009" y="200406"/>
                  </a:lnTo>
                  <a:lnTo>
                    <a:pt x="5266309" y="196596"/>
                  </a:lnTo>
                  <a:lnTo>
                    <a:pt x="4858893" y="196596"/>
                  </a:lnTo>
                  <a:lnTo>
                    <a:pt x="4853432" y="198501"/>
                  </a:lnTo>
                  <a:lnTo>
                    <a:pt x="4846193" y="200406"/>
                  </a:lnTo>
                  <a:lnTo>
                    <a:pt x="4828032" y="228854"/>
                  </a:lnTo>
                  <a:lnTo>
                    <a:pt x="4828032" y="243967"/>
                  </a:lnTo>
                  <a:lnTo>
                    <a:pt x="4853432" y="272415"/>
                  </a:lnTo>
                  <a:lnTo>
                    <a:pt x="4858893" y="274320"/>
                  </a:lnTo>
                  <a:lnTo>
                    <a:pt x="5266309" y="274320"/>
                  </a:lnTo>
                  <a:lnTo>
                    <a:pt x="5273548" y="272415"/>
                  </a:lnTo>
                  <a:lnTo>
                    <a:pt x="5279009" y="270510"/>
                  </a:lnTo>
                  <a:lnTo>
                    <a:pt x="5289931" y="262890"/>
                  </a:lnTo>
                  <a:lnTo>
                    <a:pt x="5293487" y="257302"/>
                  </a:lnTo>
                  <a:lnTo>
                    <a:pt x="5295265" y="251587"/>
                  </a:lnTo>
                  <a:lnTo>
                    <a:pt x="5298948" y="236347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0159" y="1325880"/>
              <a:ext cx="96012" cy="9906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96468" y="1162811"/>
              <a:ext cx="5404485" cy="5232400"/>
            </a:xfrm>
            <a:custGeom>
              <a:avLst/>
              <a:gdLst/>
              <a:ahLst/>
              <a:cxnLst/>
              <a:rect l="l" t="t" r="r" b="b"/>
              <a:pathLst>
                <a:path w="5404485" h="5232400">
                  <a:moveTo>
                    <a:pt x="2441448" y="258191"/>
                  </a:moveTo>
                  <a:lnTo>
                    <a:pt x="2435987" y="207645"/>
                  </a:lnTo>
                  <a:lnTo>
                    <a:pt x="2421509" y="159004"/>
                  </a:lnTo>
                  <a:lnTo>
                    <a:pt x="2398014" y="114173"/>
                  </a:lnTo>
                  <a:lnTo>
                    <a:pt x="2383536" y="93599"/>
                  </a:lnTo>
                  <a:lnTo>
                    <a:pt x="2383536" y="471551"/>
                  </a:lnTo>
                  <a:lnTo>
                    <a:pt x="2383536" y="4752873"/>
                  </a:lnTo>
                  <a:lnTo>
                    <a:pt x="57950" y="4752873"/>
                  </a:lnTo>
                  <a:lnTo>
                    <a:pt x="57950" y="471551"/>
                  </a:lnTo>
                  <a:lnTo>
                    <a:pt x="2383536" y="471551"/>
                  </a:lnTo>
                  <a:lnTo>
                    <a:pt x="2383536" y="93599"/>
                  </a:lnTo>
                  <a:lnTo>
                    <a:pt x="2349119" y="59817"/>
                  </a:lnTo>
                  <a:lnTo>
                    <a:pt x="2309241" y="31750"/>
                  </a:lnTo>
                  <a:lnTo>
                    <a:pt x="2263902" y="11176"/>
                  </a:lnTo>
                  <a:lnTo>
                    <a:pt x="2215007" y="1905"/>
                  </a:lnTo>
                  <a:lnTo>
                    <a:pt x="2189734" y="0"/>
                  </a:lnTo>
                  <a:lnTo>
                    <a:pt x="249948" y="0"/>
                  </a:lnTo>
                  <a:lnTo>
                    <a:pt x="199224" y="5588"/>
                  </a:lnTo>
                  <a:lnTo>
                    <a:pt x="152120" y="20574"/>
                  </a:lnTo>
                  <a:lnTo>
                    <a:pt x="110490" y="44958"/>
                  </a:lnTo>
                  <a:lnTo>
                    <a:pt x="72453" y="76708"/>
                  </a:lnTo>
                  <a:lnTo>
                    <a:pt x="41668" y="114173"/>
                  </a:lnTo>
                  <a:lnTo>
                    <a:pt x="19913" y="159004"/>
                  </a:lnTo>
                  <a:lnTo>
                    <a:pt x="10871" y="181483"/>
                  </a:lnTo>
                  <a:lnTo>
                    <a:pt x="5435" y="207645"/>
                  </a:lnTo>
                  <a:lnTo>
                    <a:pt x="0" y="232029"/>
                  </a:lnTo>
                  <a:lnTo>
                    <a:pt x="0" y="4999875"/>
                  </a:lnTo>
                  <a:lnTo>
                    <a:pt x="5435" y="5024183"/>
                  </a:lnTo>
                  <a:lnTo>
                    <a:pt x="10871" y="5050383"/>
                  </a:lnTo>
                  <a:lnTo>
                    <a:pt x="19913" y="5072850"/>
                  </a:lnTo>
                  <a:lnTo>
                    <a:pt x="41668" y="5117744"/>
                  </a:lnTo>
                  <a:lnTo>
                    <a:pt x="72453" y="5155171"/>
                  </a:lnTo>
                  <a:lnTo>
                    <a:pt x="110490" y="5186972"/>
                  </a:lnTo>
                  <a:lnTo>
                    <a:pt x="152120" y="5211318"/>
                  </a:lnTo>
                  <a:lnTo>
                    <a:pt x="199224" y="5226278"/>
                  </a:lnTo>
                  <a:lnTo>
                    <a:pt x="249948" y="5231892"/>
                  </a:lnTo>
                  <a:lnTo>
                    <a:pt x="2189734" y="5231892"/>
                  </a:lnTo>
                  <a:lnTo>
                    <a:pt x="2240407" y="5226278"/>
                  </a:lnTo>
                  <a:lnTo>
                    <a:pt x="2287524" y="5211318"/>
                  </a:lnTo>
                  <a:lnTo>
                    <a:pt x="2330958" y="5186972"/>
                  </a:lnTo>
                  <a:lnTo>
                    <a:pt x="2367153" y="5155171"/>
                  </a:lnTo>
                  <a:lnTo>
                    <a:pt x="2398014" y="5117744"/>
                  </a:lnTo>
                  <a:lnTo>
                    <a:pt x="2421509" y="5072850"/>
                  </a:lnTo>
                  <a:lnTo>
                    <a:pt x="2435987" y="5024183"/>
                  </a:lnTo>
                  <a:lnTo>
                    <a:pt x="2441448" y="4973650"/>
                  </a:lnTo>
                  <a:lnTo>
                    <a:pt x="2441448" y="4752873"/>
                  </a:lnTo>
                  <a:lnTo>
                    <a:pt x="2441448" y="471551"/>
                  </a:lnTo>
                  <a:lnTo>
                    <a:pt x="2441448" y="258191"/>
                  </a:lnTo>
                  <a:close/>
                </a:path>
                <a:path w="5404485" h="5232400">
                  <a:moveTo>
                    <a:pt x="5404104" y="213487"/>
                  </a:moveTo>
                  <a:lnTo>
                    <a:pt x="5384165" y="177546"/>
                  </a:lnTo>
                  <a:lnTo>
                    <a:pt x="5371465" y="173736"/>
                  </a:lnTo>
                  <a:lnTo>
                    <a:pt x="4964049" y="173736"/>
                  </a:lnTo>
                  <a:lnTo>
                    <a:pt x="4958588" y="175641"/>
                  </a:lnTo>
                  <a:lnTo>
                    <a:pt x="4951349" y="177546"/>
                  </a:lnTo>
                  <a:lnTo>
                    <a:pt x="4933188" y="205994"/>
                  </a:lnTo>
                  <a:lnTo>
                    <a:pt x="4933188" y="221107"/>
                  </a:lnTo>
                  <a:lnTo>
                    <a:pt x="4958588" y="249555"/>
                  </a:lnTo>
                  <a:lnTo>
                    <a:pt x="4964049" y="251460"/>
                  </a:lnTo>
                  <a:lnTo>
                    <a:pt x="5371465" y="251460"/>
                  </a:lnTo>
                  <a:lnTo>
                    <a:pt x="5378704" y="249555"/>
                  </a:lnTo>
                  <a:lnTo>
                    <a:pt x="5384165" y="247650"/>
                  </a:lnTo>
                  <a:lnTo>
                    <a:pt x="5395087" y="240030"/>
                  </a:lnTo>
                  <a:lnTo>
                    <a:pt x="5398643" y="234442"/>
                  </a:lnTo>
                  <a:lnTo>
                    <a:pt x="5400421" y="228727"/>
                  </a:lnTo>
                  <a:lnTo>
                    <a:pt x="5404104" y="213487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1501" y="1347216"/>
              <a:ext cx="95986" cy="9906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680972" y="1359408"/>
              <a:ext cx="471170" cy="76200"/>
            </a:xfrm>
            <a:custGeom>
              <a:avLst/>
              <a:gdLst/>
              <a:ahLst/>
              <a:cxnLst/>
              <a:rect l="l" t="t" r="r" b="b"/>
              <a:pathLst>
                <a:path w="471169" h="76200">
                  <a:moveTo>
                    <a:pt x="438276" y="0"/>
                  </a:moveTo>
                  <a:lnTo>
                    <a:pt x="30860" y="0"/>
                  </a:lnTo>
                  <a:lnTo>
                    <a:pt x="25400" y="1904"/>
                  </a:lnTo>
                  <a:lnTo>
                    <a:pt x="18160" y="3682"/>
                  </a:lnTo>
                  <a:lnTo>
                    <a:pt x="0" y="31622"/>
                  </a:lnTo>
                  <a:lnTo>
                    <a:pt x="0" y="46481"/>
                  </a:lnTo>
                  <a:lnTo>
                    <a:pt x="25400" y="74294"/>
                  </a:lnTo>
                  <a:lnTo>
                    <a:pt x="30860" y="76200"/>
                  </a:lnTo>
                  <a:lnTo>
                    <a:pt x="438276" y="76200"/>
                  </a:lnTo>
                  <a:lnTo>
                    <a:pt x="445515" y="74294"/>
                  </a:lnTo>
                  <a:lnTo>
                    <a:pt x="470915" y="38988"/>
                  </a:lnTo>
                  <a:lnTo>
                    <a:pt x="465454" y="16763"/>
                  </a:lnTo>
                  <a:lnTo>
                    <a:pt x="461898" y="11175"/>
                  </a:lnTo>
                  <a:lnTo>
                    <a:pt x="450976" y="3682"/>
                  </a:lnTo>
                  <a:lnTo>
                    <a:pt x="445515" y="1904"/>
                  </a:lnTo>
                  <a:lnTo>
                    <a:pt x="438276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380" y="1661160"/>
              <a:ext cx="2324100" cy="438302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10684" y="1621536"/>
              <a:ext cx="2305812" cy="436778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48116" y="1621536"/>
              <a:ext cx="2305812" cy="4367784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rgbClr val="299C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540244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3632454"/>
                </a:lnTo>
                <a:lnTo>
                  <a:pt x="11286744" y="2725420"/>
                </a:lnTo>
                <a:lnTo>
                  <a:pt x="10260584" y="2725420"/>
                </a:lnTo>
                <a:lnTo>
                  <a:pt x="7540244" y="0"/>
                </a:lnTo>
                <a:close/>
              </a:path>
            </a:pathLst>
          </a:custGeom>
          <a:solidFill>
            <a:srgbClr val="46C3D2">
              <a:alpha val="74116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6351397" y="0"/>
                  </a:moveTo>
                  <a:lnTo>
                    <a:pt x="0" y="0"/>
                  </a:lnTo>
                  <a:lnTo>
                    <a:pt x="0" y="6857998"/>
                  </a:lnTo>
                  <a:lnTo>
                    <a:pt x="12192000" y="6857999"/>
                  </a:lnTo>
                  <a:lnTo>
                    <a:pt x="12192000" y="4688205"/>
                  </a:lnTo>
                  <a:lnTo>
                    <a:pt x="10224389" y="2717038"/>
                  </a:lnTo>
                  <a:lnTo>
                    <a:pt x="6351397" y="2717038"/>
                  </a:lnTo>
                  <a:lnTo>
                    <a:pt x="6351397" y="0"/>
                  </a:lnTo>
                  <a:close/>
                </a:path>
                <a:path w="12192000" h="6858000">
                  <a:moveTo>
                    <a:pt x="6351397" y="0"/>
                  </a:moveTo>
                  <a:lnTo>
                    <a:pt x="6351397" y="2717038"/>
                  </a:lnTo>
                  <a:lnTo>
                    <a:pt x="9072499" y="2717038"/>
                  </a:lnTo>
                  <a:lnTo>
                    <a:pt x="6351397" y="0"/>
                  </a:lnTo>
                  <a:close/>
                </a:path>
              </a:pathLst>
            </a:custGeom>
            <a:solidFill>
              <a:srgbClr val="003352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43369" y="0"/>
              <a:ext cx="757555" cy="379095"/>
            </a:xfrm>
            <a:custGeom>
              <a:avLst/>
              <a:gdLst/>
              <a:ahLst/>
              <a:cxnLst/>
              <a:rect l="l" t="t" r="r" b="b"/>
              <a:pathLst>
                <a:path w="757555" h="379095">
                  <a:moveTo>
                    <a:pt x="757351" y="0"/>
                  </a:moveTo>
                  <a:lnTo>
                    <a:pt x="0" y="0"/>
                  </a:lnTo>
                  <a:lnTo>
                    <a:pt x="378675" y="378713"/>
                  </a:lnTo>
                  <a:lnTo>
                    <a:pt x="757351" y="0"/>
                  </a:lnTo>
                  <a:close/>
                </a:path>
              </a:pathLst>
            </a:custGeom>
            <a:solidFill>
              <a:srgbClr val="0033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248" y="0"/>
              <a:ext cx="732383" cy="36614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57883"/>
              <a:ext cx="12192000" cy="484632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0" y="1357883"/>
              <a:ext cx="12192000" cy="4846320"/>
            </a:xfrm>
            <a:custGeom>
              <a:avLst/>
              <a:gdLst/>
              <a:ahLst/>
              <a:cxnLst/>
              <a:rect l="l" t="t" r="r" b="b"/>
              <a:pathLst>
                <a:path w="12192000" h="4846320">
                  <a:moveTo>
                    <a:pt x="12192000" y="0"/>
                  </a:moveTo>
                  <a:lnTo>
                    <a:pt x="0" y="0"/>
                  </a:lnTo>
                  <a:lnTo>
                    <a:pt x="0" y="4846320"/>
                  </a:lnTo>
                  <a:lnTo>
                    <a:pt x="11238738" y="4846320"/>
                  </a:lnTo>
                  <a:lnTo>
                    <a:pt x="12192000" y="389305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33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82300" y="5448300"/>
              <a:ext cx="1409700" cy="140969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3443" y="515238"/>
            <a:ext cx="52876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70"/>
              <a:t>Conclusion</a:t>
            </a:r>
            <a:r>
              <a:rPr dirty="0" sz="3200" spc="-150"/>
              <a:t> </a:t>
            </a:r>
            <a:r>
              <a:rPr dirty="0" sz="3200" spc="-45"/>
              <a:t>and</a:t>
            </a:r>
            <a:r>
              <a:rPr dirty="0" sz="3200" spc="-140"/>
              <a:t> </a:t>
            </a:r>
            <a:r>
              <a:rPr dirty="0" sz="3200" spc="-95"/>
              <a:t>Future</a:t>
            </a:r>
            <a:r>
              <a:rPr dirty="0" sz="3200" spc="-160"/>
              <a:t> </a:t>
            </a:r>
            <a:r>
              <a:rPr dirty="0" sz="3200" spc="-20"/>
              <a:t>Scope</a:t>
            </a:r>
            <a:endParaRPr sz="3200"/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3" name="object 13" descr=""/>
          <p:cNvSpPr txBox="1"/>
          <p:nvPr/>
        </p:nvSpPr>
        <p:spPr>
          <a:xfrm>
            <a:off x="523443" y="2590038"/>
            <a:ext cx="1149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46C3D2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23443" y="3813505"/>
            <a:ext cx="1149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46C3D2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381505" y="2590038"/>
            <a:ext cx="9312275" cy="237807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built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portal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Farmers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collaboration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maker's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lab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would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help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assistance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regarding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crop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cultivation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strategies,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primarily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prediction,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recommendation,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crops,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weather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soil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analysis.</a:t>
            </a:r>
            <a:endParaRPr sz="2000">
              <a:latin typeface="Arial"/>
              <a:cs typeface="Arial"/>
            </a:endParaRPr>
          </a:p>
          <a:p>
            <a:pPr marL="12700" marR="196215">
              <a:lnSpc>
                <a:spcPct val="90000"/>
              </a:lnSpc>
              <a:spcBef>
                <a:spcPts val="965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recommend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optimum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decisions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crops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cultivated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 farmers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several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parameters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help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informed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decision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throughout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cultivation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disease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prediction,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irrigation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management,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pesticides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used,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locust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attacks,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emergency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weather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alerts,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more.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rgbClr val="299C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540244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3632454"/>
                </a:lnTo>
                <a:lnTo>
                  <a:pt x="11286744" y="2725420"/>
                </a:lnTo>
                <a:lnTo>
                  <a:pt x="10260584" y="2725420"/>
                </a:lnTo>
                <a:lnTo>
                  <a:pt x="7540244" y="0"/>
                </a:lnTo>
                <a:close/>
              </a:path>
            </a:pathLst>
          </a:custGeom>
          <a:solidFill>
            <a:srgbClr val="46C3D2">
              <a:alpha val="74116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6351397" y="0"/>
                  </a:moveTo>
                  <a:lnTo>
                    <a:pt x="0" y="0"/>
                  </a:lnTo>
                  <a:lnTo>
                    <a:pt x="0" y="6857998"/>
                  </a:lnTo>
                  <a:lnTo>
                    <a:pt x="12192000" y="6857999"/>
                  </a:lnTo>
                  <a:lnTo>
                    <a:pt x="12192000" y="4688205"/>
                  </a:lnTo>
                  <a:lnTo>
                    <a:pt x="10224389" y="2717038"/>
                  </a:lnTo>
                  <a:lnTo>
                    <a:pt x="6351397" y="2717038"/>
                  </a:lnTo>
                  <a:lnTo>
                    <a:pt x="6351397" y="0"/>
                  </a:lnTo>
                  <a:close/>
                </a:path>
                <a:path w="12192000" h="6858000">
                  <a:moveTo>
                    <a:pt x="6351397" y="0"/>
                  </a:moveTo>
                  <a:lnTo>
                    <a:pt x="6351397" y="2717038"/>
                  </a:lnTo>
                  <a:lnTo>
                    <a:pt x="9072499" y="2717038"/>
                  </a:lnTo>
                  <a:lnTo>
                    <a:pt x="6351397" y="0"/>
                  </a:lnTo>
                  <a:close/>
                </a:path>
              </a:pathLst>
            </a:custGeom>
            <a:solidFill>
              <a:srgbClr val="003352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43369" y="0"/>
              <a:ext cx="757555" cy="379095"/>
            </a:xfrm>
            <a:custGeom>
              <a:avLst/>
              <a:gdLst/>
              <a:ahLst/>
              <a:cxnLst/>
              <a:rect l="l" t="t" r="r" b="b"/>
              <a:pathLst>
                <a:path w="757555" h="379095">
                  <a:moveTo>
                    <a:pt x="757351" y="0"/>
                  </a:moveTo>
                  <a:lnTo>
                    <a:pt x="0" y="0"/>
                  </a:lnTo>
                  <a:lnTo>
                    <a:pt x="378675" y="378713"/>
                  </a:lnTo>
                  <a:lnTo>
                    <a:pt x="757351" y="0"/>
                  </a:lnTo>
                  <a:close/>
                </a:path>
              </a:pathLst>
            </a:custGeom>
            <a:solidFill>
              <a:srgbClr val="0033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248" y="0"/>
              <a:ext cx="732383" cy="36614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57883"/>
              <a:ext cx="12192000" cy="484632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0" y="1357883"/>
              <a:ext cx="12192000" cy="4846320"/>
            </a:xfrm>
            <a:custGeom>
              <a:avLst/>
              <a:gdLst/>
              <a:ahLst/>
              <a:cxnLst/>
              <a:rect l="l" t="t" r="r" b="b"/>
              <a:pathLst>
                <a:path w="12192000" h="4846320">
                  <a:moveTo>
                    <a:pt x="12192000" y="0"/>
                  </a:moveTo>
                  <a:lnTo>
                    <a:pt x="0" y="0"/>
                  </a:lnTo>
                  <a:lnTo>
                    <a:pt x="0" y="4846320"/>
                  </a:lnTo>
                  <a:lnTo>
                    <a:pt x="11238738" y="4846320"/>
                  </a:lnTo>
                  <a:lnTo>
                    <a:pt x="12192000" y="389305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33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82300" y="5448300"/>
              <a:ext cx="1409700" cy="140969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3443" y="515238"/>
            <a:ext cx="18713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60"/>
              <a:t>Resources</a:t>
            </a:r>
            <a:endParaRPr sz="3200"/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3" name="object 13" descr=""/>
          <p:cNvSpPr txBox="1"/>
          <p:nvPr/>
        </p:nvSpPr>
        <p:spPr>
          <a:xfrm>
            <a:off x="523443" y="2737840"/>
            <a:ext cx="142240" cy="122999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2000" spc="-50">
                <a:solidFill>
                  <a:srgbClr val="46C3D2"/>
                </a:solidFill>
                <a:latin typeface="Wingdings"/>
                <a:cs typeface="Wingdings"/>
                <a:hlinkClick r:id="rId6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2000" spc="-50">
                <a:solidFill>
                  <a:srgbClr val="46C3D2"/>
                </a:solidFill>
                <a:latin typeface="Wingdings"/>
                <a:cs typeface="Wingdings"/>
                <a:hlinkClick r:id="rId7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000" spc="-50">
                <a:solidFill>
                  <a:srgbClr val="46C3D2"/>
                </a:solidFill>
                <a:latin typeface="Wingdings"/>
                <a:cs typeface="Wingdings"/>
                <a:hlinkClick r:id="rId8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23443" y="4311777"/>
            <a:ext cx="1422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46C3D2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" marR="288290">
              <a:lnSpc>
                <a:spcPct val="131500"/>
              </a:lnSpc>
              <a:spcBef>
                <a:spcPts val="100"/>
              </a:spcBef>
            </a:pPr>
            <a:r>
              <a:rPr dirty="0" spc="-10">
                <a:hlinkClick r:id="rId6"/>
              </a:rPr>
              <a:t>https://ncert.nic.in/ncerts/l/kegy106.pdf</a:t>
            </a:r>
            <a:r>
              <a:rPr dirty="0" u="none" spc="-10"/>
              <a:t> </a:t>
            </a:r>
            <a:r>
              <a:rPr dirty="0" spc="-10">
                <a:hlinkClick r:id="rId7"/>
              </a:rPr>
              <a:t>https://www.tensorflow.org/tutorials/keras/classification</a:t>
            </a:r>
          </a:p>
          <a:p>
            <a:pPr marL="20320" marR="288290">
              <a:lnSpc>
                <a:spcPts val="2160"/>
              </a:lnSpc>
              <a:spcBef>
                <a:spcPts val="1040"/>
              </a:spcBef>
            </a:pPr>
            <a:r>
              <a:rPr dirty="0" spc="-10">
                <a:hlinkClick r:id="rId8"/>
              </a:rPr>
              <a:t>https://www.analyticsvidhya.com/blog/2020/09/integrating-machine-learning-</a:t>
            </a:r>
            <a:r>
              <a:rPr dirty="0" u="none" spc="-10"/>
              <a:t> </a:t>
            </a:r>
            <a:r>
              <a:rPr dirty="0" spc="-10">
                <a:hlinkClick r:id="rId8"/>
              </a:rPr>
              <a:t>into-web-applications-with-flask/</a:t>
            </a:r>
          </a:p>
          <a:p>
            <a:pPr marL="20320" marR="5080">
              <a:lnSpc>
                <a:spcPts val="2160"/>
              </a:lnSpc>
              <a:spcBef>
                <a:spcPts val="994"/>
              </a:spcBef>
            </a:pPr>
            <a:r>
              <a:rPr dirty="0" u="none" spc="-10">
                <a:solidFill>
                  <a:srgbClr val="FFFFFF"/>
                </a:solidFill>
              </a:rPr>
              <a:t>https://towardsdatascience.com/building-a-</a:t>
            </a:r>
            <a:r>
              <a:rPr dirty="0" u="none" spc="-20">
                <a:solidFill>
                  <a:srgbClr val="FFFFFF"/>
                </a:solidFill>
              </a:rPr>
              <a:t>web-</a:t>
            </a:r>
            <a:r>
              <a:rPr dirty="0" u="none" spc="-10">
                <a:solidFill>
                  <a:srgbClr val="FFFFFF"/>
                </a:solidFill>
              </a:rPr>
              <a:t>application-to-deploy-machine- learning-models-e224269c1331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4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0"/>
                </a:moveTo>
                <a:lnTo>
                  <a:pt x="3617340" y="0"/>
                </a:lnTo>
                <a:lnTo>
                  <a:pt x="2325623" y="1291716"/>
                </a:lnTo>
                <a:lnTo>
                  <a:pt x="1838324" y="1291716"/>
                </a:lnTo>
                <a:lnTo>
                  <a:pt x="0" y="3130039"/>
                </a:lnTo>
                <a:lnTo>
                  <a:pt x="0" y="6857998"/>
                </a:lnTo>
                <a:lnTo>
                  <a:pt x="12191999" y="6857998"/>
                </a:lnTo>
                <a:lnTo>
                  <a:pt x="12191999" y="0"/>
                </a:lnTo>
                <a:close/>
              </a:path>
            </a:pathLst>
          </a:custGeom>
          <a:solidFill>
            <a:srgbClr val="46C3D2">
              <a:alpha val="74116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0"/>
                  </a:moveTo>
                  <a:lnTo>
                    <a:pt x="3871595" y="0"/>
                  </a:lnTo>
                  <a:lnTo>
                    <a:pt x="3871595" y="1291716"/>
                  </a:lnTo>
                  <a:lnTo>
                    <a:pt x="2026793" y="1291716"/>
                  </a:lnTo>
                  <a:lnTo>
                    <a:pt x="0" y="3318637"/>
                  </a:lnTo>
                  <a:lnTo>
                    <a:pt x="0" y="6857999"/>
                  </a:lnTo>
                  <a:lnTo>
                    <a:pt x="12192000" y="6857999"/>
                  </a:lnTo>
                  <a:lnTo>
                    <a:pt x="12192000" y="0"/>
                  </a:lnTo>
                  <a:close/>
                </a:path>
                <a:path w="12192000" h="6858000">
                  <a:moveTo>
                    <a:pt x="3871595" y="0"/>
                  </a:moveTo>
                  <a:lnTo>
                    <a:pt x="2575560" y="1291716"/>
                  </a:lnTo>
                  <a:lnTo>
                    <a:pt x="3871595" y="1291716"/>
                  </a:lnTo>
                  <a:lnTo>
                    <a:pt x="3871595" y="0"/>
                  </a:lnTo>
                  <a:close/>
                </a:path>
              </a:pathLst>
            </a:custGeom>
            <a:solidFill>
              <a:srgbClr val="003352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93332" y="822833"/>
              <a:ext cx="7214870" cy="6035675"/>
            </a:xfrm>
            <a:custGeom>
              <a:avLst/>
              <a:gdLst/>
              <a:ahLst/>
              <a:cxnLst/>
              <a:rect l="l" t="t" r="r" b="b"/>
              <a:pathLst>
                <a:path w="7214870" h="6035675">
                  <a:moveTo>
                    <a:pt x="5882474" y="0"/>
                  </a:moveTo>
                  <a:lnTo>
                    <a:pt x="0" y="0"/>
                  </a:lnTo>
                  <a:lnTo>
                    <a:pt x="0" y="6035167"/>
                  </a:lnTo>
                  <a:lnTo>
                    <a:pt x="2511640" y="6035166"/>
                  </a:lnTo>
                  <a:lnTo>
                    <a:pt x="7214704" y="1332102"/>
                  </a:lnTo>
                  <a:lnTo>
                    <a:pt x="5882474" y="0"/>
                  </a:lnTo>
                  <a:close/>
                </a:path>
              </a:pathLst>
            </a:custGeom>
            <a:solidFill>
              <a:srgbClr val="0033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198359" cy="685799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0" y="0"/>
              <a:ext cx="6722109" cy="6858000"/>
            </a:xfrm>
            <a:custGeom>
              <a:avLst/>
              <a:gdLst/>
              <a:ahLst/>
              <a:cxnLst/>
              <a:rect l="l" t="t" r="r" b="b"/>
              <a:pathLst>
                <a:path w="6722109" h="6858000">
                  <a:moveTo>
                    <a:pt x="5343271" y="0"/>
                  </a:moveTo>
                  <a:lnTo>
                    <a:pt x="0" y="0"/>
                  </a:lnTo>
                  <a:lnTo>
                    <a:pt x="0" y="6857997"/>
                  </a:lnTo>
                  <a:lnTo>
                    <a:pt x="1242950" y="6857997"/>
                  </a:lnTo>
                  <a:lnTo>
                    <a:pt x="6722109" y="1378839"/>
                  </a:lnTo>
                  <a:lnTo>
                    <a:pt x="5343271" y="0"/>
                  </a:lnTo>
                  <a:close/>
                </a:path>
              </a:pathLst>
            </a:custGeom>
            <a:solidFill>
              <a:srgbClr val="003352">
                <a:alpha val="509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439915" y="3566541"/>
            <a:ext cx="334327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/>
              <a:t>Thank</a:t>
            </a:r>
            <a:r>
              <a:rPr dirty="0" sz="5400" spc="-105"/>
              <a:t> </a:t>
            </a:r>
            <a:r>
              <a:rPr dirty="0" sz="5400" spc="-480"/>
              <a:t>Y</a:t>
            </a:r>
            <a:r>
              <a:rPr dirty="0" sz="5400" spc="20"/>
              <a:t>ou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B43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554722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3621151"/>
                </a:lnTo>
                <a:lnTo>
                  <a:pt x="11289538" y="2717038"/>
                </a:lnTo>
                <a:lnTo>
                  <a:pt x="10266680" y="2717038"/>
                </a:lnTo>
                <a:lnTo>
                  <a:pt x="7554722" y="0"/>
                </a:lnTo>
                <a:close/>
              </a:path>
            </a:pathLst>
          </a:custGeom>
          <a:solidFill>
            <a:srgbClr val="46C3D2">
              <a:alpha val="74116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11233" cy="68579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839967" y="0"/>
              <a:ext cx="6347460" cy="6326505"/>
            </a:xfrm>
            <a:custGeom>
              <a:avLst/>
              <a:gdLst/>
              <a:ahLst/>
              <a:cxnLst/>
              <a:rect l="l" t="t" r="r" b="b"/>
              <a:pathLst>
                <a:path w="6347459" h="6326505">
                  <a:moveTo>
                    <a:pt x="6347460" y="0"/>
                  </a:moveTo>
                  <a:lnTo>
                    <a:pt x="0" y="0"/>
                  </a:lnTo>
                  <a:lnTo>
                    <a:pt x="6347460" y="6326124"/>
                  </a:lnTo>
                  <a:lnTo>
                    <a:pt x="6347460" y="0"/>
                  </a:lnTo>
                  <a:close/>
                </a:path>
              </a:pathLst>
            </a:custGeom>
            <a:solidFill>
              <a:srgbClr val="0033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6351397" y="0"/>
                  </a:moveTo>
                  <a:lnTo>
                    <a:pt x="0" y="0"/>
                  </a:lnTo>
                  <a:lnTo>
                    <a:pt x="0" y="6857998"/>
                  </a:lnTo>
                  <a:lnTo>
                    <a:pt x="12192000" y="6857999"/>
                  </a:lnTo>
                  <a:lnTo>
                    <a:pt x="12192000" y="4688205"/>
                  </a:lnTo>
                  <a:lnTo>
                    <a:pt x="10224389" y="2717038"/>
                  </a:lnTo>
                  <a:lnTo>
                    <a:pt x="6351397" y="2717038"/>
                  </a:lnTo>
                  <a:lnTo>
                    <a:pt x="6351397" y="0"/>
                  </a:lnTo>
                  <a:close/>
                </a:path>
                <a:path w="12192000" h="6858000">
                  <a:moveTo>
                    <a:pt x="6351397" y="0"/>
                  </a:moveTo>
                  <a:lnTo>
                    <a:pt x="6351397" y="2717038"/>
                  </a:lnTo>
                  <a:lnTo>
                    <a:pt x="9072499" y="2717038"/>
                  </a:lnTo>
                  <a:lnTo>
                    <a:pt x="6351397" y="0"/>
                  </a:lnTo>
                  <a:close/>
                </a:path>
              </a:pathLst>
            </a:custGeom>
            <a:solidFill>
              <a:srgbClr val="003352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440673" y="622680"/>
              <a:ext cx="3747135" cy="6231255"/>
            </a:xfrm>
            <a:custGeom>
              <a:avLst/>
              <a:gdLst/>
              <a:ahLst/>
              <a:cxnLst/>
              <a:rect l="l" t="t" r="r" b="b"/>
              <a:pathLst>
                <a:path w="3747134" h="6231255">
                  <a:moveTo>
                    <a:pt x="3747134" y="0"/>
                  </a:moveTo>
                  <a:lnTo>
                    <a:pt x="0" y="3747135"/>
                  </a:lnTo>
                  <a:lnTo>
                    <a:pt x="2484120" y="6231191"/>
                  </a:lnTo>
                  <a:lnTo>
                    <a:pt x="3747134" y="6231191"/>
                  </a:lnTo>
                  <a:lnTo>
                    <a:pt x="3747134" y="0"/>
                  </a:lnTo>
                  <a:close/>
                </a:path>
              </a:pathLst>
            </a:custGeom>
            <a:solidFill>
              <a:srgbClr val="0033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3902" y="12573"/>
              <a:ext cx="3578098" cy="684129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946510" y="5612510"/>
              <a:ext cx="1241425" cy="1241425"/>
            </a:xfrm>
            <a:custGeom>
              <a:avLst/>
              <a:gdLst/>
              <a:ahLst/>
              <a:cxnLst/>
              <a:rect l="l" t="t" r="r" b="b"/>
              <a:pathLst>
                <a:path w="1241425" h="1241425">
                  <a:moveTo>
                    <a:pt x="1241298" y="0"/>
                  </a:moveTo>
                  <a:lnTo>
                    <a:pt x="0" y="1241359"/>
                  </a:lnTo>
                  <a:lnTo>
                    <a:pt x="1241298" y="1241359"/>
                  </a:lnTo>
                  <a:lnTo>
                    <a:pt x="1241298" y="0"/>
                  </a:lnTo>
                  <a:close/>
                </a:path>
              </a:pathLst>
            </a:custGeom>
            <a:solidFill>
              <a:srgbClr val="0033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0266" y="5176392"/>
              <a:ext cx="1677542" cy="1677478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265785" y="0"/>
              <a:ext cx="2158365" cy="1079500"/>
            </a:xfrm>
            <a:custGeom>
              <a:avLst/>
              <a:gdLst/>
              <a:ahLst/>
              <a:cxnLst/>
              <a:rect l="l" t="t" r="r" b="b"/>
              <a:pathLst>
                <a:path w="2158365" h="1079500">
                  <a:moveTo>
                    <a:pt x="2158136" y="0"/>
                  </a:moveTo>
                  <a:lnTo>
                    <a:pt x="0" y="0"/>
                  </a:lnTo>
                  <a:lnTo>
                    <a:pt x="1079144" y="1079119"/>
                  </a:lnTo>
                  <a:lnTo>
                    <a:pt x="2158136" y="0"/>
                  </a:lnTo>
                  <a:close/>
                </a:path>
              </a:pathLst>
            </a:custGeom>
            <a:solidFill>
              <a:srgbClr val="0033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113915" cy="107010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911476" y="0"/>
              <a:ext cx="1149350" cy="574675"/>
            </a:xfrm>
            <a:custGeom>
              <a:avLst/>
              <a:gdLst/>
              <a:ahLst/>
              <a:cxnLst/>
              <a:rect l="l" t="t" r="r" b="b"/>
              <a:pathLst>
                <a:path w="1149350" h="574675">
                  <a:moveTo>
                    <a:pt x="1148969" y="0"/>
                  </a:moveTo>
                  <a:lnTo>
                    <a:pt x="0" y="0"/>
                  </a:lnTo>
                  <a:lnTo>
                    <a:pt x="574421" y="574548"/>
                  </a:lnTo>
                  <a:lnTo>
                    <a:pt x="1148969" y="0"/>
                  </a:lnTo>
                  <a:close/>
                </a:path>
              </a:pathLst>
            </a:custGeom>
            <a:solidFill>
              <a:srgbClr val="0033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9297" y="0"/>
              <a:ext cx="1110869" cy="555498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10844" y="1083055"/>
            <a:ext cx="28784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Contents</a:t>
            </a:r>
            <a:endParaRPr sz="5400"/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7" name="object 17" descr=""/>
          <p:cNvSpPr txBox="1"/>
          <p:nvPr/>
        </p:nvSpPr>
        <p:spPr>
          <a:xfrm>
            <a:off x="974852" y="2362606"/>
            <a:ext cx="5003165" cy="32416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00"/>
              </a:spcBef>
              <a:buFont typeface="Wingdings"/>
              <a:buChar char=""/>
              <a:tabLst>
                <a:tab pos="299085" algn="l"/>
              </a:tabLst>
            </a:pPr>
            <a:r>
              <a:rPr dirty="0" sz="2200">
                <a:solidFill>
                  <a:srgbClr val="62B7C5"/>
                </a:solidFill>
                <a:latin typeface="Arial"/>
                <a:cs typeface="Arial"/>
              </a:rPr>
              <a:t>Till</a:t>
            </a:r>
            <a:r>
              <a:rPr dirty="0" sz="2200" spc="-70">
                <a:solidFill>
                  <a:srgbClr val="62B7C5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62B7C5"/>
                </a:solidFill>
                <a:latin typeface="Arial"/>
                <a:cs typeface="Arial"/>
              </a:rPr>
              <a:t>Last</a:t>
            </a:r>
            <a:r>
              <a:rPr dirty="0" sz="2200" spc="-70">
                <a:solidFill>
                  <a:srgbClr val="62B7C5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62B7C5"/>
                </a:solidFill>
                <a:latin typeface="Arial"/>
                <a:cs typeface="Arial"/>
              </a:rPr>
              <a:t>Project</a:t>
            </a:r>
            <a:r>
              <a:rPr dirty="0" sz="2200" spc="-80">
                <a:solidFill>
                  <a:srgbClr val="62B7C5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62B7C5"/>
                </a:solidFill>
                <a:latin typeface="Arial"/>
                <a:cs typeface="Arial"/>
              </a:rPr>
              <a:t>monitoring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299085" algn="l"/>
              </a:tabLst>
            </a:pPr>
            <a:r>
              <a:rPr dirty="0" sz="2200">
                <a:solidFill>
                  <a:srgbClr val="62B7C5"/>
                </a:solidFill>
                <a:latin typeface="Arial"/>
                <a:cs typeface="Arial"/>
              </a:rPr>
              <a:t>ML</a:t>
            </a:r>
            <a:r>
              <a:rPr dirty="0" sz="2200" spc="-114">
                <a:solidFill>
                  <a:srgbClr val="62B7C5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62B7C5"/>
                </a:solidFill>
                <a:latin typeface="Arial"/>
                <a:cs typeface="Arial"/>
              </a:rPr>
              <a:t>Model.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299085" algn="l"/>
              </a:tabLst>
            </a:pPr>
            <a:r>
              <a:rPr dirty="0" sz="2200">
                <a:solidFill>
                  <a:srgbClr val="62B7C5"/>
                </a:solidFill>
                <a:latin typeface="Arial"/>
                <a:cs typeface="Arial"/>
              </a:rPr>
              <a:t>Deployment</a:t>
            </a:r>
            <a:r>
              <a:rPr dirty="0" sz="2200" spc="-75">
                <a:solidFill>
                  <a:srgbClr val="62B7C5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62B7C5"/>
                </a:solidFill>
                <a:latin typeface="Arial"/>
                <a:cs typeface="Arial"/>
              </a:rPr>
              <a:t>in</a:t>
            </a:r>
            <a:r>
              <a:rPr dirty="0" sz="2200" spc="-70">
                <a:solidFill>
                  <a:srgbClr val="62B7C5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62B7C5"/>
                </a:solidFill>
                <a:latin typeface="Arial"/>
                <a:cs typeface="Arial"/>
              </a:rPr>
              <a:t>the</a:t>
            </a:r>
            <a:r>
              <a:rPr dirty="0" sz="2200" spc="-145">
                <a:solidFill>
                  <a:srgbClr val="62B7C5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62B7C5"/>
                </a:solidFill>
                <a:latin typeface="Arial"/>
                <a:cs typeface="Arial"/>
              </a:rPr>
              <a:t>Android</a:t>
            </a:r>
            <a:r>
              <a:rPr dirty="0" sz="2200" spc="-70">
                <a:solidFill>
                  <a:srgbClr val="62B7C5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62B7C5"/>
                </a:solidFill>
                <a:latin typeface="Arial"/>
                <a:cs typeface="Arial"/>
              </a:rPr>
              <a:t>application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299085" algn="l"/>
              </a:tabLst>
            </a:pPr>
            <a:r>
              <a:rPr dirty="0" sz="2200">
                <a:solidFill>
                  <a:srgbClr val="62B7C5"/>
                </a:solidFill>
                <a:latin typeface="Arial"/>
                <a:cs typeface="Arial"/>
              </a:rPr>
              <a:t>Deployment</a:t>
            </a:r>
            <a:r>
              <a:rPr dirty="0" sz="2200" spc="-50">
                <a:solidFill>
                  <a:srgbClr val="62B7C5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62B7C5"/>
                </a:solidFill>
                <a:latin typeface="Arial"/>
                <a:cs typeface="Arial"/>
              </a:rPr>
              <a:t>in</a:t>
            </a:r>
            <a:r>
              <a:rPr dirty="0" sz="2200" spc="-55">
                <a:solidFill>
                  <a:srgbClr val="62B7C5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62B7C5"/>
                </a:solidFill>
                <a:latin typeface="Arial"/>
                <a:cs typeface="Arial"/>
              </a:rPr>
              <a:t>the</a:t>
            </a:r>
            <a:r>
              <a:rPr dirty="0" sz="2200" spc="-55">
                <a:solidFill>
                  <a:srgbClr val="62B7C5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62B7C5"/>
                </a:solidFill>
                <a:latin typeface="Arial"/>
                <a:cs typeface="Arial"/>
              </a:rPr>
              <a:t>Web</a:t>
            </a:r>
            <a:r>
              <a:rPr dirty="0" sz="2200" spc="-130">
                <a:solidFill>
                  <a:srgbClr val="62B7C5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62B7C5"/>
                </a:solidFill>
                <a:latin typeface="Arial"/>
                <a:cs typeface="Arial"/>
              </a:rPr>
              <a:t>Application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299085" algn="l"/>
              </a:tabLst>
            </a:pPr>
            <a:r>
              <a:rPr dirty="0" sz="2200">
                <a:solidFill>
                  <a:srgbClr val="62B7C5"/>
                </a:solidFill>
                <a:latin typeface="Arial"/>
                <a:cs typeface="Arial"/>
              </a:rPr>
              <a:t>Chat</a:t>
            </a:r>
            <a:r>
              <a:rPr dirty="0" sz="2200" spc="-50">
                <a:solidFill>
                  <a:srgbClr val="62B7C5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62B7C5"/>
                </a:solidFill>
                <a:latin typeface="Arial"/>
                <a:cs typeface="Arial"/>
              </a:rPr>
              <a:t>bot</a:t>
            </a:r>
            <a:r>
              <a:rPr dirty="0" sz="2200" spc="-60">
                <a:solidFill>
                  <a:srgbClr val="62B7C5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62B7C5"/>
                </a:solidFill>
                <a:latin typeface="Arial"/>
                <a:cs typeface="Arial"/>
              </a:rPr>
              <a:t>for</a:t>
            </a:r>
            <a:r>
              <a:rPr dirty="0" sz="2200" spc="-65">
                <a:solidFill>
                  <a:srgbClr val="62B7C5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62B7C5"/>
                </a:solidFill>
                <a:latin typeface="Arial"/>
                <a:cs typeface="Arial"/>
              </a:rPr>
              <a:t>Homemade</a:t>
            </a:r>
            <a:r>
              <a:rPr dirty="0" sz="2200" spc="-30">
                <a:solidFill>
                  <a:srgbClr val="62B7C5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62B7C5"/>
                </a:solidFill>
                <a:latin typeface="Arial"/>
                <a:cs typeface="Arial"/>
              </a:rPr>
              <a:t>methods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299085" algn="l"/>
              </a:tabLst>
            </a:pPr>
            <a:r>
              <a:rPr dirty="0" sz="2200">
                <a:solidFill>
                  <a:srgbClr val="62B7C5"/>
                </a:solidFill>
                <a:latin typeface="Arial"/>
                <a:cs typeface="Arial"/>
              </a:rPr>
              <a:t>Screenshots</a:t>
            </a:r>
            <a:r>
              <a:rPr dirty="0" sz="2200" spc="-85">
                <a:solidFill>
                  <a:srgbClr val="62B7C5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62B7C5"/>
                </a:solidFill>
                <a:latin typeface="Arial"/>
                <a:cs typeface="Arial"/>
              </a:rPr>
              <a:t>of</a:t>
            </a:r>
            <a:r>
              <a:rPr dirty="0" sz="2200" spc="-75">
                <a:solidFill>
                  <a:srgbClr val="62B7C5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62B7C5"/>
                </a:solidFill>
                <a:latin typeface="Arial"/>
                <a:cs typeface="Arial"/>
              </a:rPr>
              <a:t>Website</a:t>
            </a:r>
            <a:r>
              <a:rPr dirty="0" sz="2200" spc="-95">
                <a:solidFill>
                  <a:srgbClr val="62B7C5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62B7C5"/>
                </a:solidFill>
                <a:latin typeface="Arial"/>
                <a:cs typeface="Arial"/>
              </a:rPr>
              <a:t>(Login</a:t>
            </a:r>
            <a:r>
              <a:rPr dirty="0" sz="2200" spc="-75">
                <a:solidFill>
                  <a:srgbClr val="62B7C5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62B7C5"/>
                </a:solidFill>
                <a:latin typeface="Arial"/>
                <a:cs typeface="Arial"/>
              </a:rPr>
              <a:t>Page)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299085" algn="l"/>
              </a:tabLst>
            </a:pPr>
            <a:r>
              <a:rPr dirty="0" sz="2200" spc="-10">
                <a:solidFill>
                  <a:srgbClr val="62B7C5"/>
                </a:solidFill>
                <a:latin typeface="Arial"/>
                <a:cs typeface="Arial"/>
              </a:rPr>
              <a:t>Output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dirty="0" sz="2200">
                <a:solidFill>
                  <a:srgbClr val="62B7C5"/>
                </a:solidFill>
                <a:latin typeface="Arial"/>
                <a:cs typeface="Arial"/>
              </a:rPr>
              <a:t>Conclusion</a:t>
            </a:r>
            <a:r>
              <a:rPr dirty="0" sz="2200" spc="-100">
                <a:solidFill>
                  <a:srgbClr val="62B7C5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62B7C5"/>
                </a:solidFill>
                <a:latin typeface="Arial"/>
                <a:cs typeface="Arial"/>
              </a:rPr>
              <a:t>and</a:t>
            </a:r>
            <a:r>
              <a:rPr dirty="0" sz="2200" spc="-75">
                <a:solidFill>
                  <a:srgbClr val="62B7C5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62B7C5"/>
                </a:solidFill>
                <a:latin typeface="Arial"/>
                <a:cs typeface="Arial"/>
              </a:rPr>
              <a:t>Future</a:t>
            </a:r>
            <a:r>
              <a:rPr dirty="0" sz="2200" spc="-75">
                <a:solidFill>
                  <a:srgbClr val="62B7C5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62B7C5"/>
                </a:solidFill>
                <a:latin typeface="Arial"/>
                <a:cs typeface="Arial"/>
              </a:rPr>
              <a:t>Scope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306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0"/>
              <a:t>Till</a:t>
            </a:r>
            <a:r>
              <a:rPr dirty="0" sz="3200" spc="-114"/>
              <a:t> </a:t>
            </a:r>
            <a:r>
              <a:rPr dirty="0" sz="3200" spc="-70"/>
              <a:t>Project</a:t>
            </a:r>
            <a:r>
              <a:rPr dirty="0" sz="3200" spc="-125"/>
              <a:t> </a:t>
            </a:r>
            <a:r>
              <a:rPr dirty="0" sz="3200" spc="-70"/>
              <a:t>Monitoring</a:t>
            </a:r>
            <a:r>
              <a:rPr dirty="0" sz="3200" spc="-145"/>
              <a:t> </a:t>
            </a:r>
            <a:r>
              <a:rPr dirty="0" sz="3200" spc="-50"/>
              <a:t>5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23443" y="1810091"/>
            <a:ext cx="7609840" cy="304927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100"/>
              </a:spcBef>
              <a:buClr>
                <a:srgbClr val="46C3D2"/>
              </a:buClr>
              <a:buChar char="•"/>
              <a:tabLst>
                <a:tab pos="24066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Learned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factors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influencing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Crop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selection.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000"/>
              </a:spcBef>
              <a:buClr>
                <a:srgbClr val="46C3D2"/>
              </a:buClr>
              <a:buChar char="•"/>
              <a:tabLst>
                <a:tab pos="24066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Weather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Forecasts.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005"/>
              </a:spcBef>
              <a:buClr>
                <a:srgbClr val="46C3D2"/>
              </a:buClr>
              <a:buChar char="•"/>
              <a:tabLst>
                <a:tab pos="24066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economical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conditions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farmers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including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land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holding.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000"/>
              </a:spcBef>
              <a:buClr>
                <a:srgbClr val="46C3D2"/>
              </a:buClr>
              <a:buChar char="•"/>
              <a:tabLst>
                <a:tab pos="24066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soils.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Clr>
                <a:srgbClr val="46C3D2"/>
              </a:buClr>
              <a:buChar char="•"/>
              <a:tabLst>
                <a:tab pos="24066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dirty="0" sz="20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detect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soil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type.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010"/>
              </a:spcBef>
              <a:buClr>
                <a:srgbClr val="46C3D2"/>
              </a:buClr>
              <a:buChar char="•"/>
              <a:tabLst>
                <a:tab pos="24066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Model.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Clr>
                <a:srgbClr val="46C3D2"/>
              </a:buClr>
              <a:buChar char="•"/>
              <a:tabLst>
                <a:tab pos="24066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20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dirty="0" sz="20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443" y="515238"/>
            <a:ext cx="17214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65"/>
              <a:t>ML</a:t>
            </a:r>
            <a:r>
              <a:rPr dirty="0" sz="3200" spc="-245"/>
              <a:t> </a:t>
            </a:r>
            <a:r>
              <a:rPr dirty="0" sz="3200" spc="-45"/>
              <a:t>Model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23443" y="1936445"/>
            <a:ext cx="7536815" cy="2973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46C3D2"/>
              </a:buClr>
              <a:buChar char="•"/>
              <a:tabLst>
                <a:tab pos="24066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dirty="0" sz="20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takes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soil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predicts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Soil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farm.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Clr>
                <a:srgbClr val="46C3D2"/>
              </a:buClr>
              <a:buChar char="•"/>
              <a:tabLst>
                <a:tab pos="24066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keras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library.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005"/>
              </a:spcBef>
              <a:buClr>
                <a:srgbClr val="46C3D2"/>
              </a:buClr>
              <a:buChar char="•"/>
              <a:tabLst>
                <a:tab pos="24066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deployed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well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application.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spcBef>
                <a:spcPts val="1000"/>
              </a:spcBef>
              <a:buClr>
                <a:srgbClr val="46C3D2"/>
              </a:buClr>
              <a:buChar char="•"/>
              <a:tabLst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done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tensor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flow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Clr>
                <a:srgbClr val="46C3D2"/>
              </a:buClr>
              <a:buChar char="•"/>
              <a:tabLst>
                <a:tab pos="24066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done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Flask.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443" y="515238"/>
            <a:ext cx="17214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65"/>
              <a:t>ML</a:t>
            </a:r>
            <a:r>
              <a:rPr dirty="0" sz="3200" spc="-245"/>
              <a:t> </a:t>
            </a:r>
            <a:r>
              <a:rPr dirty="0" sz="3200" spc="-45"/>
              <a:t>Model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23443" y="1936445"/>
            <a:ext cx="7418705" cy="2237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46C3D2"/>
              </a:buClr>
              <a:buChar char="•"/>
              <a:tabLst>
                <a:tab pos="24066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consist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major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soil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namely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alluvial,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black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,clay,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red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soil.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Clr>
                <a:srgbClr val="46C3D2"/>
              </a:buClr>
              <a:buChar char="•"/>
              <a:tabLst>
                <a:tab pos="24066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gathered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around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900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images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types.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005"/>
              </a:spcBef>
              <a:buClr>
                <a:srgbClr val="46C3D2"/>
              </a:buClr>
              <a:buChar char="•"/>
              <a:tabLst>
                <a:tab pos="24066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Now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latest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consist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Indian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soil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 types.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000"/>
              </a:spcBef>
              <a:buClr>
                <a:srgbClr val="46C3D2"/>
              </a:buClr>
              <a:buChar char="•"/>
              <a:tabLst>
                <a:tab pos="24066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Indian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soil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namely</a:t>
            </a:r>
            <a:r>
              <a:rPr dirty="0" sz="20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Alluvial,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Black,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red,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Clay,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Saline,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Clay,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Black,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Mountain,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Dessert,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laterite.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820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Deployment</a:t>
            </a:r>
            <a:r>
              <a:rPr dirty="0" spc="-120"/>
              <a:t> </a:t>
            </a:r>
            <a:r>
              <a:rPr dirty="0" spc="-20"/>
              <a:t>in</a:t>
            </a:r>
            <a:r>
              <a:rPr dirty="0" spc="-120"/>
              <a:t> </a:t>
            </a:r>
            <a:r>
              <a:rPr dirty="0" spc="-50"/>
              <a:t>the</a:t>
            </a:r>
            <a:r>
              <a:rPr dirty="0" spc="-280"/>
              <a:t> </a:t>
            </a:r>
            <a:r>
              <a:rPr dirty="0" spc="-80"/>
              <a:t>Android</a:t>
            </a:r>
            <a:r>
              <a:rPr dirty="0" spc="-275"/>
              <a:t> </a:t>
            </a:r>
            <a:r>
              <a:rPr dirty="0" spc="-50"/>
              <a:t>Application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3443" y="1888617"/>
            <a:ext cx="6351270" cy="2414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marR="193040" indent="-228600">
              <a:lnSpc>
                <a:spcPct val="100000"/>
              </a:lnSpc>
              <a:spcBef>
                <a:spcPts val="105"/>
              </a:spcBef>
              <a:buClr>
                <a:srgbClr val="46C3D2"/>
              </a:buClr>
              <a:buChar char="•"/>
              <a:tabLst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dirty="0" sz="20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takes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soil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image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predicts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Soil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farm.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995"/>
              </a:spcBef>
              <a:buClr>
                <a:srgbClr val="46C3D2"/>
              </a:buClr>
              <a:buChar char="•"/>
              <a:tabLst>
                <a:tab pos="24066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done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tensor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flow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model.</a:t>
            </a:r>
            <a:endParaRPr sz="2000">
              <a:latin typeface="Arial"/>
              <a:cs typeface="Arial"/>
            </a:endParaRPr>
          </a:p>
          <a:p>
            <a:pPr marL="241300" marR="36195" indent="-228600">
              <a:lnSpc>
                <a:spcPct val="100000"/>
              </a:lnSpc>
              <a:spcBef>
                <a:spcPts val="1010"/>
              </a:spcBef>
              <a:buClr>
                <a:srgbClr val="46C3D2"/>
              </a:buClr>
              <a:buChar char="•"/>
              <a:tabLst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Currently</a:t>
            </a:r>
            <a:r>
              <a:rPr dirty="0" sz="20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consist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login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registration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user,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soil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health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analysis,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soil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identifier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weather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578595" y="917447"/>
            <a:ext cx="2440305" cy="5232400"/>
            <a:chOff x="8578595" y="917447"/>
            <a:chExt cx="2440305" cy="5232400"/>
          </a:xfrm>
        </p:grpSpPr>
        <p:sp>
          <p:nvSpPr>
            <p:cNvPr id="5" name="object 5" descr=""/>
            <p:cNvSpPr/>
            <p:nvPr/>
          </p:nvSpPr>
          <p:spPr>
            <a:xfrm>
              <a:off x="8578596" y="917447"/>
              <a:ext cx="2440305" cy="5232400"/>
            </a:xfrm>
            <a:custGeom>
              <a:avLst/>
              <a:gdLst/>
              <a:ahLst/>
              <a:cxnLst/>
              <a:rect l="l" t="t" r="r" b="b"/>
              <a:pathLst>
                <a:path w="2440304" h="5232400">
                  <a:moveTo>
                    <a:pt x="2439924" y="258191"/>
                  </a:moveTo>
                  <a:lnTo>
                    <a:pt x="2434463" y="207645"/>
                  </a:lnTo>
                  <a:lnTo>
                    <a:pt x="2419985" y="159004"/>
                  </a:lnTo>
                  <a:lnTo>
                    <a:pt x="2396490" y="114173"/>
                  </a:lnTo>
                  <a:lnTo>
                    <a:pt x="2382012" y="93599"/>
                  </a:lnTo>
                  <a:lnTo>
                    <a:pt x="2382012" y="471551"/>
                  </a:lnTo>
                  <a:lnTo>
                    <a:pt x="2382012" y="4752873"/>
                  </a:lnTo>
                  <a:lnTo>
                    <a:pt x="57912" y="4752873"/>
                  </a:lnTo>
                  <a:lnTo>
                    <a:pt x="57912" y="471551"/>
                  </a:lnTo>
                  <a:lnTo>
                    <a:pt x="2382012" y="471551"/>
                  </a:lnTo>
                  <a:lnTo>
                    <a:pt x="2382012" y="93599"/>
                  </a:lnTo>
                  <a:lnTo>
                    <a:pt x="2347595" y="59817"/>
                  </a:lnTo>
                  <a:lnTo>
                    <a:pt x="2307844" y="31750"/>
                  </a:lnTo>
                  <a:lnTo>
                    <a:pt x="2262505" y="11176"/>
                  </a:lnTo>
                  <a:lnTo>
                    <a:pt x="2213737" y="1905"/>
                  </a:lnTo>
                  <a:lnTo>
                    <a:pt x="2188337" y="0"/>
                  </a:lnTo>
                  <a:lnTo>
                    <a:pt x="249809" y="0"/>
                  </a:lnTo>
                  <a:lnTo>
                    <a:pt x="199136" y="5588"/>
                  </a:lnTo>
                  <a:lnTo>
                    <a:pt x="152019" y="20574"/>
                  </a:lnTo>
                  <a:lnTo>
                    <a:pt x="110363" y="44958"/>
                  </a:lnTo>
                  <a:lnTo>
                    <a:pt x="72390" y="76708"/>
                  </a:lnTo>
                  <a:lnTo>
                    <a:pt x="41656" y="114173"/>
                  </a:lnTo>
                  <a:lnTo>
                    <a:pt x="19939" y="159004"/>
                  </a:lnTo>
                  <a:lnTo>
                    <a:pt x="10922" y="181483"/>
                  </a:lnTo>
                  <a:lnTo>
                    <a:pt x="5461" y="207645"/>
                  </a:lnTo>
                  <a:lnTo>
                    <a:pt x="0" y="232029"/>
                  </a:lnTo>
                  <a:lnTo>
                    <a:pt x="0" y="4999875"/>
                  </a:lnTo>
                  <a:lnTo>
                    <a:pt x="5461" y="5024183"/>
                  </a:lnTo>
                  <a:lnTo>
                    <a:pt x="10922" y="5050383"/>
                  </a:lnTo>
                  <a:lnTo>
                    <a:pt x="19939" y="5072850"/>
                  </a:lnTo>
                  <a:lnTo>
                    <a:pt x="41656" y="5117744"/>
                  </a:lnTo>
                  <a:lnTo>
                    <a:pt x="72390" y="5155171"/>
                  </a:lnTo>
                  <a:lnTo>
                    <a:pt x="110363" y="5186972"/>
                  </a:lnTo>
                  <a:lnTo>
                    <a:pt x="152019" y="5211318"/>
                  </a:lnTo>
                  <a:lnTo>
                    <a:pt x="199136" y="5226278"/>
                  </a:lnTo>
                  <a:lnTo>
                    <a:pt x="249809" y="5231892"/>
                  </a:lnTo>
                  <a:lnTo>
                    <a:pt x="2188337" y="5231892"/>
                  </a:lnTo>
                  <a:lnTo>
                    <a:pt x="2239010" y="5226278"/>
                  </a:lnTo>
                  <a:lnTo>
                    <a:pt x="2286127" y="5211318"/>
                  </a:lnTo>
                  <a:lnTo>
                    <a:pt x="2329561" y="5186972"/>
                  </a:lnTo>
                  <a:lnTo>
                    <a:pt x="2365756" y="5155171"/>
                  </a:lnTo>
                  <a:lnTo>
                    <a:pt x="2396490" y="5117744"/>
                  </a:lnTo>
                  <a:lnTo>
                    <a:pt x="2419985" y="5072850"/>
                  </a:lnTo>
                  <a:lnTo>
                    <a:pt x="2434463" y="5024183"/>
                  </a:lnTo>
                  <a:lnTo>
                    <a:pt x="2439924" y="4973650"/>
                  </a:lnTo>
                  <a:lnTo>
                    <a:pt x="2439924" y="4752873"/>
                  </a:lnTo>
                  <a:lnTo>
                    <a:pt x="2439924" y="471551"/>
                  </a:lnTo>
                  <a:lnTo>
                    <a:pt x="2439924" y="258191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3603" y="1101851"/>
              <a:ext cx="96012" cy="9906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563099" y="1114043"/>
              <a:ext cx="471170" cy="76200"/>
            </a:xfrm>
            <a:custGeom>
              <a:avLst/>
              <a:gdLst/>
              <a:ahLst/>
              <a:cxnLst/>
              <a:rect l="l" t="t" r="r" b="b"/>
              <a:pathLst>
                <a:path w="471170" h="76200">
                  <a:moveTo>
                    <a:pt x="438276" y="0"/>
                  </a:moveTo>
                  <a:lnTo>
                    <a:pt x="30860" y="0"/>
                  </a:lnTo>
                  <a:lnTo>
                    <a:pt x="25400" y="1904"/>
                  </a:lnTo>
                  <a:lnTo>
                    <a:pt x="18160" y="3682"/>
                  </a:lnTo>
                  <a:lnTo>
                    <a:pt x="0" y="31622"/>
                  </a:lnTo>
                  <a:lnTo>
                    <a:pt x="0" y="46481"/>
                  </a:lnTo>
                  <a:lnTo>
                    <a:pt x="25400" y="74294"/>
                  </a:lnTo>
                  <a:lnTo>
                    <a:pt x="30860" y="76200"/>
                  </a:lnTo>
                  <a:lnTo>
                    <a:pt x="438276" y="76200"/>
                  </a:lnTo>
                  <a:lnTo>
                    <a:pt x="445516" y="74294"/>
                  </a:lnTo>
                  <a:lnTo>
                    <a:pt x="470916" y="38988"/>
                  </a:lnTo>
                  <a:lnTo>
                    <a:pt x="465454" y="16763"/>
                  </a:lnTo>
                  <a:lnTo>
                    <a:pt x="461899" y="11175"/>
                  </a:lnTo>
                  <a:lnTo>
                    <a:pt x="450976" y="3682"/>
                  </a:lnTo>
                  <a:lnTo>
                    <a:pt x="445516" y="1904"/>
                  </a:lnTo>
                  <a:lnTo>
                    <a:pt x="438276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7363" y="1373123"/>
              <a:ext cx="2339339" cy="4287012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75"/>
              <a:t>Android</a:t>
            </a:r>
            <a:r>
              <a:rPr dirty="0" sz="3200" spc="-285"/>
              <a:t> </a:t>
            </a:r>
            <a:r>
              <a:rPr dirty="0" sz="3200" spc="-60"/>
              <a:t>Application</a:t>
            </a:r>
            <a:endParaRPr sz="3200"/>
          </a:p>
        </p:txBody>
      </p:sp>
      <p:grpSp>
        <p:nvGrpSpPr>
          <p:cNvPr id="3" name="object 3" descr=""/>
          <p:cNvGrpSpPr/>
          <p:nvPr/>
        </p:nvGrpSpPr>
        <p:grpSpPr>
          <a:xfrm>
            <a:off x="2717292" y="978408"/>
            <a:ext cx="2714625" cy="5701665"/>
            <a:chOff x="2717292" y="978408"/>
            <a:chExt cx="2714625" cy="570166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5016" y="1505712"/>
              <a:ext cx="2560320" cy="465277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717292" y="978407"/>
              <a:ext cx="2714625" cy="5701665"/>
            </a:xfrm>
            <a:custGeom>
              <a:avLst/>
              <a:gdLst/>
              <a:ahLst/>
              <a:cxnLst/>
              <a:rect l="l" t="t" r="r" b="b"/>
              <a:pathLst>
                <a:path w="2714625" h="5701665">
                  <a:moveTo>
                    <a:pt x="2714244" y="281432"/>
                  </a:moveTo>
                  <a:lnTo>
                    <a:pt x="2708148" y="226314"/>
                  </a:lnTo>
                  <a:lnTo>
                    <a:pt x="2692146" y="173355"/>
                  </a:lnTo>
                  <a:lnTo>
                    <a:pt x="2665857" y="124333"/>
                  </a:lnTo>
                  <a:lnTo>
                    <a:pt x="2649855" y="101981"/>
                  </a:lnTo>
                  <a:lnTo>
                    <a:pt x="2649855" y="513842"/>
                  </a:lnTo>
                  <a:lnTo>
                    <a:pt x="2649855" y="5179288"/>
                  </a:lnTo>
                  <a:lnTo>
                    <a:pt x="64389" y="5179288"/>
                  </a:lnTo>
                  <a:lnTo>
                    <a:pt x="64389" y="513842"/>
                  </a:lnTo>
                  <a:lnTo>
                    <a:pt x="2649855" y="513842"/>
                  </a:lnTo>
                  <a:lnTo>
                    <a:pt x="2649855" y="101981"/>
                  </a:lnTo>
                  <a:lnTo>
                    <a:pt x="2611501" y="65278"/>
                  </a:lnTo>
                  <a:lnTo>
                    <a:pt x="2567305" y="34671"/>
                  </a:lnTo>
                  <a:lnTo>
                    <a:pt x="2516886" y="12192"/>
                  </a:lnTo>
                  <a:lnTo>
                    <a:pt x="2462530" y="2032"/>
                  </a:lnTo>
                  <a:lnTo>
                    <a:pt x="2434336" y="0"/>
                  </a:lnTo>
                  <a:lnTo>
                    <a:pt x="277876" y="0"/>
                  </a:lnTo>
                  <a:lnTo>
                    <a:pt x="221488" y="6096"/>
                  </a:lnTo>
                  <a:lnTo>
                    <a:pt x="169164" y="22479"/>
                  </a:lnTo>
                  <a:lnTo>
                    <a:pt x="122809" y="48895"/>
                  </a:lnTo>
                  <a:lnTo>
                    <a:pt x="80518" y="83566"/>
                  </a:lnTo>
                  <a:lnTo>
                    <a:pt x="46355" y="124333"/>
                  </a:lnTo>
                  <a:lnTo>
                    <a:pt x="22098" y="173355"/>
                  </a:lnTo>
                  <a:lnTo>
                    <a:pt x="12065" y="197739"/>
                  </a:lnTo>
                  <a:lnTo>
                    <a:pt x="6096" y="226314"/>
                  </a:lnTo>
                  <a:lnTo>
                    <a:pt x="0" y="252857"/>
                  </a:lnTo>
                  <a:lnTo>
                    <a:pt x="0" y="5448452"/>
                  </a:lnTo>
                  <a:lnTo>
                    <a:pt x="6096" y="5474944"/>
                  </a:lnTo>
                  <a:lnTo>
                    <a:pt x="12065" y="5503481"/>
                  </a:lnTo>
                  <a:lnTo>
                    <a:pt x="22098" y="5527967"/>
                  </a:lnTo>
                  <a:lnTo>
                    <a:pt x="46355" y="5576887"/>
                  </a:lnTo>
                  <a:lnTo>
                    <a:pt x="80518" y="5617680"/>
                  </a:lnTo>
                  <a:lnTo>
                    <a:pt x="122809" y="5652338"/>
                  </a:lnTo>
                  <a:lnTo>
                    <a:pt x="169164" y="5678868"/>
                  </a:lnTo>
                  <a:lnTo>
                    <a:pt x="221488" y="5695162"/>
                  </a:lnTo>
                  <a:lnTo>
                    <a:pt x="277876" y="5701284"/>
                  </a:lnTo>
                  <a:lnTo>
                    <a:pt x="2434336" y="5701284"/>
                  </a:lnTo>
                  <a:lnTo>
                    <a:pt x="2490724" y="5695162"/>
                  </a:lnTo>
                  <a:lnTo>
                    <a:pt x="2543048" y="5678868"/>
                  </a:lnTo>
                  <a:lnTo>
                    <a:pt x="2591435" y="5652338"/>
                  </a:lnTo>
                  <a:lnTo>
                    <a:pt x="2631694" y="5617680"/>
                  </a:lnTo>
                  <a:lnTo>
                    <a:pt x="2665857" y="5576887"/>
                  </a:lnTo>
                  <a:lnTo>
                    <a:pt x="2692146" y="5527967"/>
                  </a:lnTo>
                  <a:lnTo>
                    <a:pt x="2708148" y="5474944"/>
                  </a:lnTo>
                  <a:lnTo>
                    <a:pt x="2714244" y="5419877"/>
                  </a:lnTo>
                  <a:lnTo>
                    <a:pt x="2714244" y="5179288"/>
                  </a:lnTo>
                  <a:lnTo>
                    <a:pt x="2714244" y="513842"/>
                  </a:lnTo>
                  <a:lnTo>
                    <a:pt x="2714244" y="281432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2592" y="1179576"/>
              <a:ext cx="106680" cy="108203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813048" y="1191768"/>
              <a:ext cx="523240" cy="83820"/>
            </a:xfrm>
            <a:custGeom>
              <a:avLst/>
              <a:gdLst/>
              <a:ahLst/>
              <a:cxnLst/>
              <a:rect l="l" t="t" r="r" b="b"/>
              <a:pathLst>
                <a:path w="523239" h="83819">
                  <a:moveTo>
                    <a:pt x="486537" y="0"/>
                  </a:moveTo>
                  <a:lnTo>
                    <a:pt x="34162" y="0"/>
                  </a:lnTo>
                  <a:lnTo>
                    <a:pt x="28193" y="2032"/>
                  </a:lnTo>
                  <a:lnTo>
                    <a:pt x="20065" y="4064"/>
                  </a:lnTo>
                  <a:lnTo>
                    <a:pt x="0" y="34798"/>
                  </a:lnTo>
                  <a:lnTo>
                    <a:pt x="0" y="51054"/>
                  </a:lnTo>
                  <a:lnTo>
                    <a:pt x="28193" y="81787"/>
                  </a:lnTo>
                  <a:lnTo>
                    <a:pt x="34162" y="83820"/>
                  </a:lnTo>
                  <a:lnTo>
                    <a:pt x="486537" y="83820"/>
                  </a:lnTo>
                  <a:lnTo>
                    <a:pt x="494538" y="81787"/>
                  </a:lnTo>
                  <a:lnTo>
                    <a:pt x="522731" y="42926"/>
                  </a:lnTo>
                  <a:lnTo>
                    <a:pt x="516636" y="18415"/>
                  </a:lnTo>
                  <a:lnTo>
                    <a:pt x="512699" y="12319"/>
                  </a:lnTo>
                  <a:lnTo>
                    <a:pt x="500634" y="4064"/>
                  </a:lnTo>
                  <a:lnTo>
                    <a:pt x="494538" y="2032"/>
                  </a:lnTo>
                  <a:lnTo>
                    <a:pt x="486537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443" y="365506"/>
            <a:ext cx="60261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60"/>
              <a:t>Chat</a:t>
            </a:r>
            <a:r>
              <a:rPr dirty="0" sz="3200" spc="-150"/>
              <a:t> </a:t>
            </a:r>
            <a:r>
              <a:rPr dirty="0" sz="3200" spc="-40"/>
              <a:t>Bot</a:t>
            </a:r>
            <a:r>
              <a:rPr dirty="0" sz="3200" spc="-175"/>
              <a:t> </a:t>
            </a:r>
            <a:r>
              <a:rPr dirty="0" sz="3200" spc="-35"/>
              <a:t>for</a:t>
            </a:r>
            <a:r>
              <a:rPr dirty="0" sz="3200" spc="-165"/>
              <a:t> </a:t>
            </a:r>
            <a:r>
              <a:rPr dirty="0" sz="3200" spc="-75"/>
              <a:t>Homemade</a:t>
            </a:r>
            <a:r>
              <a:rPr dirty="0" sz="3200" spc="-165"/>
              <a:t> </a:t>
            </a:r>
            <a:r>
              <a:rPr dirty="0" sz="3200" spc="-35"/>
              <a:t>Methods</a:t>
            </a:r>
            <a:endParaRPr sz="3200"/>
          </a:p>
        </p:txBody>
      </p:sp>
      <p:grpSp>
        <p:nvGrpSpPr>
          <p:cNvPr id="3" name="object 3" descr=""/>
          <p:cNvGrpSpPr/>
          <p:nvPr/>
        </p:nvGrpSpPr>
        <p:grpSpPr>
          <a:xfrm>
            <a:off x="445008" y="978408"/>
            <a:ext cx="9229725" cy="5701665"/>
            <a:chOff x="445008" y="978408"/>
            <a:chExt cx="9229725" cy="5701665"/>
          </a:xfrm>
        </p:grpSpPr>
        <p:sp>
          <p:nvSpPr>
            <p:cNvPr id="4" name="object 4" descr=""/>
            <p:cNvSpPr/>
            <p:nvPr/>
          </p:nvSpPr>
          <p:spPr>
            <a:xfrm>
              <a:off x="445008" y="978407"/>
              <a:ext cx="9229725" cy="5701665"/>
            </a:xfrm>
            <a:custGeom>
              <a:avLst/>
              <a:gdLst/>
              <a:ahLst/>
              <a:cxnLst/>
              <a:rect l="l" t="t" r="r" b="b"/>
              <a:pathLst>
                <a:path w="9229725" h="5701665">
                  <a:moveTo>
                    <a:pt x="9229344" y="281432"/>
                  </a:moveTo>
                  <a:lnTo>
                    <a:pt x="9208770" y="226314"/>
                  </a:lnTo>
                  <a:lnTo>
                    <a:pt x="9154033" y="173355"/>
                  </a:lnTo>
                  <a:lnTo>
                    <a:pt x="9113012" y="146812"/>
                  </a:lnTo>
                  <a:lnTo>
                    <a:pt x="9065006" y="124333"/>
                  </a:lnTo>
                  <a:lnTo>
                    <a:pt x="9010269" y="101981"/>
                  </a:lnTo>
                  <a:lnTo>
                    <a:pt x="9010269" y="513842"/>
                  </a:lnTo>
                  <a:lnTo>
                    <a:pt x="9010269" y="5179301"/>
                  </a:lnTo>
                  <a:lnTo>
                    <a:pt x="219075" y="5179288"/>
                  </a:lnTo>
                  <a:lnTo>
                    <a:pt x="219075" y="513842"/>
                  </a:lnTo>
                  <a:lnTo>
                    <a:pt x="9010269" y="513842"/>
                  </a:lnTo>
                  <a:lnTo>
                    <a:pt x="9010269" y="101981"/>
                  </a:lnTo>
                  <a:lnTo>
                    <a:pt x="8948547" y="83566"/>
                  </a:lnTo>
                  <a:lnTo>
                    <a:pt x="8880221" y="65278"/>
                  </a:lnTo>
                  <a:lnTo>
                    <a:pt x="8811641" y="48895"/>
                  </a:lnTo>
                  <a:lnTo>
                    <a:pt x="8729599" y="34671"/>
                  </a:lnTo>
                  <a:lnTo>
                    <a:pt x="8647430" y="22479"/>
                  </a:lnTo>
                  <a:lnTo>
                    <a:pt x="8558276" y="12192"/>
                  </a:lnTo>
                  <a:lnTo>
                    <a:pt x="8469376" y="6096"/>
                  </a:lnTo>
                  <a:lnTo>
                    <a:pt x="8373491" y="2032"/>
                  </a:lnTo>
                  <a:lnTo>
                    <a:pt x="8277733" y="0"/>
                  </a:lnTo>
                  <a:lnTo>
                    <a:pt x="944880" y="0"/>
                  </a:lnTo>
                  <a:lnTo>
                    <a:pt x="848995" y="2032"/>
                  </a:lnTo>
                  <a:lnTo>
                    <a:pt x="753135" y="6096"/>
                  </a:lnTo>
                  <a:lnTo>
                    <a:pt x="664146" y="12192"/>
                  </a:lnTo>
                  <a:lnTo>
                    <a:pt x="575081" y="22479"/>
                  </a:lnTo>
                  <a:lnTo>
                    <a:pt x="492950" y="34671"/>
                  </a:lnTo>
                  <a:lnTo>
                    <a:pt x="417677" y="48895"/>
                  </a:lnTo>
                  <a:lnTo>
                    <a:pt x="342303" y="65278"/>
                  </a:lnTo>
                  <a:lnTo>
                    <a:pt x="273888" y="83566"/>
                  </a:lnTo>
                  <a:lnTo>
                    <a:pt x="212217" y="101981"/>
                  </a:lnTo>
                  <a:lnTo>
                    <a:pt x="157492" y="124333"/>
                  </a:lnTo>
                  <a:lnTo>
                    <a:pt x="109537" y="146812"/>
                  </a:lnTo>
                  <a:lnTo>
                    <a:pt x="75272" y="173355"/>
                  </a:lnTo>
                  <a:lnTo>
                    <a:pt x="41109" y="197739"/>
                  </a:lnTo>
                  <a:lnTo>
                    <a:pt x="20548" y="226314"/>
                  </a:lnTo>
                  <a:lnTo>
                    <a:pt x="0" y="252857"/>
                  </a:lnTo>
                  <a:lnTo>
                    <a:pt x="0" y="5448452"/>
                  </a:lnTo>
                  <a:lnTo>
                    <a:pt x="20548" y="5474944"/>
                  </a:lnTo>
                  <a:lnTo>
                    <a:pt x="41109" y="5503481"/>
                  </a:lnTo>
                  <a:lnTo>
                    <a:pt x="75272" y="5527967"/>
                  </a:lnTo>
                  <a:lnTo>
                    <a:pt x="109537" y="5554472"/>
                  </a:lnTo>
                  <a:lnTo>
                    <a:pt x="157492" y="5576887"/>
                  </a:lnTo>
                  <a:lnTo>
                    <a:pt x="212217" y="5599341"/>
                  </a:lnTo>
                  <a:lnTo>
                    <a:pt x="273888" y="5617680"/>
                  </a:lnTo>
                  <a:lnTo>
                    <a:pt x="342303" y="5636044"/>
                  </a:lnTo>
                  <a:lnTo>
                    <a:pt x="417677" y="5652338"/>
                  </a:lnTo>
                  <a:lnTo>
                    <a:pt x="492950" y="5666625"/>
                  </a:lnTo>
                  <a:lnTo>
                    <a:pt x="575081" y="5678868"/>
                  </a:lnTo>
                  <a:lnTo>
                    <a:pt x="664146" y="5689041"/>
                  </a:lnTo>
                  <a:lnTo>
                    <a:pt x="753135" y="5695162"/>
                  </a:lnTo>
                  <a:lnTo>
                    <a:pt x="848995" y="5699239"/>
                  </a:lnTo>
                  <a:lnTo>
                    <a:pt x="944880" y="5701284"/>
                  </a:lnTo>
                  <a:lnTo>
                    <a:pt x="8277733" y="5701284"/>
                  </a:lnTo>
                  <a:lnTo>
                    <a:pt x="8373491" y="5699239"/>
                  </a:lnTo>
                  <a:lnTo>
                    <a:pt x="8469376" y="5695162"/>
                  </a:lnTo>
                  <a:lnTo>
                    <a:pt x="8558276" y="5689041"/>
                  </a:lnTo>
                  <a:lnTo>
                    <a:pt x="8647430" y="5678868"/>
                  </a:lnTo>
                  <a:lnTo>
                    <a:pt x="8729599" y="5666625"/>
                  </a:lnTo>
                  <a:lnTo>
                    <a:pt x="8811641" y="5652338"/>
                  </a:lnTo>
                  <a:lnTo>
                    <a:pt x="8880221" y="5636044"/>
                  </a:lnTo>
                  <a:lnTo>
                    <a:pt x="8948547" y="5617680"/>
                  </a:lnTo>
                  <a:lnTo>
                    <a:pt x="9010269" y="5599341"/>
                  </a:lnTo>
                  <a:lnTo>
                    <a:pt x="9065006" y="5576887"/>
                  </a:lnTo>
                  <a:lnTo>
                    <a:pt x="9113012" y="5554472"/>
                  </a:lnTo>
                  <a:lnTo>
                    <a:pt x="9154033" y="5527967"/>
                  </a:lnTo>
                  <a:lnTo>
                    <a:pt x="9188196" y="5503481"/>
                  </a:lnTo>
                  <a:lnTo>
                    <a:pt x="9222486" y="5448452"/>
                  </a:lnTo>
                  <a:lnTo>
                    <a:pt x="9229344" y="5419877"/>
                  </a:lnTo>
                  <a:lnTo>
                    <a:pt x="9229344" y="5179301"/>
                  </a:lnTo>
                  <a:lnTo>
                    <a:pt x="9229344" y="513842"/>
                  </a:lnTo>
                  <a:lnTo>
                    <a:pt x="9229344" y="281432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6" y="1490472"/>
              <a:ext cx="8787384" cy="4668012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306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70"/>
              <a:t>Deployment</a:t>
            </a:r>
            <a:r>
              <a:rPr dirty="0" sz="3200" spc="-175"/>
              <a:t> </a:t>
            </a:r>
            <a:r>
              <a:rPr dirty="0" sz="3200"/>
              <a:t>in</a:t>
            </a:r>
            <a:r>
              <a:rPr dirty="0" sz="3200" spc="-190"/>
              <a:t> </a:t>
            </a:r>
            <a:r>
              <a:rPr dirty="0" sz="3200" spc="-80"/>
              <a:t>Web</a:t>
            </a:r>
            <a:r>
              <a:rPr dirty="0" sz="3200" spc="-320"/>
              <a:t> </a:t>
            </a:r>
            <a:r>
              <a:rPr dirty="0" sz="3200" spc="-50"/>
              <a:t>Application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23443" y="1936445"/>
            <a:ext cx="7459345" cy="2846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46C3D2"/>
              </a:buClr>
              <a:buChar char="•"/>
              <a:tabLst>
                <a:tab pos="24066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dirty="0" sz="20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takes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soil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predicts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Soil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farm.</a:t>
            </a:r>
            <a:endParaRPr sz="2000">
              <a:latin typeface="Arial"/>
              <a:cs typeface="Arial"/>
            </a:endParaRPr>
          </a:p>
          <a:p>
            <a:pPr marL="241300" marR="554355" indent="-228600">
              <a:lnSpc>
                <a:spcPct val="100000"/>
              </a:lnSpc>
              <a:spcBef>
                <a:spcPts val="994"/>
              </a:spcBef>
              <a:buClr>
                <a:srgbClr val="46C3D2"/>
              </a:buClr>
              <a:buChar char="•"/>
              <a:tabLst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done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Flask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library.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005"/>
              </a:spcBef>
              <a:buClr>
                <a:srgbClr val="46C3D2"/>
              </a:buClr>
              <a:buChar char="•"/>
              <a:tabLst>
                <a:tab pos="240665" algn="l"/>
              </a:tabLst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20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consist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home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improve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soil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health.</a:t>
            </a:r>
            <a:endParaRPr sz="2000">
              <a:latin typeface="Arial"/>
              <a:cs typeface="Arial"/>
            </a:endParaRPr>
          </a:p>
          <a:p>
            <a:pPr marL="241300" marR="770255" indent="-228600">
              <a:lnSpc>
                <a:spcPct val="100000"/>
              </a:lnSpc>
              <a:spcBef>
                <a:spcPts val="994"/>
              </a:spcBef>
              <a:buClr>
                <a:srgbClr val="46C3D2"/>
              </a:buClr>
              <a:buChar char="•"/>
              <a:tabLst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Currently</a:t>
            </a:r>
            <a:r>
              <a:rPr dirty="0" sz="20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consist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soil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health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analysis,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soil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identifier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weather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2024-05-17T08:37:32Z</dcterms:created>
  <dcterms:modified xsi:type="dcterms:W3CDTF">2024-05-17T08:37:32Z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2024-05-17T00:00:00Z</vt:filetime>
  </property>
  <property fmtid="{D5CDD505-2E9C-101B-9397-08002B2CF9AE}" pid="5" name="Producer">
    <vt:lpwstr>3-Heights(TM) PDF Security Shell 4.8.25.2 (http://www.pdf-tools.com)</vt:lpwstr>
  </property>
</Properties>
</file>