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obster" panose="00000500000000000000" pitchFamily="2" charset="0"/>
      <p:regular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4b62fc4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64b62fc4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64b62fc4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64b62fc4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626bdd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626bdd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64b62fc4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64b62fc4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26bdd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26bdd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64b62fc4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64b62fc4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626bdd9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626bdd9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626bdd9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626bdd9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4b62fc42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4b62fc42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626bdd9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626bdd9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626bdd9c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626bdd9c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626bdd9c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626bdd9c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602e821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602e821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626bdd9c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626bdd9c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602e821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602e821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64b62fc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64b62fc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02e821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602e821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02e821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602e821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CA53-0D1A-4E09-91B0-22D934039527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340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0F2E-1A1C-471A-822A-81E4C04253E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580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EF6-33D9-4C74-92DA-0041C71B26FB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95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71A-0087-426A-B40F-780AD5E57A57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558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37E-AA41-4F15-B8B9-6C73A0E13D5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49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09A1-D32D-408C-9199-E9B64B736094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657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A90-8B61-4231-8B0D-41FD2C6F16A3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06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1BB4-A9E8-4BFE-B282-AADB634E9660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4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3F98-3D01-4DB4-8FD6-1AA9C6B48CD3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35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B5C-2973-40FA-8127-7680A86BF0F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23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1D8-872B-4FA8-8750-0DA201FA9EEF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21C2-DA3F-444E-A72A-C23E9840149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64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37F-8577-422D-B2EB-A0B7DCEEAE94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10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456C-0E78-40E6-BE72-E03992C2B58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61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917-AB62-4D78-9F7B-B91C3B26551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531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705-368A-4DEE-A950-E18821F15CC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71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D287-CC12-432D-BB20-D3A567FF4792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110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13650" y="130175"/>
            <a:ext cx="58047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          </a:t>
            </a:r>
            <a:r>
              <a:rPr lang="en" sz="3800">
                <a:latin typeface="Lobster"/>
                <a:ea typeface="Lobster"/>
                <a:cs typeface="Lobster"/>
                <a:sym typeface="Lobster"/>
              </a:rPr>
              <a:t>Book Barter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9499" y="1117914"/>
            <a:ext cx="4826615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Iteration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Name: The Fivers | Team Number: 12 10/02/23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6258275" y="1043400"/>
            <a:ext cx="27816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Team Members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Niharika Dandu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Varad Nair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Srujan Chinta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Kushwanth Sai Bollepalli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Sreelakshmi Mopuri</a:t>
            </a:r>
            <a:endParaRPr sz="14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1900100" y="843950"/>
            <a:ext cx="4765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CSE-5324-002-SFWR ENG I ANLY, DSGN, TESTING</a:t>
            </a:r>
            <a:endParaRPr sz="1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06906-85E0-5CDA-1B15-2FB420FA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567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ctrTitle"/>
          </p:nvPr>
        </p:nvSpPr>
        <p:spPr>
          <a:xfrm>
            <a:off x="892276" y="0"/>
            <a:ext cx="66591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High level Use Cases&lt;&lt;Continued&gt;&gt;</a:t>
            </a:r>
            <a:endParaRPr sz="3200" u="sng" dirty="0"/>
          </a:p>
        </p:txBody>
      </p:sp>
      <p:sp>
        <p:nvSpPr>
          <p:cNvPr id="117" name="Google Shape;117;p22"/>
          <p:cNvSpPr txBox="1"/>
          <p:nvPr/>
        </p:nvSpPr>
        <p:spPr>
          <a:xfrm>
            <a:off x="0" y="356900"/>
            <a:ext cx="90924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 6: Initiate Book Exchange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 users express their interest in exchanging/receiving a book with another user by scrolling through their feed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users decide according to their interest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UC7: Direct Messaging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 communication between users to discuss book conditions, barter terms, or arrange meetup/pickup details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confirmation/denial of book exchange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UC8: Barter Confirmation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 users confirm the exchange/donation of books and update the status of the book (available or not), ensuring transparency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barter confirmation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UC9: Utilize Location Services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  users can find potential barter nearby, reducing the need for long-distance exchanges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finding book barter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 10: Rating and Feedback of Users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 users rate other genuine users with feedback after the book is delivered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rating the users</a:t>
            </a:r>
            <a:endParaRPr sz="1000" b="1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509E5-CEEF-E0CE-C479-E7274D81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7595" y="4697933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834215" y="0"/>
            <a:ext cx="66591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High level Use Cases&lt;&lt;Continued&gt;&gt;</a:t>
            </a:r>
            <a:endParaRPr sz="3200" u="sng" dirty="0"/>
          </a:p>
        </p:txBody>
      </p:sp>
      <p:sp>
        <p:nvSpPr>
          <p:cNvPr id="123" name="Google Shape;123;p23"/>
          <p:cNvSpPr txBox="1"/>
          <p:nvPr/>
        </p:nvSpPr>
        <p:spPr>
          <a:xfrm>
            <a:off x="0" y="356900"/>
            <a:ext cx="90924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UC11: Manage Notifications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TUCBW users customize or control their notifications</a:t>
            </a: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TUCEW notifications being customized or turned on/off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UC12: Manage Barter History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TUCBW users keep track of past barters and view their history</a:t>
            </a: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TUCEW maintaining barter history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UC13: Request Book via Postal Service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TUCBW users requesting a book using postal services like FedEx</a:t>
            </a: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TUCEW book is being delivered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UC14: Reset User Password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TUCBW users can enter email for password reset</a:t>
            </a:r>
            <a:endParaRPr sz="100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TUCEW password being updated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52E6A-C9B1-DB89-83BA-9AB66366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568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F617D5-D666-A012-9659-43633630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0340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3B021-E6EE-181A-BA5A-D0F19AAB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5328" y="4815080"/>
            <a:ext cx="512504" cy="27384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21" name="image3.png">
            <a:extLst>
              <a:ext uri="{FF2B5EF4-FFF2-40B4-BE49-F238E27FC236}">
                <a16:creationId xmlns:a16="http://schemas.microsoft.com/office/drawing/2014/main" id="{1091FD4D-359E-413D-97D9-42DC526501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725" y="497542"/>
            <a:ext cx="6686550" cy="42089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RUCTM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A2A99-76BC-5BBB-DC56-77CFA83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10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8A131-F647-A7BC-4384-4C600E82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976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9985B-E700-463B-9147-ADC5E5DB6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0" y="127747"/>
            <a:ext cx="6152193" cy="4027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C67B9E-907B-4829-BC4E-834521823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8" y="4314544"/>
            <a:ext cx="6200775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2746675" y="0"/>
            <a:ext cx="3109200" cy="6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 b="1">
                <a:solidFill>
                  <a:srgbClr val="34354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Increment Matrix</a:t>
            </a:r>
            <a:endParaRPr sz="6422"/>
          </a:p>
        </p:txBody>
      </p:sp>
      <p:sp>
        <p:nvSpPr>
          <p:cNvPr id="152" name="Google Shape;152;p28"/>
          <p:cNvSpPr txBox="1"/>
          <p:nvPr/>
        </p:nvSpPr>
        <p:spPr>
          <a:xfrm>
            <a:off x="6563550" y="872850"/>
            <a:ext cx="2320200" cy="144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rgbClr val="343541"/>
                </a:solidFill>
                <a:highlight>
                  <a:srgbClr val="FFFFFF"/>
                </a:highlight>
              </a:rPr>
              <a:t>Team Members:</a:t>
            </a:r>
            <a:r>
              <a:rPr lang="en" sz="1150" dirty="0">
                <a:solidFill>
                  <a:srgbClr val="343541"/>
                </a:solidFill>
                <a:highlight>
                  <a:srgbClr val="FFFFFF"/>
                </a:highlight>
              </a:rPr>
              <a:t> </a:t>
            </a:r>
            <a:endParaRPr sz="1150" dirty="0">
              <a:solidFill>
                <a:srgbClr val="343541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354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VN-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arad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		</a:t>
            </a:r>
            <a:endParaRPr sz="1200" dirty="0">
              <a:solidFill>
                <a:srgbClr val="34354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354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KB-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ushwanth Sai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ollepalli</a:t>
            </a:r>
            <a:endParaRPr sz="1200" dirty="0">
              <a:solidFill>
                <a:srgbClr val="34354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354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SC-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rujan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hinta</a:t>
            </a:r>
            <a:endParaRPr sz="1200" dirty="0">
              <a:solidFill>
                <a:srgbClr val="34354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354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ND-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iharika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andu</a:t>
            </a:r>
            <a:endParaRPr sz="1200" dirty="0">
              <a:solidFill>
                <a:srgbClr val="34354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354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SM-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reelakshmi </a:t>
            </a:r>
            <a:r>
              <a:rPr lang="en" sz="1200" b="1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200" dirty="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opuri</a:t>
            </a:r>
            <a:endParaRPr sz="1200" dirty="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503349" y="4270650"/>
            <a:ext cx="1702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343541"/>
                </a:solidFill>
                <a:highlight>
                  <a:srgbClr val="FFFFFF"/>
                </a:highlight>
              </a:rPr>
              <a:t>1 Person-Week = 5 hrs.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DC8F2-AE6E-798A-30EB-A0668E9C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568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7F6D1-1808-44A6-9BB6-4E70C213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1" y="658800"/>
            <a:ext cx="5684483" cy="42897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48861-6ED8-B9A8-33A8-3FFAA35D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827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C4BEC-DB26-CF9B-F090-3FA56C93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13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D45D5-1169-CECF-8E91-BD242002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20" y="56932"/>
            <a:ext cx="7140559" cy="50296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1073700" y="58775"/>
            <a:ext cx="67968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Summary</a:t>
            </a:r>
            <a:endParaRPr sz="3200" u="sng"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368225" y="1065825"/>
            <a:ext cx="8520600" cy="2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Effortless Book Discovery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Wishlist Management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In-Person/Local Book Exchanges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Seamless Communication</a:t>
            </a: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Postal Service Option Integration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0A3EC-C548-5B02-FD29-A1172628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823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900" y="-6675"/>
            <a:ext cx="8760000" cy="7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Agenda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201550" y="801975"/>
            <a:ext cx="8135100" cy="4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Introduction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Project Description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Over All Design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Requirements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 Case List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High Level Use Cases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 Case Diagram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Requirements to Use Case Traceability Matrix (RUCTM)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Increment Matrix (IM)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Domain Model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94796-5398-37D7-9547-6DD8369A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203" y="4581821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FC768-9F2C-2A2D-7AE7-8FF4E896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756" y="108863"/>
            <a:ext cx="4114219" cy="1092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4A298DF-5259-4112-9D23-2A4A31AF9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1162604"/>
            <a:ext cx="2824269" cy="28242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290FC-430B-00ED-ABC6-FB0741B6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8" y="4531021"/>
            <a:ext cx="51250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 smtClean="0"/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8872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84196" y="-61772"/>
            <a:ext cx="2610546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9DC17-CB03-F6B4-B5DF-D7DAADB5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825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818571" y="251550"/>
            <a:ext cx="8520600" cy="8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Project Description</a:t>
            </a:r>
            <a:endParaRPr sz="3200" u="sng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1268025"/>
            <a:ext cx="8520600" cy="3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0005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Users register to establish a personalized reading identity, searching and browsing allows them to locate their next literary adventure</a:t>
            </a:r>
          </a:p>
          <a:p>
            <a:pPr marL="40005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Messaging facilitates seamless communication and location services make in-person/local exchanges simple</a:t>
            </a:r>
          </a:p>
          <a:p>
            <a:pPr marL="40005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Books Rating empowers readers to make informed choices, and safety &amp; privacy features ensure secure interactions</a:t>
            </a:r>
          </a:p>
          <a:p>
            <a:pPr marL="40005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Wishlist Management guarantees one will never miss a desired read</a:t>
            </a:r>
          </a:p>
          <a:p>
            <a:pPr marL="40005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In short, "Book Barter" transforms book sharing into a hassle-free, enjoyable experience.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13B4F-65B4-9A45-C900-B2168818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0" y="4625363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1" cy="5143499"/>
          </a:xfrm>
          <a:prstGeom prst="rect">
            <a:avLst/>
          </a:prstGeom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924975" y="274400"/>
            <a:ext cx="5458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Over All Design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37BA4-13BB-994F-7866-E70928FB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6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925B9-0D2C-B862-6CD2-ECE01F1C7DEF}"/>
              </a:ext>
            </a:extLst>
          </p:cNvPr>
          <p:cNvSpPr/>
          <p:nvPr/>
        </p:nvSpPr>
        <p:spPr>
          <a:xfrm>
            <a:off x="6988098" y="3263590"/>
            <a:ext cx="1330712" cy="564995"/>
          </a:xfrm>
          <a:prstGeom prst="rect">
            <a:avLst/>
          </a:prstGeom>
          <a:solidFill>
            <a:srgbClr val="ECCB5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Develop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1FC54-48BC-3C73-BAFA-4E59A056910F}"/>
              </a:ext>
            </a:extLst>
          </p:cNvPr>
          <p:cNvSpPr/>
          <p:nvPr/>
        </p:nvSpPr>
        <p:spPr>
          <a:xfrm>
            <a:off x="6991820" y="4278347"/>
            <a:ext cx="1330712" cy="5649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Develop Sequence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BDD23-A162-BF03-9498-9E558261219F}"/>
              </a:ext>
            </a:extLst>
          </p:cNvPr>
          <p:cNvSpPr/>
          <p:nvPr/>
        </p:nvSpPr>
        <p:spPr>
          <a:xfrm>
            <a:off x="5010628" y="4282067"/>
            <a:ext cx="1330712" cy="5649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Develop Sequence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A3176-D70A-5D46-7518-D831372B8A90}"/>
              </a:ext>
            </a:extLst>
          </p:cNvPr>
          <p:cNvSpPr/>
          <p:nvPr/>
        </p:nvSpPr>
        <p:spPr>
          <a:xfrm>
            <a:off x="6988098" y="4278347"/>
            <a:ext cx="1330712" cy="564995"/>
          </a:xfrm>
          <a:prstGeom prst="rect">
            <a:avLst/>
          </a:prstGeom>
          <a:solidFill>
            <a:srgbClr val="ECCB5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Develop Design Class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1C26B-7A1D-DD63-22EC-DB8127C7AD16}"/>
              </a:ext>
            </a:extLst>
          </p:cNvPr>
          <p:cNvSpPr/>
          <p:nvPr/>
        </p:nvSpPr>
        <p:spPr>
          <a:xfrm>
            <a:off x="5010627" y="4289500"/>
            <a:ext cx="1330712" cy="564995"/>
          </a:xfrm>
          <a:prstGeom prst="rect">
            <a:avLst/>
          </a:prstGeom>
          <a:solidFill>
            <a:srgbClr val="ECCB5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Apply Design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F29F09-FE27-57EE-45DF-196D43843EDB}"/>
              </a:ext>
            </a:extLst>
          </p:cNvPr>
          <p:cNvSpPr/>
          <p:nvPr/>
        </p:nvSpPr>
        <p:spPr>
          <a:xfrm>
            <a:off x="3111212" y="4311802"/>
            <a:ext cx="1330712" cy="564995"/>
          </a:xfrm>
          <a:prstGeom prst="rect">
            <a:avLst/>
          </a:prstGeom>
          <a:solidFill>
            <a:srgbClr val="ECCB5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Test And Deploy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Apply Design Pattern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E79BA-BAB6-F2D8-430A-809449C629E7}"/>
              </a:ext>
            </a:extLst>
          </p:cNvPr>
          <p:cNvCxnSpPr/>
          <p:nvPr/>
        </p:nvCxnSpPr>
        <p:spPr>
          <a:xfrm>
            <a:off x="6348773" y="3546087"/>
            <a:ext cx="64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4C608E-4A71-A71A-2BCC-04E1370FF050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7653454" y="3828585"/>
            <a:ext cx="0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1C51CD-21E5-16CA-B6DD-C3B97C46E400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341339" y="4560845"/>
            <a:ext cx="646759" cy="1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271D17-C023-72BD-5502-D795D56DEE3F}"/>
              </a:ext>
            </a:extLst>
          </p:cNvPr>
          <p:cNvCxnSpPr>
            <a:cxnSpLocks/>
          </p:cNvCxnSpPr>
          <p:nvPr/>
        </p:nvCxnSpPr>
        <p:spPr>
          <a:xfrm flipH="1">
            <a:off x="4441923" y="4564565"/>
            <a:ext cx="557548" cy="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/>
          </p:nvPr>
        </p:nvSpPr>
        <p:spPr>
          <a:xfrm>
            <a:off x="2285501" y="27525"/>
            <a:ext cx="29991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Requirements</a:t>
            </a:r>
            <a:endParaRPr sz="32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06EB0-86FD-1938-03F8-13EC2C9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38" y="4713883"/>
            <a:ext cx="33485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E1CC94-9CF0-4297-B38A-347C950F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3" y="800100"/>
            <a:ext cx="6429375" cy="396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-36775" y="27525"/>
            <a:ext cx="88383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   </a:t>
            </a:r>
            <a:r>
              <a:rPr lang="en" sz="3200" u="sng" dirty="0"/>
              <a:t>Requirements&lt;&lt;Continued&gt;&gt;</a:t>
            </a:r>
            <a:endParaRPr sz="3200" u="sng" dirty="0"/>
          </a:p>
        </p:txBody>
      </p:sp>
      <p:sp>
        <p:nvSpPr>
          <p:cNvPr id="97" name="Google Shape;97;p19"/>
          <p:cNvSpPr txBox="1"/>
          <p:nvPr/>
        </p:nvSpPr>
        <p:spPr>
          <a:xfrm>
            <a:off x="128050" y="759975"/>
            <a:ext cx="88383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923F00-3812-8BBB-C13A-1541AB2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718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C17A3-89EA-42AE-B0BE-F81F2287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2" y="1257300"/>
            <a:ext cx="6438900" cy="312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2539628" y="58775"/>
            <a:ext cx="30918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u="sng" dirty="0"/>
              <a:t>Use Case List</a:t>
            </a:r>
            <a:endParaRPr sz="32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2CFC2-1662-A78D-196E-C78DFB72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826" y="4531022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13848-4BD8-4618-98F4-1A403B7C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7" y="934571"/>
            <a:ext cx="5790920" cy="3523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1226100" y="0"/>
            <a:ext cx="66591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/>
              <a:t>High level Use Cases</a:t>
            </a:r>
            <a:endParaRPr sz="3200" u="sng"/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356900"/>
            <a:ext cx="90924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UC1: New User Registration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 the new users who can create an account by providing registration details and personal reading preferences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the new user is registered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UC2: User Login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 the user clicking the login button and entering details given during registration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user logging in successfully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UC3: Update User Profile &amp; Wishlist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 users update their profile information and reading preferences (Wishlist)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user profile &amp; wishlist have been updated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UC4: Search for Books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 enabling users to search for specific book titles, authors, or genres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list of books that match with the search keyword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 dirty="0">
                <a:solidFill>
                  <a:schemeClr val="dk1"/>
                </a:solidFill>
              </a:rPr>
              <a:t>UC5: Book posted by User (Lender)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TUCBW book lender fills out book name, book author, description, genre and rating along with the book cover picture and submits it</a:t>
            </a:r>
            <a:endParaRPr sz="1000" dirty="0">
              <a:solidFill>
                <a:schemeClr val="dk1"/>
              </a:solidFill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dirty="0">
                <a:solidFill>
                  <a:schemeClr val="dk1"/>
                </a:solidFill>
              </a:rPr>
              <a:t>TUCEW book details will be made public along with the ratings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1F90F-F5EC-5BD5-67E5-36994963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0342" y="4610849"/>
            <a:ext cx="512504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87</TotalTime>
  <Words>649</Words>
  <Application>Microsoft Office PowerPoint</Application>
  <PresentationFormat>On-screen Show (16:9)</PresentationFormat>
  <Paragraphs>152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Trebuchet MS</vt:lpstr>
      <vt:lpstr>Times New Roman</vt:lpstr>
      <vt:lpstr>Arial</vt:lpstr>
      <vt:lpstr>Wingdings 3</vt:lpstr>
      <vt:lpstr>Lobster</vt:lpstr>
      <vt:lpstr>Facet</vt:lpstr>
      <vt:lpstr>Introduction</vt:lpstr>
      <vt:lpstr>Agenda</vt:lpstr>
      <vt:lpstr>PowerPoint Presentation</vt:lpstr>
      <vt:lpstr>Project Description</vt:lpstr>
      <vt:lpstr>PowerPoint Presentation</vt:lpstr>
      <vt:lpstr>Requirements</vt:lpstr>
      <vt:lpstr>    Requirements&lt;&lt;Continued&gt;&gt;</vt:lpstr>
      <vt:lpstr>Use Case List</vt:lpstr>
      <vt:lpstr>High level Use Cases</vt:lpstr>
      <vt:lpstr>High level Use Cases&lt;&lt;Continued&gt;&gt;</vt:lpstr>
      <vt:lpstr>High level Use Cases&lt;&lt;Continued&gt;&gt;</vt:lpstr>
      <vt:lpstr>Use Case Diagram</vt:lpstr>
      <vt:lpstr>PowerPoint Presentation</vt:lpstr>
      <vt:lpstr>RUCTM</vt:lpstr>
      <vt:lpstr>PowerPoint Presentation</vt:lpstr>
      <vt:lpstr>Increment Matrix</vt:lpstr>
      <vt:lpstr>Domain Model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Varad Nair</dc:creator>
  <cp:lastModifiedBy>Varad Nair</cp:lastModifiedBy>
  <cp:revision>13</cp:revision>
  <dcterms:modified xsi:type="dcterms:W3CDTF">2023-10-11T15:02:31Z</dcterms:modified>
</cp:coreProperties>
</file>