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utura Bold" charset="1" panose="020B0702020204020203"/>
      <p:regular r:id="rId14"/>
    </p:embeddedFont>
    <p:embeddedFont>
      <p:font typeface="Futura Ultra-Bold" charset="1" panose="020B0802020204020204"/>
      <p:regular r:id="rId15"/>
    </p:embeddedFont>
    <p:embeddedFont>
      <p:font typeface="Futura" charset="1" panose="020B05020202040203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54531"/>
            <a:ext cx="18288000" cy="5132469"/>
            <a:chOff x="0" y="0"/>
            <a:chExt cx="24384000" cy="6843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6" cy="6843313"/>
            </a:xfrm>
            <a:custGeom>
              <a:avLst/>
              <a:gdLst/>
              <a:ahLst/>
              <a:cxnLst/>
              <a:rect r="r" b="b" t="t" l="l"/>
              <a:pathLst>
                <a:path h="6843313" w="24384006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1028661" cy="759111"/>
          </a:xfrm>
          <a:custGeom>
            <a:avLst/>
            <a:gdLst/>
            <a:ahLst/>
            <a:cxnLst/>
            <a:rect r="r" b="b" t="t" l="l"/>
            <a:pathLst>
              <a:path h="759111" w="1028661">
                <a:moveTo>
                  <a:pt x="0" y="0"/>
                </a:moveTo>
                <a:lnTo>
                  <a:pt x="1028661" y="0"/>
                </a:lnTo>
                <a:lnTo>
                  <a:pt x="1028661" y="759111"/>
                </a:lnTo>
                <a:lnTo>
                  <a:pt x="0" y="759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3760" y="3675939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b="true" sz="90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EVENT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7957" y="5066589"/>
            <a:ext cx="8236043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60"/>
              </a:lnSpc>
            </a:pPr>
            <a:r>
              <a:rPr lang="en-US" b="true" sz="83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MANAGEMENT SYSTEM</a:t>
            </a:r>
          </a:p>
        </p:txBody>
      </p:sp>
      <p:grpSp>
        <p:nvGrpSpPr>
          <p:cNvPr name="Group 7" id="7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63695" cy="6872732"/>
            </a:xfrm>
            <a:custGeom>
              <a:avLst/>
              <a:gdLst/>
              <a:ahLst/>
              <a:cxnLst/>
              <a:rect r="r" b="b" t="t" l="l"/>
              <a:pathLst>
                <a:path h="6872732" w="4163695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9" id="9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77157" cy="6843268"/>
            </a:xfrm>
            <a:custGeom>
              <a:avLst/>
              <a:gdLst/>
              <a:ahLst/>
              <a:cxnLst/>
              <a:rect r="r" b="b" t="t" l="l"/>
              <a:pathLst>
                <a:path h="6843268" w="4177157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746131" y="1635611"/>
            <a:ext cx="7019788" cy="7015778"/>
            <a:chOff x="0" y="0"/>
            <a:chExt cx="9359718" cy="93543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59773" cy="9354312"/>
            </a:xfrm>
            <a:custGeom>
              <a:avLst/>
              <a:gdLst/>
              <a:ahLst/>
              <a:cxnLst/>
              <a:rect r="r" b="b" t="t" l="l"/>
              <a:pathLst>
                <a:path h="9354312" w="9359773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987429" y="1873554"/>
            <a:ext cx="6537191" cy="6539891"/>
            <a:chOff x="0" y="0"/>
            <a:chExt cx="6476924" cy="647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77000" cy="6479540"/>
            </a:xfrm>
            <a:custGeom>
              <a:avLst/>
              <a:gdLst/>
              <a:ahLst/>
              <a:cxnLst/>
              <a:rect r="r" b="b" t="t" l="l"/>
              <a:pathLst>
                <a:path h="6479540" w="647700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4"/>
              <a:stretch>
                <a:fillRect l="-25029" t="0" r="-25029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12141362" cy="1246496"/>
            <a:chOff x="0" y="0"/>
            <a:chExt cx="16188482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88516" cy="1662049"/>
            </a:xfrm>
            <a:custGeom>
              <a:avLst/>
              <a:gdLst/>
              <a:ahLst/>
              <a:cxnLst/>
              <a:rect r="r" b="b" t="t" l="l"/>
              <a:pathLst>
                <a:path h="1662049" w="16188516">
                  <a:moveTo>
                    <a:pt x="0" y="0"/>
                  </a:moveTo>
                  <a:lnTo>
                    <a:pt x="16188516" y="0"/>
                  </a:lnTo>
                  <a:lnTo>
                    <a:pt x="16188516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650651"/>
            <a:ext cx="83917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EVENT MANAGEMENT SYSTEM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04073" y="3298863"/>
            <a:ext cx="15504770" cy="5599761"/>
            <a:chOff x="0" y="0"/>
            <a:chExt cx="20673027" cy="74663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673073" cy="7466330"/>
            </a:xfrm>
            <a:custGeom>
              <a:avLst/>
              <a:gdLst/>
              <a:ahLst/>
              <a:cxnLst/>
              <a:rect r="r" b="b" t="t" l="l"/>
              <a:pathLst>
                <a:path h="7466330" w="20673073">
                  <a:moveTo>
                    <a:pt x="0" y="0"/>
                  </a:moveTo>
                  <a:lnTo>
                    <a:pt x="20673073" y="0"/>
                  </a:lnTo>
                  <a:lnTo>
                    <a:pt x="20673073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699950" y="4020047"/>
            <a:ext cx="11848026" cy="51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MEMBERS                                                                                                            ROLL NO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99950" y="5162888"/>
            <a:ext cx="11848026" cy="51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9982" indent="-234991" lvl="1">
              <a:lnSpc>
                <a:spcPts val="3918"/>
              </a:lnSpc>
              <a:buAutoNum type="arabicPeriod" startAt="1"/>
            </a:pPr>
            <a:r>
              <a:rPr lang="en-US" sz="217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Varad Ramchandra Patil                                                                                         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99950" y="5753044"/>
            <a:ext cx="11848026" cy="51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2. Sakshi Lahuraj Pawar                                                                                                21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99950" y="6339667"/>
            <a:ext cx="11848026" cy="51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3. Daksha Rajkumar Patil                                                                                                22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99950" y="6926290"/>
            <a:ext cx="11848026" cy="51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4. Sharavani Shrikant Patil                                                                                             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99950" y="7512914"/>
            <a:ext cx="11848026" cy="51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17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5. Shreya Shrishail Kakade                                                                                            25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276352"/>
            <a:ext cx="15055544" cy="5599761"/>
            <a:chOff x="0" y="0"/>
            <a:chExt cx="20074059" cy="74663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74105" cy="7466330"/>
            </a:xfrm>
            <a:custGeom>
              <a:avLst/>
              <a:gdLst/>
              <a:ahLst/>
              <a:cxnLst/>
              <a:rect r="r" b="b" t="t" l="l"/>
              <a:pathLst>
                <a:path h="7466330" w="20074105">
                  <a:moveTo>
                    <a:pt x="0" y="0"/>
                  </a:moveTo>
                  <a:lnTo>
                    <a:pt x="20074105" y="0"/>
                  </a:lnTo>
                  <a:lnTo>
                    <a:pt x="20074105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51788" y="3872477"/>
            <a:ext cx="4407512" cy="440751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12248" y="4026582"/>
            <a:ext cx="4086592" cy="4099302"/>
            <a:chOff x="0" y="0"/>
            <a:chExt cx="3440244" cy="34509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40303" cy="3450971"/>
            </a:xfrm>
            <a:custGeom>
              <a:avLst/>
              <a:gdLst/>
              <a:ahLst/>
              <a:cxnLst/>
              <a:rect r="r" b="b" t="t" l="l"/>
              <a:pathLst>
                <a:path h="3450971" w="3440303">
                  <a:moveTo>
                    <a:pt x="0" y="1725422"/>
                  </a:moveTo>
                  <a:cubicBezTo>
                    <a:pt x="0" y="772541"/>
                    <a:pt x="770128" y="0"/>
                    <a:pt x="1720088" y="0"/>
                  </a:cubicBezTo>
                  <a:cubicBezTo>
                    <a:pt x="2670048" y="0"/>
                    <a:pt x="3440303" y="772541"/>
                    <a:pt x="3440303" y="1725422"/>
                  </a:cubicBezTo>
                  <a:cubicBezTo>
                    <a:pt x="3440303" y="2678303"/>
                    <a:pt x="2670175" y="3450971"/>
                    <a:pt x="1720088" y="3450971"/>
                  </a:cubicBezTo>
                  <a:cubicBezTo>
                    <a:pt x="770001" y="3450971"/>
                    <a:pt x="0" y="2678430"/>
                    <a:pt x="0" y="1725422"/>
                  </a:cubicBezTo>
                  <a:close/>
                </a:path>
              </a:pathLst>
            </a:custGeom>
            <a:blipFill>
              <a:blip r:embed="rId2"/>
              <a:stretch>
                <a:fillRect l="-5301" t="0" r="-45257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23519" y="3908342"/>
            <a:ext cx="11396748" cy="413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467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The Event Management System is a desktop application developed using Java Swing that enables users to efficiently manage various events. It offers a graphical user interface for easy interaction, allowing users to log in, create events, and view event details in a structured and organized manner. The system is designed to enhance productivity and streamline the event planning process, making it easier to handle event-related information from a single platform.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60235" y="650651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210426" y="3276353"/>
            <a:ext cx="1867147" cy="1867147"/>
            <a:chOff x="0" y="0"/>
            <a:chExt cx="491759" cy="4917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077574" y="5142658"/>
            <a:ext cx="1867147" cy="1867147"/>
            <a:chOff x="0" y="0"/>
            <a:chExt cx="491759" cy="4917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43279" y="5142658"/>
            <a:ext cx="1867147" cy="1867147"/>
            <a:chOff x="0" y="0"/>
            <a:chExt cx="491759" cy="4917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210426" y="6993578"/>
            <a:ext cx="1867147" cy="1867147"/>
            <a:chOff x="0" y="0"/>
            <a:chExt cx="491759" cy="4917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555764" y="5620848"/>
            <a:ext cx="910766" cy="910766"/>
          </a:xfrm>
          <a:custGeom>
            <a:avLst/>
            <a:gdLst/>
            <a:ahLst/>
            <a:cxnLst/>
            <a:rect r="r" b="b" t="t" l="l"/>
            <a:pathLst>
              <a:path h="910766" w="910766">
                <a:moveTo>
                  <a:pt x="0" y="0"/>
                </a:moveTo>
                <a:lnTo>
                  <a:pt x="910767" y="0"/>
                </a:lnTo>
                <a:lnTo>
                  <a:pt x="910767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802495" y="5620848"/>
            <a:ext cx="948715" cy="910766"/>
          </a:xfrm>
          <a:custGeom>
            <a:avLst/>
            <a:gdLst/>
            <a:ahLst/>
            <a:cxnLst/>
            <a:rect r="r" b="b" t="t" l="l"/>
            <a:pathLst>
              <a:path h="910766" w="948715">
                <a:moveTo>
                  <a:pt x="0" y="0"/>
                </a:moveTo>
                <a:lnTo>
                  <a:pt x="948715" y="0"/>
                </a:lnTo>
                <a:lnTo>
                  <a:pt x="948715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15112" y="7479462"/>
            <a:ext cx="857776" cy="910766"/>
          </a:xfrm>
          <a:custGeom>
            <a:avLst/>
            <a:gdLst/>
            <a:ahLst/>
            <a:cxnLst/>
            <a:rect r="r" b="b" t="t" l="l"/>
            <a:pathLst>
              <a:path h="910766" w="857776">
                <a:moveTo>
                  <a:pt x="0" y="0"/>
                </a:moveTo>
                <a:lnTo>
                  <a:pt x="857776" y="0"/>
                </a:lnTo>
                <a:lnTo>
                  <a:pt x="857776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644110" y="3811346"/>
            <a:ext cx="999781" cy="812549"/>
          </a:xfrm>
          <a:custGeom>
            <a:avLst/>
            <a:gdLst/>
            <a:ahLst/>
            <a:cxnLst/>
            <a:rect r="r" b="b" t="t" l="l"/>
            <a:pathLst>
              <a:path h="812549" w="999781">
                <a:moveTo>
                  <a:pt x="0" y="0"/>
                </a:moveTo>
                <a:lnTo>
                  <a:pt x="999780" y="0"/>
                </a:lnTo>
                <a:lnTo>
                  <a:pt x="999780" y="812549"/>
                </a:lnTo>
                <a:lnTo>
                  <a:pt x="0" y="8125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OBJECTIVES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60235" y="650651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3334972"/>
            <a:ext cx="55909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1. Efficient Event Handling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2" y="3849412"/>
            <a:ext cx="5118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provide a simple interface for creating, updating, and managing events.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03600" y="6582838"/>
            <a:ext cx="51182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3. Data Organization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3601" y="7182913"/>
            <a:ext cx="5118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store and display event information in a structured and accessible format.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41045" y="3334972"/>
            <a:ext cx="51182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2. User-Friendly Interface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41046" y="3849412"/>
            <a:ext cx="5118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ensure smooth navigation and interaction through an intuitive GUI using Java Swing.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141045" y="6811438"/>
            <a:ext cx="568100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4. Improved Event Tracking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44499" y="7555839"/>
            <a:ext cx="511825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help users easily monitor and manage upcoming and past events.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42988" y="3276352"/>
            <a:ext cx="8101012" cy="5599761"/>
            <a:chOff x="0" y="0"/>
            <a:chExt cx="10801350" cy="74663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801350" cy="7466330"/>
            </a:xfrm>
            <a:custGeom>
              <a:avLst/>
              <a:gdLst/>
              <a:ahLst/>
              <a:cxnLst/>
              <a:rect r="r" b="b" t="t" l="l"/>
              <a:pathLst>
                <a:path h="7466330" w="10801350">
                  <a:moveTo>
                    <a:pt x="0" y="0"/>
                  </a:moveTo>
                  <a:lnTo>
                    <a:pt x="10801350" y="0"/>
                  </a:lnTo>
                  <a:lnTo>
                    <a:pt x="10801350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469415" y="2758622"/>
            <a:ext cx="6047054" cy="6275062"/>
            <a:chOff x="0" y="0"/>
            <a:chExt cx="8062738" cy="83667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62738" cy="8366730"/>
            </a:xfrm>
            <a:custGeom>
              <a:avLst/>
              <a:gdLst/>
              <a:ahLst/>
              <a:cxnLst/>
              <a:rect r="r" b="b" t="t" l="l"/>
              <a:pathLst>
                <a:path h="8366730" w="8062738">
                  <a:moveTo>
                    <a:pt x="0" y="0"/>
                  </a:moveTo>
                  <a:lnTo>
                    <a:pt x="8062738" y="0"/>
                  </a:lnTo>
                  <a:lnTo>
                    <a:pt x="8062738" y="8366730"/>
                  </a:lnTo>
                  <a:lnTo>
                    <a:pt x="0" y="8366730"/>
                  </a:lnTo>
                  <a:close/>
                </a:path>
              </a:pathLst>
            </a:custGeom>
            <a:blipFill>
              <a:blip r:embed="rId2"/>
              <a:stretch>
                <a:fillRect l="-1885" t="0" r="-1885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650651"/>
            <a:ext cx="6699093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SYSTEM ARCHITECTURE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46066" y="650651"/>
            <a:ext cx="549374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0586" y="3635458"/>
            <a:ext cx="7000167" cy="5240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9779" indent="-189890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The Event Management System is developed using Java GUI (Swing Framework).</a:t>
            </a:r>
          </a:p>
          <a:p>
            <a:pPr algn="l" marL="379779" indent="-189890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It follows a basic three-tier architecture consisting of:</a:t>
            </a:r>
          </a:p>
          <a:p>
            <a:pPr algn="l" marL="379779" indent="-189890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Presentation Layer – Built using Java Swing, provides a graphical user interface for user interaction.</a:t>
            </a:r>
          </a:p>
          <a:p>
            <a:pPr algn="l" marL="379779" indent="-189890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Logic Layer – Handles core functionalities such as event creation, validation, and data processing.</a:t>
            </a:r>
          </a:p>
          <a:p>
            <a:pPr algn="l" marL="379779" indent="-189890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Data Layer – Connects to the database (e.g., MySQL/SQLite) for storing and retrieving event-related information.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696902" y="7623823"/>
            <a:ext cx="9548109" cy="1849245"/>
            <a:chOff x="0" y="0"/>
            <a:chExt cx="12730812" cy="24656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30734" cy="2465705"/>
            </a:xfrm>
            <a:custGeom>
              <a:avLst/>
              <a:gdLst/>
              <a:ahLst/>
              <a:cxnLst/>
              <a:rect r="r" b="b" t="t" l="l"/>
              <a:pathLst>
                <a:path h="2465705" w="12730734">
                  <a:moveTo>
                    <a:pt x="0" y="1232789"/>
                  </a:moveTo>
                  <a:cubicBezTo>
                    <a:pt x="0" y="551942"/>
                    <a:pt x="551942" y="0"/>
                    <a:pt x="1232789" y="0"/>
                  </a:cubicBezTo>
                  <a:lnTo>
                    <a:pt x="11497945" y="0"/>
                  </a:lnTo>
                  <a:cubicBezTo>
                    <a:pt x="12178792" y="0"/>
                    <a:pt x="12730734" y="551942"/>
                    <a:pt x="12730734" y="1232789"/>
                  </a:cubicBezTo>
                  <a:cubicBezTo>
                    <a:pt x="12730734" y="1913636"/>
                    <a:pt x="12178792" y="2465578"/>
                    <a:pt x="11497945" y="2465578"/>
                  </a:cubicBezTo>
                  <a:lnTo>
                    <a:pt x="1232789" y="2465578"/>
                  </a:lnTo>
                  <a:cubicBezTo>
                    <a:pt x="551942" y="2465705"/>
                    <a:pt x="0" y="1913763"/>
                    <a:pt x="0" y="1232789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696902" y="2675793"/>
            <a:ext cx="9548109" cy="1853790"/>
            <a:chOff x="0" y="0"/>
            <a:chExt cx="12730812" cy="24717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696902" y="5151609"/>
            <a:ext cx="9548109" cy="1849248"/>
            <a:chOff x="0" y="0"/>
            <a:chExt cx="12730812" cy="24656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30734" cy="2465705"/>
            </a:xfrm>
            <a:custGeom>
              <a:avLst/>
              <a:gdLst/>
              <a:ahLst/>
              <a:cxnLst/>
              <a:rect r="r" b="b" t="t" l="l"/>
              <a:pathLst>
                <a:path h="2465705" w="12730734">
                  <a:moveTo>
                    <a:pt x="0" y="1232789"/>
                  </a:moveTo>
                  <a:cubicBezTo>
                    <a:pt x="0" y="551942"/>
                    <a:pt x="551942" y="0"/>
                    <a:pt x="1232789" y="0"/>
                  </a:cubicBezTo>
                  <a:lnTo>
                    <a:pt x="11497945" y="0"/>
                  </a:lnTo>
                  <a:cubicBezTo>
                    <a:pt x="12178792" y="0"/>
                    <a:pt x="12730734" y="551942"/>
                    <a:pt x="12730734" y="1232789"/>
                  </a:cubicBezTo>
                  <a:cubicBezTo>
                    <a:pt x="12730734" y="1913636"/>
                    <a:pt x="12178792" y="2465578"/>
                    <a:pt x="11497945" y="2465578"/>
                  </a:cubicBezTo>
                  <a:lnTo>
                    <a:pt x="1232789" y="2465578"/>
                  </a:lnTo>
                  <a:cubicBezTo>
                    <a:pt x="551942" y="2465705"/>
                    <a:pt x="0" y="1913763"/>
                    <a:pt x="0" y="1232789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AutoShape 14" id="14"/>
          <p:cNvSpPr/>
          <p:nvPr/>
        </p:nvSpPr>
        <p:spPr>
          <a:xfrm flipV="true">
            <a:off x="5603325" y="3602688"/>
            <a:ext cx="1505902" cy="0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4852210" y="6076233"/>
            <a:ext cx="2257018" cy="0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5603325" y="8548446"/>
            <a:ext cx="1505902" cy="0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5622375" y="3602688"/>
            <a:ext cx="0" cy="4964808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130141" y="4542042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WORKING OF  SYSTEM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260235" y="650651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97504" y="2870215"/>
            <a:ext cx="8936148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User Interaction through GUI</a:t>
            </a:r>
          </a:p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The user launches the application and interacts with the system using a graphical interface built with Java Swing (e.g., login, add/view events).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04578" y="5368525"/>
            <a:ext cx="893614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00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Processing and Validation</a:t>
            </a:r>
          </a:p>
          <a:p>
            <a:pPr algn="ctr">
              <a:lnSpc>
                <a:spcPts val="3600"/>
              </a:lnSpc>
            </a:pPr>
            <a:r>
              <a:rPr lang="en-US"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The system processes user inputs, performs necessary validations, and executes actions like saving event data, updating entries, or displaying event lists.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004578" y="7781907"/>
            <a:ext cx="893614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00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Data Storage and Retrieval</a:t>
            </a:r>
          </a:p>
          <a:p>
            <a:pPr algn="ctr">
              <a:lnSpc>
                <a:spcPts val="3600"/>
              </a:lnSpc>
            </a:pPr>
            <a:r>
              <a:rPr lang="en-US" sz="2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All data is stored in the connected database (like MySQL), allowing efficient retrieval and management of event information whenever required.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89523" y="5561217"/>
            <a:ext cx="256733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WORKFLOW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3276352"/>
            <a:ext cx="5083970" cy="5599761"/>
            <a:chOff x="0" y="0"/>
            <a:chExt cx="1338988" cy="14748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8988" cy="1474834"/>
            </a:xfrm>
            <a:custGeom>
              <a:avLst/>
              <a:gdLst/>
              <a:ahLst/>
              <a:cxnLst/>
              <a:rect r="r" b="b" t="t" l="l"/>
              <a:pathLst>
                <a:path h="1474834" w="1338988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75330" y="3276352"/>
            <a:ext cx="5083970" cy="5599761"/>
            <a:chOff x="0" y="0"/>
            <a:chExt cx="1338988" cy="147483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38988" cy="1474834"/>
            </a:xfrm>
            <a:custGeom>
              <a:avLst/>
              <a:gdLst/>
              <a:ahLst/>
              <a:cxnLst/>
              <a:rect r="r" b="b" t="t" l="l"/>
              <a:pathLst>
                <a:path h="1474834" w="1338988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02015" y="3276352"/>
            <a:ext cx="5083970" cy="5599761"/>
            <a:chOff x="0" y="0"/>
            <a:chExt cx="1338988" cy="14748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8988" cy="1474834"/>
            </a:xfrm>
            <a:custGeom>
              <a:avLst/>
              <a:gdLst/>
              <a:ahLst/>
              <a:cxnLst/>
              <a:rect r="r" b="b" t="t" l="l"/>
              <a:pathLst>
                <a:path h="1474834" w="1338988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789540" y="3581214"/>
            <a:ext cx="1562289" cy="1562286"/>
            <a:chOff x="0" y="0"/>
            <a:chExt cx="2083052" cy="20830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83054" cy="2083054"/>
            </a:xfrm>
            <a:custGeom>
              <a:avLst/>
              <a:gdLst/>
              <a:ahLst/>
              <a:cxnLst/>
              <a:rect r="r" b="b" t="t" l="l"/>
              <a:pathLst>
                <a:path h="2083054" w="2083054">
                  <a:moveTo>
                    <a:pt x="0" y="1041527"/>
                  </a:moveTo>
                  <a:cubicBezTo>
                    <a:pt x="0" y="1616710"/>
                    <a:pt x="466344" y="2083054"/>
                    <a:pt x="1041527" y="2083054"/>
                  </a:cubicBezTo>
                  <a:cubicBezTo>
                    <a:pt x="1616710" y="2083054"/>
                    <a:pt x="2083054" y="1616710"/>
                    <a:pt x="2083054" y="1041527"/>
                  </a:cubicBezTo>
                  <a:cubicBezTo>
                    <a:pt x="2083054" y="466344"/>
                    <a:pt x="1616710" y="0"/>
                    <a:pt x="1041527" y="0"/>
                  </a:cubicBezTo>
                  <a:cubicBezTo>
                    <a:pt x="466344" y="0"/>
                    <a:pt x="0" y="466344"/>
                    <a:pt x="0" y="10415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933885" y="3581214"/>
            <a:ext cx="1562289" cy="1562286"/>
            <a:chOff x="0" y="0"/>
            <a:chExt cx="2083052" cy="20830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83054" cy="2083054"/>
            </a:xfrm>
            <a:custGeom>
              <a:avLst/>
              <a:gdLst/>
              <a:ahLst/>
              <a:cxnLst/>
              <a:rect r="r" b="b" t="t" l="l"/>
              <a:pathLst>
                <a:path h="2083054" w="2083054">
                  <a:moveTo>
                    <a:pt x="0" y="1041527"/>
                  </a:moveTo>
                  <a:cubicBezTo>
                    <a:pt x="0" y="1616710"/>
                    <a:pt x="466344" y="2083054"/>
                    <a:pt x="1041527" y="2083054"/>
                  </a:cubicBezTo>
                  <a:cubicBezTo>
                    <a:pt x="1616710" y="2083054"/>
                    <a:pt x="2083054" y="1616710"/>
                    <a:pt x="2083054" y="1041527"/>
                  </a:cubicBezTo>
                  <a:cubicBezTo>
                    <a:pt x="2083054" y="466344"/>
                    <a:pt x="1616710" y="0"/>
                    <a:pt x="1041527" y="0"/>
                  </a:cubicBezTo>
                  <a:cubicBezTo>
                    <a:pt x="466344" y="0"/>
                    <a:pt x="0" y="466344"/>
                    <a:pt x="0" y="10415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8362856" y="3581214"/>
            <a:ext cx="1562289" cy="1562286"/>
            <a:chOff x="0" y="0"/>
            <a:chExt cx="2083052" cy="20830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83054" cy="2083054"/>
            </a:xfrm>
            <a:custGeom>
              <a:avLst/>
              <a:gdLst/>
              <a:ahLst/>
              <a:cxnLst/>
              <a:rect r="r" b="b" t="t" l="l"/>
              <a:pathLst>
                <a:path h="2083054" w="2083054">
                  <a:moveTo>
                    <a:pt x="0" y="1041527"/>
                  </a:moveTo>
                  <a:cubicBezTo>
                    <a:pt x="0" y="1616710"/>
                    <a:pt x="466344" y="2083054"/>
                    <a:pt x="1041527" y="2083054"/>
                  </a:cubicBezTo>
                  <a:cubicBezTo>
                    <a:pt x="1616710" y="2083054"/>
                    <a:pt x="2083054" y="1616710"/>
                    <a:pt x="2083054" y="1041527"/>
                  </a:cubicBezTo>
                  <a:cubicBezTo>
                    <a:pt x="2083054" y="466344"/>
                    <a:pt x="1616710" y="0"/>
                    <a:pt x="1041527" y="0"/>
                  </a:cubicBezTo>
                  <a:cubicBezTo>
                    <a:pt x="466344" y="0"/>
                    <a:pt x="0" y="466344"/>
                    <a:pt x="0" y="10415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4344621" y="3976515"/>
            <a:ext cx="740816" cy="771683"/>
          </a:xfrm>
          <a:custGeom>
            <a:avLst/>
            <a:gdLst/>
            <a:ahLst/>
            <a:cxnLst/>
            <a:rect r="r" b="b" t="t" l="l"/>
            <a:pathLst>
              <a:path h="771683" w="740816">
                <a:moveTo>
                  <a:pt x="0" y="0"/>
                </a:moveTo>
                <a:lnTo>
                  <a:pt x="740816" y="0"/>
                </a:lnTo>
                <a:lnTo>
                  <a:pt x="740816" y="771684"/>
                </a:lnTo>
                <a:lnTo>
                  <a:pt x="0" y="771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692483" y="3976515"/>
            <a:ext cx="903034" cy="771683"/>
          </a:xfrm>
          <a:custGeom>
            <a:avLst/>
            <a:gdLst/>
            <a:ahLst/>
            <a:cxnLst/>
            <a:rect r="r" b="b" t="t" l="l"/>
            <a:pathLst>
              <a:path h="771683" w="903034">
                <a:moveTo>
                  <a:pt x="0" y="0"/>
                </a:moveTo>
                <a:lnTo>
                  <a:pt x="903034" y="0"/>
                </a:lnTo>
                <a:lnTo>
                  <a:pt x="903034" y="771684"/>
                </a:lnTo>
                <a:lnTo>
                  <a:pt x="0" y="771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163882" y="3858199"/>
            <a:ext cx="780658" cy="1008317"/>
          </a:xfrm>
          <a:custGeom>
            <a:avLst/>
            <a:gdLst/>
            <a:ahLst/>
            <a:cxnLst/>
            <a:rect r="r" b="b" t="t" l="l"/>
            <a:pathLst>
              <a:path h="1008317" w="780658">
                <a:moveTo>
                  <a:pt x="0" y="0"/>
                </a:moveTo>
                <a:lnTo>
                  <a:pt x="780658" y="0"/>
                </a:lnTo>
                <a:lnTo>
                  <a:pt x="780658" y="1008316"/>
                </a:lnTo>
                <a:lnTo>
                  <a:pt x="0" y="1008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JAVA CONCEPTS USED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60235" y="650651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59852" y="5378143"/>
            <a:ext cx="482166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1. Object-Oriented Programming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76403" y="6375371"/>
            <a:ext cx="3996912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The system uses classes and objects (e.g., AddEvent, Login, Dashboard) and follows OOP principles such as encapsulation and inheritance.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18861" y="5724724"/>
            <a:ext cx="399690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3. Event Handling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718859" y="6375371"/>
            <a:ext cx="3996912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799" indent="-215899" lvl="1">
              <a:lnSpc>
                <a:spcPts val="35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Implements event listeners (ActionListener, MouseListener) to handle button clicks and user interactions within the application.</a:t>
            </a:r>
          </a:p>
          <a:p>
            <a:pPr algn="ctr">
              <a:lnSpc>
                <a:spcPts val="3599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7145544" y="5378143"/>
            <a:ext cx="413197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2. Swing Framework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13074" y="6375371"/>
            <a:ext cx="3996912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19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Java Swing components like JFrame, JLabel, JTextField, JButton, and JTable are used to build the graphical user interface of the system.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54531"/>
            <a:ext cx="18288000" cy="5132469"/>
            <a:chOff x="0" y="0"/>
            <a:chExt cx="24384000" cy="6843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6" cy="6843313"/>
            </a:xfrm>
            <a:custGeom>
              <a:avLst/>
              <a:gdLst/>
              <a:ahLst/>
              <a:cxnLst/>
              <a:rect r="r" b="b" t="t" l="l"/>
              <a:pathLst>
                <a:path h="6843313" w="24384006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1028661" cy="759111"/>
          </a:xfrm>
          <a:custGeom>
            <a:avLst/>
            <a:gdLst/>
            <a:ahLst/>
            <a:cxnLst/>
            <a:rect r="r" b="b" t="t" l="l"/>
            <a:pathLst>
              <a:path h="759111" w="1028661">
                <a:moveTo>
                  <a:pt x="0" y="0"/>
                </a:moveTo>
                <a:lnTo>
                  <a:pt x="1028661" y="0"/>
                </a:lnTo>
                <a:lnTo>
                  <a:pt x="1028661" y="759111"/>
                </a:lnTo>
                <a:lnTo>
                  <a:pt x="0" y="759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6101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THANK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9817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b="true" sz="90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  <p:grpSp>
        <p:nvGrpSpPr>
          <p:cNvPr name="Group 7" id="7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63695" cy="6872732"/>
            </a:xfrm>
            <a:custGeom>
              <a:avLst/>
              <a:gdLst/>
              <a:ahLst/>
              <a:cxnLst/>
              <a:rect r="r" b="b" t="t" l="l"/>
              <a:pathLst>
                <a:path h="6872732" w="4163695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9" id="9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77157" cy="6843268"/>
            </a:xfrm>
            <a:custGeom>
              <a:avLst/>
              <a:gdLst/>
              <a:ahLst/>
              <a:cxnLst/>
              <a:rect r="r" b="b" t="t" l="l"/>
              <a:pathLst>
                <a:path h="6843268" w="4177157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746131" y="1635611"/>
            <a:ext cx="7019788" cy="7015778"/>
            <a:chOff x="0" y="0"/>
            <a:chExt cx="9359718" cy="93543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59773" cy="9354312"/>
            </a:xfrm>
            <a:custGeom>
              <a:avLst/>
              <a:gdLst/>
              <a:ahLst/>
              <a:cxnLst/>
              <a:rect r="r" b="b" t="t" l="l"/>
              <a:pathLst>
                <a:path h="9354312" w="9359773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987429" y="1873554"/>
            <a:ext cx="6537191" cy="6539891"/>
            <a:chOff x="0" y="0"/>
            <a:chExt cx="6476924" cy="647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77000" cy="6479540"/>
            </a:xfrm>
            <a:custGeom>
              <a:avLst/>
              <a:gdLst/>
              <a:ahLst/>
              <a:cxnLst/>
              <a:rect r="r" b="b" t="t" l="l"/>
              <a:pathLst>
                <a:path h="6479540" w="647700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4"/>
              <a:stretch>
                <a:fillRect l="-25029" t="0" r="-25029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DAGnJOqCNGU</dc:identifier>
  <dcterms:modified xsi:type="dcterms:W3CDTF">2011-08-01T06:04:30Z</dcterms:modified>
  <cp:revision>1</cp:revision>
  <dc:title>Event</dc:title>
</cp:coreProperties>
</file>