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8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5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1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9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9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1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1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7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8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1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risharofficial@gmail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Netflix Viewing Trends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13 - Genre Popularity &amp; Content Release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D3E15-EAD3-5687-B623-79DD04A66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490" y="730660"/>
            <a:ext cx="2231509" cy="14914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F5800D-80B5-88CF-52E1-7EBE01A42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164844"/>
              </p:ext>
            </p:extLst>
          </p:nvPr>
        </p:nvGraphicFramePr>
        <p:xfrm>
          <a:off x="1524000" y="649748"/>
          <a:ext cx="6096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418700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889102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08440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91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VARAD SRIVASTAVA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8869981299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varadsrivastava7@gmail.com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17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MOHIT KUMMMAWAT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9664486610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vionix214cf@gmail.com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13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KRISHNA SHARMA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8968656026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2"/>
                        </a:rPr>
                        <a:t>krisharofficial@gmail.com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64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SOURAV SHARMA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9508495778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monu12dps@gmail.com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0914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D2AD96-82FE-D1E3-CDE2-02C734FD3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650315"/>
              </p:ext>
            </p:extLst>
          </p:nvPr>
        </p:nvGraphicFramePr>
        <p:xfrm>
          <a:off x="1524000" y="5147351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023">
                  <a:extLst>
                    <a:ext uri="{9D8B030D-6E8A-4147-A177-3AD203B41FA5}">
                      <a16:colId xmlns:a16="http://schemas.microsoft.com/office/drawing/2014/main" val="3016305254"/>
                    </a:ext>
                  </a:extLst>
                </a:gridCol>
                <a:gridCol w="3771977">
                  <a:extLst>
                    <a:ext uri="{9D8B030D-6E8A-4147-A177-3AD203B41FA5}">
                      <a16:colId xmlns:a16="http://schemas.microsoft.com/office/drawing/2014/main" val="982897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Git Hub Project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https://github.com/varadsrivastavaofficial/IBM_Project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76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25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● Objective: Analyze genre popularity and content release trends.</a:t>
            </a:r>
          </a:p>
          <a:p>
            <a:endParaRPr/>
          </a:p>
          <a:p>
            <a:r>
              <a:t>● Tasks:</a:t>
            </a:r>
          </a:p>
          <a:p>
            <a:r>
              <a:t>  ○ Clean genre, year, and type columns</a:t>
            </a:r>
          </a:p>
          <a:p>
            <a:r>
              <a:t>  ○ Create filters by type (Movie/TV), genre, and country</a:t>
            </a:r>
          </a:p>
          <a:p>
            <a:endParaRPr/>
          </a:p>
          <a:p>
            <a:r>
              <a:t>● Outcome:</a:t>
            </a:r>
          </a:p>
          <a:p>
            <a:r>
              <a:t>  ○ Power BI dashboard showing content trends over time</a:t>
            </a:r>
          </a:p>
          <a:p>
            <a:endParaRPr/>
          </a:p>
          <a:p>
            <a:r>
              <a:t>● Dataset:</a:t>
            </a:r>
          </a:p>
          <a:p>
            <a:r>
              <a:t>  ○ https://www.kaggle.com/datasets/shivamb/netflix-shows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Trends of Top 5 Netflix Genres Over Time</a:t>
            </a:r>
          </a:p>
        </p:txBody>
      </p:sp>
      <p:pic>
        <p:nvPicPr>
          <p:cNvPr id="3" name="Picture 2" descr="WhatsApp Image 2025-08-05 at 22.13.13_0704bd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77" y="1897625"/>
            <a:ext cx="6400229" cy="34904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Distribution of Netflix Titles by First Country</a:t>
            </a:r>
          </a:p>
        </p:txBody>
      </p:sp>
      <p:pic>
        <p:nvPicPr>
          <p:cNvPr id="3" name="Picture 2" descr="WhatsApp Image 2025-08-05 at 22.13.13_15937fd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06" y="1123838"/>
            <a:ext cx="490786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Distribution of Netflix Titles by First Genre</a:t>
            </a:r>
          </a:p>
        </p:txBody>
      </p:sp>
      <p:pic>
        <p:nvPicPr>
          <p:cNvPr id="3" name="Picture 2" descr="WhatsApp Image 2025-08-05 at 22.13.13_14c7c3c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17" y="1367029"/>
            <a:ext cx="602382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2360" y="1371600"/>
            <a:ext cx="5437239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600"/>
            </a:pPr>
            <a:r>
              <a:rPr dirty="0"/>
              <a:t>1. Dramas and Comedies dominate Netflix content, with Dramas peaking post-2015.</a:t>
            </a:r>
            <a:br>
              <a:rPr dirty="0"/>
            </a:br>
            <a:r>
              <a:rPr dirty="0"/>
              <a:t>2. The United States leads in content production, followed by India and the UK.</a:t>
            </a:r>
            <a:br>
              <a:rPr dirty="0"/>
            </a:br>
            <a:r>
              <a:rPr dirty="0"/>
              <a:t>3. Distribution shows a wide variety of genres and country origins, with growing international diversity.</a:t>
            </a:r>
            <a:br>
              <a:rPr dirty="0"/>
            </a:br>
            <a:r>
              <a:rPr dirty="0"/>
              <a:t>4. A sharp rise in content is observed between 2015–2019, with a notable drop post-2020.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C00000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17</TotalTime>
  <Words>228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Netflix Viewing Trends</vt:lpstr>
      <vt:lpstr>PowerPoint Presentation</vt:lpstr>
      <vt:lpstr>Project Overview</vt:lpstr>
      <vt:lpstr>Trends of Top 5 Netflix Genres Over Time</vt:lpstr>
      <vt:lpstr>Distribution of Netflix Titles by First Country</vt:lpstr>
      <vt:lpstr>Distribution of Netflix Titles by First Genre</vt:lpstr>
      <vt:lpstr>Key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MOHIT KUMAWAT</cp:lastModifiedBy>
  <cp:revision>2</cp:revision>
  <dcterms:created xsi:type="dcterms:W3CDTF">2013-01-27T09:14:16Z</dcterms:created>
  <dcterms:modified xsi:type="dcterms:W3CDTF">2025-08-05T17:27:30Z</dcterms:modified>
  <cp:category/>
</cp:coreProperties>
</file>