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71" r:id="rId5"/>
    <p:sldId id="268" r:id="rId6"/>
    <p:sldId id="272" r:id="rId7"/>
    <p:sldId id="263" r:id="rId8"/>
    <p:sldId id="264" r:id="rId9"/>
    <p:sldId id="261" r:id="rId10"/>
    <p:sldId id="258" r:id="rId11"/>
    <p:sldId id="265" r:id="rId12"/>
    <p:sldId id="266" r:id="rId13"/>
    <p:sldId id="267" r:id="rId14"/>
    <p:sldId id="270" r:id="rId15"/>
    <p:sldId id="26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509344-2B76-4A45-B197-463066EE1FCF}" type="datetimeFigureOut">
              <a:rPr lang="en-IN" smtClean="0"/>
              <a:pPr/>
              <a:t>28-10-2014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8D9281-CABA-46AE-88C0-E06D99B0DEA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vezippy.com/" TargetMode="External"/><Relationship Id="rId2" Type="http://schemas.openxmlformats.org/officeDocument/2006/relationships/hyperlink" Target="http://www.group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charg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5"/>
            <a:ext cx="7772400" cy="144016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LOCATION BASED MARKETING USING MOBILE APPLICATION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420888"/>
            <a:ext cx="7854696" cy="3552800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BY:-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SEEMA UBHARE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AKSHAYA PATIL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VARAD TUPE</a:t>
            </a:r>
          </a:p>
          <a:p>
            <a:pPr algn="ctr"/>
            <a:r>
              <a:rPr lang="en-IN" dirty="0" smtClean="0"/>
              <a:t>PROJECT GUIDE : PROF. S.M.PATIL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ARCHITECTURE/BLOCK DIAGRAM</a:t>
            </a:r>
            <a:endParaRPr lang="en-IN" dirty="0"/>
          </a:p>
        </p:txBody>
      </p:sp>
      <p:pic>
        <p:nvPicPr>
          <p:cNvPr id="1026" name="Picture 2" descr="C:\Users\Aparna pc\Desktop\P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627938" cy="4531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6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656"/>
            <a:ext cx="9471907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648"/>
            <a:ext cx="9143999" cy="54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system overcomes the drawback of traditional marketing. </a:t>
            </a:r>
            <a:endParaRPr lang="en-IN" dirty="0"/>
          </a:p>
          <a:p>
            <a:pPr algn="just"/>
            <a:r>
              <a:rPr lang="en-IN" dirty="0" smtClean="0"/>
              <a:t>System provides location based service for personalized advertisement.</a:t>
            </a:r>
            <a:endParaRPr lang="en-IN" dirty="0"/>
          </a:p>
          <a:p>
            <a:pPr algn="just"/>
            <a:r>
              <a:rPr lang="en-IN" dirty="0" smtClean="0"/>
              <a:t>The system tries to integrate services provided by different application</a:t>
            </a:r>
            <a:endParaRPr lang="en-IN" dirty="0"/>
          </a:p>
          <a:p>
            <a:pPr algn="just"/>
            <a:r>
              <a:rPr lang="en-IN" dirty="0" smtClean="0"/>
              <a:t>The service is affordable for both clients and marketing firm.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5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GIS </a:t>
            </a:r>
            <a:r>
              <a:rPr lang="en-IN" sz="1800" b="1" dirty="0"/>
              <a:t>Integration in Context based Mobile Application </a:t>
            </a:r>
            <a:r>
              <a:rPr lang="en-IN" sz="1800" b="1" dirty="0" smtClean="0"/>
              <a:t>for Promotional </a:t>
            </a:r>
            <a:r>
              <a:rPr lang="en-IN" sz="1800" b="1" dirty="0"/>
              <a:t>Short Messaging Service (</a:t>
            </a:r>
            <a:r>
              <a:rPr lang="en-IN" sz="1800" b="1" dirty="0" smtClean="0"/>
              <a:t>SMS) </a:t>
            </a:r>
            <a:r>
              <a:rPr lang="en-IN" sz="1800" dirty="0" err="1" smtClean="0"/>
              <a:t>Raghavendra</a:t>
            </a:r>
            <a:r>
              <a:rPr lang="en-IN" sz="1800" dirty="0" smtClean="0"/>
              <a:t> </a:t>
            </a:r>
            <a:r>
              <a:rPr lang="en-IN" sz="1800" dirty="0"/>
              <a:t>Kr. </a:t>
            </a:r>
            <a:r>
              <a:rPr lang="en-IN" sz="1800" dirty="0" err="1"/>
              <a:t>Dwivedi</a:t>
            </a:r>
            <a:r>
              <a:rPr lang="en-IN" sz="1800" dirty="0"/>
              <a:t>, </a:t>
            </a:r>
            <a:r>
              <a:rPr lang="en-IN" sz="1800" dirty="0" err="1"/>
              <a:t>Galgotia</a:t>
            </a:r>
            <a:r>
              <a:rPr lang="en-IN" sz="1800" dirty="0"/>
              <a:t> Collage of Engineering &amp; Technology, </a:t>
            </a:r>
            <a:r>
              <a:rPr lang="en-IN" sz="1800" dirty="0" err="1" smtClean="0"/>
              <a:t>G.Noida</a:t>
            </a:r>
            <a:endParaRPr lang="en-IN" sz="1800" dirty="0" smtClean="0"/>
          </a:p>
          <a:p>
            <a:r>
              <a:rPr lang="en-IN" sz="1800" b="1" dirty="0"/>
              <a:t>Location Based Services using Android </a:t>
            </a:r>
            <a:r>
              <a:rPr lang="en-IN" sz="1800" b="1" dirty="0" smtClean="0"/>
              <a:t>Mobile Operating System </a:t>
            </a:r>
            <a:r>
              <a:rPr lang="en-IN" sz="1800" dirty="0" smtClean="0"/>
              <a:t>Amit </a:t>
            </a:r>
            <a:r>
              <a:rPr lang="en-IN" sz="1800" dirty="0" err="1" smtClean="0"/>
              <a:t>Kushwaha</a:t>
            </a:r>
            <a:r>
              <a:rPr lang="en-IN" sz="1800" dirty="0" smtClean="0"/>
              <a:t>, </a:t>
            </a:r>
            <a:r>
              <a:rPr lang="en-IN" sz="1800" dirty="0" err="1"/>
              <a:t>Vineet</a:t>
            </a:r>
            <a:r>
              <a:rPr lang="en-IN" sz="1800" dirty="0"/>
              <a:t> </a:t>
            </a:r>
            <a:r>
              <a:rPr lang="en-IN" sz="1800" dirty="0" err="1" smtClean="0"/>
              <a:t>Kushwaha</a:t>
            </a:r>
            <a:r>
              <a:rPr lang="en-IN" sz="1800" dirty="0"/>
              <a:t> </a:t>
            </a:r>
            <a:r>
              <a:rPr lang="en-IN" sz="1800" dirty="0" smtClean="0"/>
              <a:t>IIMT </a:t>
            </a:r>
            <a:r>
              <a:rPr lang="en-IN" sz="1800" dirty="0"/>
              <a:t>Engineering College, </a:t>
            </a:r>
            <a:r>
              <a:rPr lang="en-IN" sz="1800" dirty="0" smtClean="0"/>
              <a:t>Meerut</a:t>
            </a:r>
          </a:p>
          <a:p>
            <a:r>
              <a:rPr lang="en-IN" sz="1800" b="1" dirty="0"/>
              <a:t>Mobile Advertising Using Location Based </a:t>
            </a:r>
            <a:r>
              <a:rPr lang="en-IN" sz="1800" b="1" dirty="0" smtClean="0"/>
              <a:t>Services</a:t>
            </a:r>
            <a:r>
              <a:rPr lang="en-IN" sz="1800" dirty="0" smtClean="0"/>
              <a:t> </a:t>
            </a:r>
            <a:r>
              <a:rPr lang="en-IN" sz="1800" dirty="0" err="1"/>
              <a:t>Iehab</a:t>
            </a:r>
            <a:r>
              <a:rPr lang="en-IN" sz="1800" dirty="0"/>
              <a:t> A. AL </a:t>
            </a:r>
            <a:r>
              <a:rPr lang="en-IN" sz="1800" dirty="0" err="1"/>
              <a:t>Rassan</a:t>
            </a:r>
            <a:r>
              <a:rPr lang="en-IN" sz="1800" dirty="0"/>
              <a:t> </a:t>
            </a:r>
            <a:r>
              <a:rPr lang="en-IN" sz="1800" dirty="0" smtClean="0"/>
              <a:t>,</a:t>
            </a:r>
            <a:r>
              <a:rPr lang="en-IN" sz="1800" dirty="0" err="1" smtClean="0"/>
              <a:t>Deema</a:t>
            </a:r>
            <a:r>
              <a:rPr lang="en-IN" sz="1800" dirty="0" smtClean="0"/>
              <a:t> </a:t>
            </a:r>
            <a:r>
              <a:rPr lang="en-IN" sz="1800" dirty="0" err="1"/>
              <a:t>Adeeb</a:t>
            </a:r>
            <a:r>
              <a:rPr lang="en-IN" sz="1800" dirty="0"/>
              <a:t> AL </a:t>
            </a:r>
            <a:r>
              <a:rPr lang="en-IN" sz="1800" dirty="0" err="1" smtClean="0"/>
              <a:t>Shoaibi</a:t>
            </a:r>
            <a:r>
              <a:rPr lang="en-IN" sz="1800" dirty="0"/>
              <a:t> </a:t>
            </a:r>
            <a:r>
              <a:rPr lang="en-IN" sz="1800" dirty="0" smtClean="0"/>
              <a:t>Computer </a:t>
            </a:r>
            <a:r>
              <a:rPr lang="en-IN" sz="1800" dirty="0"/>
              <a:t>Science </a:t>
            </a:r>
            <a:r>
              <a:rPr lang="en-IN" sz="1800" dirty="0" smtClean="0"/>
              <a:t>Department King </a:t>
            </a:r>
            <a:r>
              <a:rPr lang="en-IN" sz="1800" dirty="0"/>
              <a:t>Saud </a:t>
            </a:r>
            <a:r>
              <a:rPr lang="en-IN" sz="1800" dirty="0" smtClean="0"/>
              <a:t>University Riyadh</a:t>
            </a:r>
            <a:r>
              <a:rPr lang="en-IN" sz="1800" dirty="0"/>
              <a:t>, Kingdom of Saudi </a:t>
            </a:r>
            <a:r>
              <a:rPr lang="en-IN" sz="1800" dirty="0" smtClean="0"/>
              <a:t>Arabia</a:t>
            </a:r>
          </a:p>
          <a:p>
            <a:r>
              <a:rPr lang="en-US" sz="1800" dirty="0" err="1" smtClean="0"/>
              <a:t>Groupon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www.groupon.com</a:t>
            </a:r>
            <a:r>
              <a:rPr lang="en-US" sz="1800" dirty="0" smtClean="0"/>
              <a:t> and </a:t>
            </a:r>
            <a:r>
              <a:rPr lang="en-US" sz="1800" dirty="0" err="1" smtClean="0"/>
              <a:t>Groupon</a:t>
            </a:r>
            <a:r>
              <a:rPr lang="en-US" sz="1800" dirty="0" smtClean="0"/>
              <a:t> India mobile application.</a:t>
            </a:r>
          </a:p>
          <a:p>
            <a:r>
              <a:rPr lang="en-US" sz="1800" dirty="0" err="1" smtClean="0"/>
              <a:t>SaveZippy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www.savezippy.com</a:t>
            </a:r>
            <a:r>
              <a:rPr lang="en-US" sz="1800" dirty="0" smtClean="0"/>
              <a:t> and </a:t>
            </a:r>
            <a:r>
              <a:rPr lang="en-US" sz="1800" dirty="0" err="1" smtClean="0"/>
              <a:t>Savezippy</a:t>
            </a:r>
            <a:r>
              <a:rPr lang="en-US" sz="1800" dirty="0"/>
              <a:t> </a:t>
            </a:r>
            <a:r>
              <a:rPr lang="en-US" sz="1800" dirty="0" smtClean="0"/>
              <a:t>mobile application.</a:t>
            </a:r>
          </a:p>
          <a:p>
            <a:r>
              <a:rPr lang="en-US" sz="1800" dirty="0" err="1" smtClean="0"/>
              <a:t>Freecharge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4"/>
              </a:rPr>
              <a:t>www.freecharge.com</a:t>
            </a:r>
            <a:r>
              <a:rPr lang="en-US" sz="1800" dirty="0" smtClean="0"/>
              <a:t> and </a:t>
            </a:r>
            <a:r>
              <a:rPr lang="en-US" sz="1800" dirty="0" err="1" smtClean="0"/>
              <a:t>FreeCharge</a:t>
            </a:r>
            <a:r>
              <a:rPr lang="en-US" sz="1800" dirty="0" smtClean="0"/>
              <a:t> mobile application.</a:t>
            </a:r>
          </a:p>
          <a:p>
            <a:r>
              <a:rPr lang="en-US" sz="1800" dirty="0" smtClean="0"/>
              <a:t>Hike Messenger mobile application.</a:t>
            </a: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2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068960"/>
            <a:ext cx="8229600" cy="3327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b="1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06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dirty="0" smtClean="0"/>
              <a:t>The proposed system is a mobile application that has potential to become a new marketing model that would help in boosting the reach of small business owners towards its customers in their locality as well as other distant customers.</a:t>
            </a:r>
          </a:p>
          <a:p>
            <a:pPr algn="just"/>
            <a:r>
              <a:rPr lang="en-IN" dirty="0" smtClean="0"/>
              <a:t>Attraction through OFFERS, DISCOUNTS, SALES.</a:t>
            </a:r>
          </a:p>
          <a:p>
            <a:pPr algn="just"/>
            <a:r>
              <a:rPr lang="en-IN" dirty="0" smtClean="0"/>
              <a:t>Easy searching of OFFERS, BUSINESS using user’s location.</a:t>
            </a:r>
          </a:p>
          <a:p>
            <a:pPr algn="just"/>
            <a:r>
              <a:rPr lang="en-IN" dirty="0" smtClean="0"/>
              <a:t>Developing this application would eventually create a new business firm.</a:t>
            </a:r>
          </a:p>
          <a:p>
            <a:pPr algn="just">
              <a:buNone/>
            </a:pP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26" y="384154"/>
            <a:ext cx="8229600" cy="1143000"/>
          </a:xfrm>
        </p:spPr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26" y="1556792"/>
            <a:ext cx="8229600" cy="5184576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GROUPON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err="1" smtClean="0"/>
              <a:t>Groupon</a:t>
            </a:r>
            <a:r>
              <a:rPr lang="en-IN" dirty="0" smtClean="0"/>
              <a:t> is international company offering deals on travel, hotels, restaurant, spas, etc. in more than 500 markets around the world.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It allows you to buy and redeem </a:t>
            </a:r>
            <a:r>
              <a:rPr lang="en-IN" dirty="0" err="1" smtClean="0"/>
              <a:t>groupon</a:t>
            </a:r>
            <a:r>
              <a:rPr lang="en-IN" dirty="0" smtClean="0"/>
              <a:t> coupons from website or mobile app.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Front End: </a:t>
            </a:r>
            <a:r>
              <a:rPr lang="en-US" dirty="0"/>
              <a:t>AJAX/JavaScript/HTML/CSS along with client-side </a:t>
            </a:r>
            <a:r>
              <a:rPr lang="en-IN" dirty="0" smtClean="0"/>
              <a:t>JavaScript </a:t>
            </a:r>
            <a:r>
              <a:rPr lang="en-IN" dirty="0"/>
              <a:t>frameworks like jQuery, </a:t>
            </a:r>
            <a:r>
              <a:rPr lang="en-IN" dirty="0" smtClean="0"/>
              <a:t>Backbone.js, Objective C, Java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Back End: NoSQL </a:t>
            </a:r>
            <a:r>
              <a:rPr lang="en-US" dirty="0" err="1"/>
              <a:t>MongoDB</a:t>
            </a:r>
            <a:r>
              <a:rPr lang="en-US" dirty="0"/>
              <a:t> for database along with coding languages such </a:t>
            </a:r>
            <a:r>
              <a:rPr lang="en-US" dirty="0" smtClean="0"/>
              <a:t>as </a:t>
            </a:r>
            <a:r>
              <a:rPr lang="en-IN" dirty="0"/>
              <a:t>Ruby/</a:t>
            </a:r>
            <a:r>
              <a:rPr lang="en-IN" dirty="0" err="1"/>
              <a:t>JRuby</a:t>
            </a:r>
            <a:r>
              <a:rPr lang="en-IN" dirty="0"/>
              <a:t>, Rails, Java, MySQL, </a:t>
            </a:r>
            <a:r>
              <a:rPr lang="en-IN" dirty="0" err="1"/>
              <a:t>Redis</a:t>
            </a:r>
            <a:r>
              <a:rPr lang="en-IN" dirty="0"/>
              <a:t>, </a:t>
            </a:r>
            <a:r>
              <a:rPr lang="en-IN" dirty="0" err="1"/>
              <a:t>Resque</a:t>
            </a:r>
            <a:r>
              <a:rPr lang="en-IN" dirty="0"/>
              <a:t> and other web technologies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73" y="0"/>
            <a:ext cx="309972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97" y="0"/>
            <a:ext cx="286170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25" y="0"/>
            <a:ext cx="3215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</a:t>
            </a:r>
            <a:r>
              <a:rPr lang="en-IN" dirty="0" smtClean="0"/>
              <a:t>SYSTEM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SAVEZIPPY</a:t>
            </a:r>
            <a:endParaRPr lang="en-IN" sz="2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Developed in </a:t>
            </a:r>
            <a:r>
              <a:rPr lang="en-US" dirty="0" err="1"/>
              <a:t>Banglore</a:t>
            </a:r>
            <a:r>
              <a:rPr lang="en-US" dirty="0"/>
              <a:t> by </a:t>
            </a:r>
            <a:r>
              <a:rPr lang="en-US" dirty="0" err="1"/>
              <a:t>Pipal</a:t>
            </a:r>
            <a:r>
              <a:rPr lang="en-US" dirty="0"/>
              <a:t> Tech Ventures.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Provides discount coupons of various E-commerce websites.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Back End: NoSQL</a:t>
            </a:r>
            <a:r>
              <a:rPr lang="en-US" dirty="0"/>
              <a:t>/ </a:t>
            </a:r>
            <a:r>
              <a:rPr lang="en-US" dirty="0" err="1"/>
              <a:t>MongoDB</a:t>
            </a:r>
            <a:r>
              <a:rPr lang="en-US" dirty="0"/>
              <a:t> for database along with coding languages such as Python/Java/Ruby/PHP for backend.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Front End: </a:t>
            </a:r>
            <a:r>
              <a:rPr lang="en-US" dirty="0"/>
              <a:t>AJAX/JavaScript/HTML/CSS along with client-side </a:t>
            </a:r>
            <a:r>
              <a:rPr lang="en-IN" dirty="0" smtClean="0"/>
              <a:t>JavaScript </a:t>
            </a:r>
            <a:r>
              <a:rPr lang="en-IN" dirty="0"/>
              <a:t>frameworks like jQuery, Backbone.js, </a:t>
            </a:r>
            <a:r>
              <a:rPr lang="en-IN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717"/>
            <a:ext cx="305983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-36360"/>
            <a:ext cx="316835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-36360"/>
            <a:ext cx="2912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Other Similar Services</a:t>
            </a:r>
          </a:p>
          <a:p>
            <a:pPr lvl="1" algn="just">
              <a:buNone/>
            </a:pPr>
            <a:r>
              <a:rPr lang="en-IN" sz="1800" dirty="0" smtClean="0"/>
              <a:t>Hike, </a:t>
            </a:r>
            <a:r>
              <a:rPr lang="en-IN" sz="1800" dirty="0" err="1" smtClean="0"/>
              <a:t>Freecharge</a:t>
            </a:r>
            <a:r>
              <a:rPr lang="en-IN" sz="1800" dirty="0" smtClean="0"/>
              <a:t>, </a:t>
            </a:r>
            <a:r>
              <a:rPr lang="en-IN" sz="1800" dirty="0" err="1" smtClean="0"/>
              <a:t>etc</a:t>
            </a:r>
            <a:endParaRPr lang="en-IN" sz="1800" dirty="0" smtClean="0"/>
          </a:p>
          <a:p>
            <a:pPr lvl="1" algn="just">
              <a:buNone/>
            </a:pPr>
            <a:r>
              <a:rPr lang="en-IN" sz="1800" dirty="0" smtClean="0"/>
              <a:t>These all services provide discount coupons which could be redeem at shops or websites before checking out.</a:t>
            </a:r>
            <a:endParaRPr lang="en-IN" sz="18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HIKE: Provide offers in the form of REWARDS on usage of application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FREECHARGE: Provides coupons equivalent to the amount of recharge or bill you pay.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471478"/>
              </p:ext>
            </p:extLst>
          </p:nvPr>
        </p:nvGraphicFramePr>
        <p:xfrm>
          <a:off x="179512" y="187925"/>
          <a:ext cx="8784975" cy="6702044"/>
        </p:xfrm>
        <a:graphic>
          <a:graphicData uri="http://schemas.openxmlformats.org/drawingml/2006/table">
            <a:tbl>
              <a:tblPr firstRow="1" firstCol="1" bandRow="1"/>
              <a:tblGrid>
                <a:gridCol w="1463512"/>
                <a:gridCol w="1407974"/>
                <a:gridCol w="1408949"/>
                <a:gridCol w="1421613"/>
                <a:gridCol w="3082927"/>
              </a:tblGrid>
              <a:tr h="561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IN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Traditional Marketing</a:t>
                      </a:r>
                      <a:endParaRPr lang="en-IN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Groupon</a:t>
                      </a:r>
                      <a:endParaRPr lang="en-IN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SaveZippy</a:t>
                      </a:r>
                      <a:endParaRPr lang="en-IN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Services (</a:t>
                      </a: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Hike/</a:t>
                      </a:r>
                      <a:r>
                        <a:rPr lang="en-IN" sz="1800" b="1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Freecharge</a:t>
                      </a: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5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Marketing Medium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Radio, TV, Newspapers, Hoardings, Posters, SMS, Fliers </a:t>
                      </a:r>
                      <a:r>
                        <a:rPr lang="en-IN" sz="15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etc</a:t>
                      </a:r>
                      <a:endParaRPr lang="en-IN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Website, Mobile Application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Website, Mobile Application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Website,</a:t>
                      </a:r>
                      <a:endParaRPr lang="en-IN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</a:t>
                      </a: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</a:t>
                      </a:r>
                      <a:endParaRPr lang="en-IN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6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Location Based </a:t>
                      </a: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(LBS)</a:t>
                      </a:r>
                      <a:endParaRPr lang="en-IN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LBS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Available in India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 but offers are not accurate to user’s location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LBS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6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 View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map view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Available </a:t>
                      </a: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India but on individual offers</a:t>
                      </a:r>
                      <a:endParaRPr lang="en-IN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map view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map view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Clients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Business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Popular Brands and Franchises.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Popular Brands, Franchises</a:t>
                      </a: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very </a:t>
                      </a: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few Medium Scale Businesses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Popular Brands, Mostly Franchises.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6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Static Advertisement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Friendly</a:t>
                      </a:r>
                      <a:r>
                        <a:rPr lang="en-IN" sz="15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interface with minimal navigation</a:t>
                      </a:r>
                      <a:endParaRPr lang="en-IN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Clumsy</a:t>
                      </a:r>
                      <a:r>
                        <a:rPr lang="en-IN" sz="15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interface.</a:t>
                      </a:r>
                      <a:endParaRPr lang="en-IN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Hidden</a:t>
                      </a:r>
                      <a:r>
                        <a:rPr lang="en-IN" sz="15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interface for offers.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Simple Navigation</a:t>
                      </a: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Categorization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categorization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specific categorization</a:t>
                      </a: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Good</a:t>
                      </a:r>
                      <a:r>
                        <a:rPr lang="en-US" sz="15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Categorization</a:t>
                      </a:r>
                      <a:endParaRPr lang="en-IN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IN" sz="15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categorization</a:t>
                      </a:r>
                      <a:r>
                        <a:rPr lang="en-IN" sz="15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lang="en-IN" sz="15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Freecharge</a:t>
                      </a:r>
                      <a:r>
                        <a:rPr lang="en-IN" sz="15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Simple categorization in Hike (3)</a:t>
                      </a:r>
                      <a:endParaRPr lang="en-IN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42" marR="645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2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Traditional </a:t>
            </a:r>
            <a:r>
              <a:rPr lang="en-IN" dirty="0"/>
              <a:t>marketing </a:t>
            </a:r>
            <a:r>
              <a:rPr lang="en-IN" dirty="0" smtClean="0"/>
              <a:t>strategies are inefficient. </a:t>
            </a:r>
            <a:endParaRPr lang="en-IN" dirty="0"/>
          </a:p>
          <a:p>
            <a:pPr algn="just"/>
            <a:r>
              <a:rPr lang="en-IN" dirty="0" smtClean="0"/>
              <a:t>Personalized location based advertisement cannot be provided by traditional marketing.</a:t>
            </a:r>
            <a:endParaRPr lang="en-IN" dirty="0"/>
          </a:p>
          <a:p>
            <a:pPr algn="just"/>
            <a:r>
              <a:rPr lang="en-IN" dirty="0"/>
              <a:t>There are few marketing applications available but there are some drawbacks associated with them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Improper/Inefficient categorization of </a:t>
            </a:r>
            <a:r>
              <a:rPr lang="en-IN" dirty="0" smtClean="0"/>
              <a:t>data.</a:t>
            </a:r>
            <a:endParaRPr lang="en-IN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Inaccurate display of data with respect to location of user.</a:t>
            </a:r>
          </a:p>
          <a:p>
            <a:pPr algn="just"/>
            <a:r>
              <a:rPr lang="en-IN" dirty="0"/>
              <a:t>Popular &amp; big brands can afford big marketing strategies to efficiently deliver their product information and offers to their customer but for small business cannot do the same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1978</TotalTime>
  <Words>666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Constantia</vt:lpstr>
      <vt:lpstr>Times New Roman</vt:lpstr>
      <vt:lpstr>Wingdings</vt:lpstr>
      <vt:lpstr>Wingdings 2</vt:lpstr>
      <vt:lpstr>Flow</vt:lpstr>
      <vt:lpstr>LOCATION BASED MARKETING USING MOBILE APPLICATION</vt:lpstr>
      <vt:lpstr>INTRODUCTION</vt:lpstr>
      <vt:lpstr>EXISTING SYSTEM</vt:lpstr>
      <vt:lpstr>PowerPoint Presentation</vt:lpstr>
      <vt:lpstr>EXISTING SYSTEM (Contd.)</vt:lpstr>
      <vt:lpstr>PowerPoint Presentation</vt:lpstr>
      <vt:lpstr>EXISTING SYSTEM (Contd.)</vt:lpstr>
      <vt:lpstr>PowerPoint Presentation</vt:lpstr>
      <vt:lpstr>PROBLEM STATEMENT</vt:lpstr>
      <vt:lpstr>ARCHITECTURE/BLOCK DIAGRAM</vt:lpstr>
      <vt:lpstr>Use Case Diagram</vt:lpstr>
      <vt:lpstr>Class Diagram</vt:lpstr>
      <vt:lpstr>Sequence Diagram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Aparna pc</dc:creator>
  <cp:lastModifiedBy>Varad</cp:lastModifiedBy>
  <cp:revision>67</cp:revision>
  <dcterms:created xsi:type="dcterms:W3CDTF">2014-07-30T04:15:38Z</dcterms:created>
  <dcterms:modified xsi:type="dcterms:W3CDTF">2014-10-28T04:27:09Z</dcterms:modified>
</cp:coreProperties>
</file>