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11"/>
  </p:notesMasterIdLst>
  <p:sldIdLst>
    <p:sldId id="256" r:id="rId2"/>
    <p:sldId id="257" r:id="rId3"/>
    <p:sldId id="259" r:id="rId4"/>
    <p:sldId id="260" r:id="rId5"/>
    <p:sldId id="263" r:id="rId6"/>
    <p:sldId id="262" r:id="rId7"/>
    <p:sldId id="264" r:id="rId8"/>
    <p:sldId id="265" r:id="rId9"/>
    <p:sldId id="266"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28" userDrawn="1">
          <p15:clr>
            <a:srgbClr val="A4A3A4"/>
          </p15:clr>
        </p15:guide>
        <p15:guide id="2" pos="3681"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aidu pt" initials="Np" lastIdx="2" clrIdx="0">
    <p:extLst>
      <p:ext uri="{19B8F6BF-5375-455C-9EA6-DF929625EA0E}">
        <p15:presenceInfo xmlns:p15="http://schemas.microsoft.com/office/powerpoint/2012/main" userId="47efe98040c85e82"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1C20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458" autoAdjust="0"/>
    <p:restoredTop sz="94660"/>
  </p:normalViewPr>
  <p:slideViewPr>
    <p:cSldViewPr snapToGrid="0" showGuides="1">
      <p:cViewPr varScale="1">
        <p:scale>
          <a:sx n="93" d="100"/>
          <a:sy n="93" d="100"/>
        </p:scale>
        <p:origin x="163" y="72"/>
      </p:cViewPr>
      <p:guideLst>
        <p:guide orient="horz" pos="2228"/>
        <p:guide pos="368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A513DBC-04DF-4AAD-82BF-850D512B9B23}" type="datetimeFigureOut">
              <a:rPr lang="en-IN" smtClean="0"/>
              <a:t>13-07-2024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5E9F1C5-D822-4BD6-B1A6-25ED1F61A723}" type="slidenum">
              <a:rPr lang="en-IN" smtClean="0"/>
              <a:t>‹#›</a:t>
            </a:fld>
            <a:endParaRPr lang="en-IN"/>
          </a:p>
        </p:txBody>
      </p:sp>
    </p:spTree>
    <p:extLst>
      <p:ext uri="{BB962C8B-B14F-4D97-AF65-F5344CB8AC3E}">
        <p14:creationId xmlns:p14="http://schemas.microsoft.com/office/powerpoint/2010/main" val="36666080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0DCC0E-2B5C-DC95-721E-FA2DEE58CF4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7A8DB31-1D46-3587-6AAE-103425DC644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64C0C27-B527-5939-F3AB-96B036CEB18A}"/>
              </a:ext>
            </a:extLst>
          </p:cNvPr>
          <p:cNvSpPr>
            <a:spLocks noGrp="1"/>
          </p:cNvSpPr>
          <p:nvPr>
            <p:ph type="dt" sz="half" idx="10"/>
          </p:nvPr>
        </p:nvSpPr>
        <p:spPr/>
        <p:txBody>
          <a:bodyPr/>
          <a:lstStyle/>
          <a:p>
            <a:fld id="{A679B30C-2B6C-4D28-9E88-133DACA25939}" type="datetimeFigureOut">
              <a:rPr lang="en-IN" smtClean="0"/>
              <a:t>13-07-2024</a:t>
            </a:fld>
            <a:endParaRPr lang="en-IN"/>
          </a:p>
        </p:txBody>
      </p:sp>
      <p:sp>
        <p:nvSpPr>
          <p:cNvPr id="5" name="Footer Placeholder 4">
            <a:extLst>
              <a:ext uri="{FF2B5EF4-FFF2-40B4-BE49-F238E27FC236}">
                <a16:creationId xmlns:a16="http://schemas.microsoft.com/office/drawing/2014/main" id="{191CA5BA-18CC-9326-1C18-7BA2D6DC3F3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D2A8E25-F1A6-6F5D-9676-C69D1351CFBC}"/>
              </a:ext>
            </a:extLst>
          </p:cNvPr>
          <p:cNvSpPr>
            <a:spLocks noGrp="1"/>
          </p:cNvSpPr>
          <p:nvPr>
            <p:ph type="sldNum" sz="quarter" idx="12"/>
          </p:nvPr>
        </p:nvSpPr>
        <p:spPr/>
        <p:txBody>
          <a:bodyPr/>
          <a:lstStyle/>
          <a:p>
            <a:fld id="{D4EACAB9-E76A-4F08-8A76-0340D277390D}" type="slidenum">
              <a:rPr lang="en-IN" smtClean="0"/>
              <a:t>‹#›</a:t>
            </a:fld>
            <a:endParaRPr lang="en-IN"/>
          </a:p>
        </p:txBody>
      </p:sp>
    </p:spTree>
    <p:extLst>
      <p:ext uri="{BB962C8B-B14F-4D97-AF65-F5344CB8AC3E}">
        <p14:creationId xmlns:p14="http://schemas.microsoft.com/office/powerpoint/2010/main" val="23533483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8ED82-B7FA-776D-6F85-EC4BF38FC00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B84CF5A-F481-8E84-0737-E36D535E36D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372E2D7-F2AA-B64A-43F9-237275247EC9}"/>
              </a:ext>
            </a:extLst>
          </p:cNvPr>
          <p:cNvSpPr>
            <a:spLocks noGrp="1"/>
          </p:cNvSpPr>
          <p:nvPr>
            <p:ph type="dt" sz="half" idx="10"/>
          </p:nvPr>
        </p:nvSpPr>
        <p:spPr/>
        <p:txBody>
          <a:bodyPr/>
          <a:lstStyle/>
          <a:p>
            <a:fld id="{A679B30C-2B6C-4D28-9E88-133DACA25939}" type="datetimeFigureOut">
              <a:rPr lang="en-IN" smtClean="0"/>
              <a:t>13-07-2024</a:t>
            </a:fld>
            <a:endParaRPr lang="en-IN"/>
          </a:p>
        </p:txBody>
      </p:sp>
      <p:sp>
        <p:nvSpPr>
          <p:cNvPr id="5" name="Footer Placeholder 4">
            <a:extLst>
              <a:ext uri="{FF2B5EF4-FFF2-40B4-BE49-F238E27FC236}">
                <a16:creationId xmlns:a16="http://schemas.microsoft.com/office/drawing/2014/main" id="{4E6546F4-D454-35B7-E86A-DBCAF81C396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B4C61C6-E2A7-C554-BCED-FBEEF2AEE932}"/>
              </a:ext>
            </a:extLst>
          </p:cNvPr>
          <p:cNvSpPr>
            <a:spLocks noGrp="1"/>
          </p:cNvSpPr>
          <p:nvPr>
            <p:ph type="sldNum" sz="quarter" idx="12"/>
          </p:nvPr>
        </p:nvSpPr>
        <p:spPr/>
        <p:txBody>
          <a:bodyPr/>
          <a:lstStyle/>
          <a:p>
            <a:fld id="{D4EACAB9-E76A-4F08-8A76-0340D277390D}" type="slidenum">
              <a:rPr lang="en-IN" smtClean="0"/>
              <a:t>‹#›</a:t>
            </a:fld>
            <a:endParaRPr lang="en-IN"/>
          </a:p>
        </p:txBody>
      </p:sp>
    </p:spTree>
    <p:extLst>
      <p:ext uri="{BB962C8B-B14F-4D97-AF65-F5344CB8AC3E}">
        <p14:creationId xmlns:p14="http://schemas.microsoft.com/office/powerpoint/2010/main" val="40747308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E3EAA88-1C02-28BC-4F6F-1F72C774C63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EC3F408-EE89-A07C-9501-9B53D354D73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E64AD27-8B4D-C59F-7BE4-8AAD18D37E25}"/>
              </a:ext>
            </a:extLst>
          </p:cNvPr>
          <p:cNvSpPr>
            <a:spLocks noGrp="1"/>
          </p:cNvSpPr>
          <p:nvPr>
            <p:ph type="dt" sz="half" idx="10"/>
          </p:nvPr>
        </p:nvSpPr>
        <p:spPr/>
        <p:txBody>
          <a:bodyPr/>
          <a:lstStyle/>
          <a:p>
            <a:fld id="{A679B30C-2B6C-4D28-9E88-133DACA25939}" type="datetimeFigureOut">
              <a:rPr lang="en-IN" smtClean="0"/>
              <a:t>13-07-2024</a:t>
            </a:fld>
            <a:endParaRPr lang="en-IN"/>
          </a:p>
        </p:txBody>
      </p:sp>
      <p:sp>
        <p:nvSpPr>
          <p:cNvPr id="5" name="Footer Placeholder 4">
            <a:extLst>
              <a:ext uri="{FF2B5EF4-FFF2-40B4-BE49-F238E27FC236}">
                <a16:creationId xmlns:a16="http://schemas.microsoft.com/office/drawing/2014/main" id="{E8F29C8D-4D7F-829A-D074-F820F7CA201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17808D7-ED4F-726E-C424-A95B85E04D34}"/>
              </a:ext>
            </a:extLst>
          </p:cNvPr>
          <p:cNvSpPr>
            <a:spLocks noGrp="1"/>
          </p:cNvSpPr>
          <p:nvPr>
            <p:ph type="sldNum" sz="quarter" idx="12"/>
          </p:nvPr>
        </p:nvSpPr>
        <p:spPr/>
        <p:txBody>
          <a:bodyPr/>
          <a:lstStyle/>
          <a:p>
            <a:fld id="{D4EACAB9-E76A-4F08-8A76-0340D277390D}" type="slidenum">
              <a:rPr lang="en-IN" smtClean="0"/>
              <a:t>‹#›</a:t>
            </a:fld>
            <a:endParaRPr lang="en-IN"/>
          </a:p>
        </p:txBody>
      </p:sp>
    </p:spTree>
    <p:extLst>
      <p:ext uri="{BB962C8B-B14F-4D97-AF65-F5344CB8AC3E}">
        <p14:creationId xmlns:p14="http://schemas.microsoft.com/office/powerpoint/2010/main" val="21489202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E141C5-7A02-0390-65CC-C42AA5D0534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10C01AB-3235-95D5-45ED-AEDFC1A8A71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055AC93-B542-1864-0D7B-CC84A6981E1E}"/>
              </a:ext>
            </a:extLst>
          </p:cNvPr>
          <p:cNvSpPr>
            <a:spLocks noGrp="1"/>
          </p:cNvSpPr>
          <p:nvPr>
            <p:ph type="dt" sz="half" idx="10"/>
          </p:nvPr>
        </p:nvSpPr>
        <p:spPr/>
        <p:txBody>
          <a:bodyPr/>
          <a:lstStyle/>
          <a:p>
            <a:fld id="{A679B30C-2B6C-4D28-9E88-133DACA25939}" type="datetimeFigureOut">
              <a:rPr lang="en-IN" smtClean="0"/>
              <a:t>13-07-2024</a:t>
            </a:fld>
            <a:endParaRPr lang="en-IN"/>
          </a:p>
        </p:txBody>
      </p:sp>
      <p:sp>
        <p:nvSpPr>
          <p:cNvPr id="5" name="Footer Placeholder 4">
            <a:extLst>
              <a:ext uri="{FF2B5EF4-FFF2-40B4-BE49-F238E27FC236}">
                <a16:creationId xmlns:a16="http://schemas.microsoft.com/office/drawing/2014/main" id="{726AF50C-EA2C-B279-3A79-6873BFAF525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7EB27C5-47DF-A379-6819-4F4B1C670591}"/>
              </a:ext>
            </a:extLst>
          </p:cNvPr>
          <p:cNvSpPr>
            <a:spLocks noGrp="1"/>
          </p:cNvSpPr>
          <p:nvPr>
            <p:ph type="sldNum" sz="quarter" idx="12"/>
          </p:nvPr>
        </p:nvSpPr>
        <p:spPr/>
        <p:txBody>
          <a:bodyPr/>
          <a:lstStyle/>
          <a:p>
            <a:fld id="{D4EACAB9-E76A-4F08-8A76-0340D277390D}" type="slidenum">
              <a:rPr lang="en-IN" smtClean="0"/>
              <a:t>‹#›</a:t>
            </a:fld>
            <a:endParaRPr lang="en-IN"/>
          </a:p>
        </p:txBody>
      </p:sp>
    </p:spTree>
    <p:extLst>
      <p:ext uri="{BB962C8B-B14F-4D97-AF65-F5344CB8AC3E}">
        <p14:creationId xmlns:p14="http://schemas.microsoft.com/office/powerpoint/2010/main" val="38560689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EC6329-EAE1-1FBB-9980-0E5C5737271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8820CEA-199B-46E7-FE19-97775E5B596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F0AF973-A3A5-0AE0-B798-5248D9AE84AA}"/>
              </a:ext>
            </a:extLst>
          </p:cNvPr>
          <p:cNvSpPr>
            <a:spLocks noGrp="1"/>
          </p:cNvSpPr>
          <p:nvPr>
            <p:ph type="dt" sz="half" idx="10"/>
          </p:nvPr>
        </p:nvSpPr>
        <p:spPr/>
        <p:txBody>
          <a:bodyPr/>
          <a:lstStyle/>
          <a:p>
            <a:fld id="{A679B30C-2B6C-4D28-9E88-133DACA25939}" type="datetimeFigureOut">
              <a:rPr lang="en-IN" smtClean="0"/>
              <a:t>13-07-2024</a:t>
            </a:fld>
            <a:endParaRPr lang="en-IN"/>
          </a:p>
        </p:txBody>
      </p:sp>
      <p:sp>
        <p:nvSpPr>
          <p:cNvPr id="5" name="Footer Placeholder 4">
            <a:extLst>
              <a:ext uri="{FF2B5EF4-FFF2-40B4-BE49-F238E27FC236}">
                <a16:creationId xmlns:a16="http://schemas.microsoft.com/office/drawing/2014/main" id="{2B976752-76A3-C126-B2AC-E423B81870A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D4D2BC5-89D2-1894-4322-BCE2A1D8572F}"/>
              </a:ext>
            </a:extLst>
          </p:cNvPr>
          <p:cNvSpPr>
            <a:spLocks noGrp="1"/>
          </p:cNvSpPr>
          <p:nvPr>
            <p:ph type="sldNum" sz="quarter" idx="12"/>
          </p:nvPr>
        </p:nvSpPr>
        <p:spPr/>
        <p:txBody>
          <a:bodyPr/>
          <a:lstStyle/>
          <a:p>
            <a:fld id="{D4EACAB9-E76A-4F08-8A76-0340D277390D}" type="slidenum">
              <a:rPr lang="en-IN" smtClean="0"/>
              <a:t>‹#›</a:t>
            </a:fld>
            <a:endParaRPr lang="en-IN"/>
          </a:p>
        </p:txBody>
      </p:sp>
    </p:spTree>
    <p:extLst>
      <p:ext uri="{BB962C8B-B14F-4D97-AF65-F5344CB8AC3E}">
        <p14:creationId xmlns:p14="http://schemas.microsoft.com/office/powerpoint/2010/main" val="31236049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999E0B-60AE-D72B-D7D8-3FF2B3C3D2A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DD2E63E-2E5D-C082-4388-7A7C7AC3E17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EB401E5-9450-24E7-0B40-65D72940788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C90712F-130F-EFC9-4A0A-3EB6C88F2990}"/>
              </a:ext>
            </a:extLst>
          </p:cNvPr>
          <p:cNvSpPr>
            <a:spLocks noGrp="1"/>
          </p:cNvSpPr>
          <p:nvPr>
            <p:ph type="dt" sz="half" idx="10"/>
          </p:nvPr>
        </p:nvSpPr>
        <p:spPr/>
        <p:txBody>
          <a:bodyPr/>
          <a:lstStyle/>
          <a:p>
            <a:fld id="{A679B30C-2B6C-4D28-9E88-133DACA25939}" type="datetimeFigureOut">
              <a:rPr lang="en-IN" smtClean="0"/>
              <a:t>13-07-2024</a:t>
            </a:fld>
            <a:endParaRPr lang="en-IN"/>
          </a:p>
        </p:txBody>
      </p:sp>
      <p:sp>
        <p:nvSpPr>
          <p:cNvPr id="6" name="Footer Placeholder 5">
            <a:extLst>
              <a:ext uri="{FF2B5EF4-FFF2-40B4-BE49-F238E27FC236}">
                <a16:creationId xmlns:a16="http://schemas.microsoft.com/office/drawing/2014/main" id="{80FB9858-0D7D-B71F-A8A8-F44D4DC58EB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5CF6823-10D8-70D6-ECF1-A025ED56B3D1}"/>
              </a:ext>
            </a:extLst>
          </p:cNvPr>
          <p:cNvSpPr>
            <a:spLocks noGrp="1"/>
          </p:cNvSpPr>
          <p:nvPr>
            <p:ph type="sldNum" sz="quarter" idx="12"/>
          </p:nvPr>
        </p:nvSpPr>
        <p:spPr/>
        <p:txBody>
          <a:bodyPr/>
          <a:lstStyle/>
          <a:p>
            <a:fld id="{D4EACAB9-E76A-4F08-8A76-0340D277390D}" type="slidenum">
              <a:rPr lang="en-IN" smtClean="0"/>
              <a:t>‹#›</a:t>
            </a:fld>
            <a:endParaRPr lang="en-IN"/>
          </a:p>
        </p:txBody>
      </p:sp>
    </p:spTree>
    <p:extLst>
      <p:ext uri="{BB962C8B-B14F-4D97-AF65-F5344CB8AC3E}">
        <p14:creationId xmlns:p14="http://schemas.microsoft.com/office/powerpoint/2010/main" val="10903389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37BD92-AA43-24DA-D866-3CE796B8537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3003921-C4E9-B2AB-2FAF-D7127C37227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CC399B4-2BF4-5201-147F-6F996E3A959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669FA5D-F2F3-885D-4F13-130F666F048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9382C5E-FBE9-C938-2817-0C5DC661F92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54EFB3E-1B01-E658-1753-542526552A58}"/>
              </a:ext>
            </a:extLst>
          </p:cNvPr>
          <p:cNvSpPr>
            <a:spLocks noGrp="1"/>
          </p:cNvSpPr>
          <p:nvPr>
            <p:ph type="dt" sz="half" idx="10"/>
          </p:nvPr>
        </p:nvSpPr>
        <p:spPr/>
        <p:txBody>
          <a:bodyPr/>
          <a:lstStyle/>
          <a:p>
            <a:fld id="{A679B30C-2B6C-4D28-9E88-133DACA25939}" type="datetimeFigureOut">
              <a:rPr lang="en-IN" smtClean="0"/>
              <a:t>13-07-2024</a:t>
            </a:fld>
            <a:endParaRPr lang="en-IN"/>
          </a:p>
        </p:txBody>
      </p:sp>
      <p:sp>
        <p:nvSpPr>
          <p:cNvPr id="8" name="Footer Placeholder 7">
            <a:extLst>
              <a:ext uri="{FF2B5EF4-FFF2-40B4-BE49-F238E27FC236}">
                <a16:creationId xmlns:a16="http://schemas.microsoft.com/office/drawing/2014/main" id="{744BDD2F-98D0-16C9-AC74-8FEEEB5C157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524F566-3D6A-D2A8-A842-ABAEA87F5A48}"/>
              </a:ext>
            </a:extLst>
          </p:cNvPr>
          <p:cNvSpPr>
            <a:spLocks noGrp="1"/>
          </p:cNvSpPr>
          <p:nvPr>
            <p:ph type="sldNum" sz="quarter" idx="12"/>
          </p:nvPr>
        </p:nvSpPr>
        <p:spPr/>
        <p:txBody>
          <a:bodyPr/>
          <a:lstStyle/>
          <a:p>
            <a:fld id="{D4EACAB9-E76A-4F08-8A76-0340D277390D}" type="slidenum">
              <a:rPr lang="en-IN" smtClean="0"/>
              <a:t>‹#›</a:t>
            </a:fld>
            <a:endParaRPr lang="en-IN"/>
          </a:p>
        </p:txBody>
      </p:sp>
    </p:spTree>
    <p:extLst>
      <p:ext uri="{BB962C8B-B14F-4D97-AF65-F5344CB8AC3E}">
        <p14:creationId xmlns:p14="http://schemas.microsoft.com/office/powerpoint/2010/main" val="36263854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94EF66-69C5-AF20-82D8-0229E6FE427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91E671D-4569-98C8-FF0F-B52290DD3BB5}"/>
              </a:ext>
            </a:extLst>
          </p:cNvPr>
          <p:cNvSpPr>
            <a:spLocks noGrp="1"/>
          </p:cNvSpPr>
          <p:nvPr>
            <p:ph type="dt" sz="half" idx="10"/>
          </p:nvPr>
        </p:nvSpPr>
        <p:spPr/>
        <p:txBody>
          <a:bodyPr/>
          <a:lstStyle/>
          <a:p>
            <a:fld id="{A679B30C-2B6C-4D28-9E88-133DACA25939}" type="datetimeFigureOut">
              <a:rPr lang="en-IN" smtClean="0"/>
              <a:t>13-07-2024</a:t>
            </a:fld>
            <a:endParaRPr lang="en-IN"/>
          </a:p>
        </p:txBody>
      </p:sp>
      <p:sp>
        <p:nvSpPr>
          <p:cNvPr id="4" name="Footer Placeholder 3">
            <a:extLst>
              <a:ext uri="{FF2B5EF4-FFF2-40B4-BE49-F238E27FC236}">
                <a16:creationId xmlns:a16="http://schemas.microsoft.com/office/drawing/2014/main" id="{2B4EBFB2-C61F-BBB7-5299-06AB2CB2643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80B9BA5-5312-A1D6-618F-6CB038C1DEDE}"/>
              </a:ext>
            </a:extLst>
          </p:cNvPr>
          <p:cNvSpPr>
            <a:spLocks noGrp="1"/>
          </p:cNvSpPr>
          <p:nvPr>
            <p:ph type="sldNum" sz="quarter" idx="12"/>
          </p:nvPr>
        </p:nvSpPr>
        <p:spPr/>
        <p:txBody>
          <a:bodyPr/>
          <a:lstStyle/>
          <a:p>
            <a:fld id="{D4EACAB9-E76A-4F08-8A76-0340D277390D}" type="slidenum">
              <a:rPr lang="en-IN" smtClean="0"/>
              <a:t>‹#›</a:t>
            </a:fld>
            <a:endParaRPr lang="en-IN"/>
          </a:p>
        </p:txBody>
      </p:sp>
    </p:spTree>
    <p:extLst>
      <p:ext uri="{BB962C8B-B14F-4D97-AF65-F5344CB8AC3E}">
        <p14:creationId xmlns:p14="http://schemas.microsoft.com/office/powerpoint/2010/main" val="13020631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8F668C1-22EE-9657-C87B-92BF1F62D407}"/>
              </a:ext>
            </a:extLst>
          </p:cNvPr>
          <p:cNvSpPr>
            <a:spLocks noGrp="1"/>
          </p:cNvSpPr>
          <p:nvPr>
            <p:ph type="dt" sz="half" idx="10"/>
          </p:nvPr>
        </p:nvSpPr>
        <p:spPr/>
        <p:txBody>
          <a:bodyPr/>
          <a:lstStyle/>
          <a:p>
            <a:fld id="{A679B30C-2B6C-4D28-9E88-133DACA25939}" type="datetimeFigureOut">
              <a:rPr lang="en-IN" smtClean="0"/>
              <a:t>13-07-2024</a:t>
            </a:fld>
            <a:endParaRPr lang="en-IN"/>
          </a:p>
        </p:txBody>
      </p:sp>
      <p:sp>
        <p:nvSpPr>
          <p:cNvPr id="3" name="Footer Placeholder 2">
            <a:extLst>
              <a:ext uri="{FF2B5EF4-FFF2-40B4-BE49-F238E27FC236}">
                <a16:creationId xmlns:a16="http://schemas.microsoft.com/office/drawing/2014/main" id="{8FC06B85-6AAF-8A96-5E7E-B473000F725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9AA4CC9-9E85-8A7B-B92C-997652EFD166}"/>
              </a:ext>
            </a:extLst>
          </p:cNvPr>
          <p:cNvSpPr>
            <a:spLocks noGrp="1"/>
          </p:cNvSpPr>
          <p:nvPr>
            <p:ph type="sldNum" sz="quarter" idx="12"/>
          </p:nvPr>
        </p:nvSpPr>
        <p:spPr/>
        <p:txBody>
          <a:bodyPr/>
          <a:lstStyle/>
          <a:p>
            <a:fld id="{D4EACAB9-E76A-4F08-8A76-0340D277390D}" type="slidenum">
              <a:rPr lang="en-IN" smtClean="0"/>
              <a:t>‹#›</a:t>
            </a:fld>
            <a:endParaRPr lang="en-IN"/>
          </a:p>
        </p:txBody>
      </p:sp>
    </p:spTree>
    <p:extLst>
      <p:ext uri="{BB962C8B-B14F-4D97-AF65-F5344CB8AC3E}">
        <p14:creationId xmlns:p14="http://schemas.microsoft.com/office/powerpoint/2010/main" val="15175315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1609F5-38B8-0908-8FE7-34B68CDF3FA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96D4FAA-E7E6-B420-0E68-5994A6EC42F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6F49F19-DCD0-3A0A-E5C9-CB5EBFAF4F4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D8E733-FE72-DA59-7794-A049DA65EB42}"/>
              </a:ext>
            </a:extLst>
          </p:cNvPr>
          <p:cNvSpPr>
            <a:spLocks noGrp="1"/>
          </p:cNvSpPr>
          <p:nvPr>
            <p:ph type="dt" sz="half" idx="10"/>
          </p:nvPr>
        </p:nvSpPr>
        <p:spPr/>
        <p:txBody>
          <a:bodyPr/>
          <a:lstStyle/>
          <a:p>
            <a:fld id="{A679B30C-2B6C-4D28-9E88-133DACA25939}" type="datetimeFigureOut">
              <a:rPr lang="en-IN" smtClean="0"/>
              <a:t>13-07-2024</a:t>
            </a:fld>
            <a:endParaRPr lang="en-IN"/>
          </a:p>
        </p:txBody>
      </p:sp>
      <p:sp>
        <p:nvSpPr>
          <p:cNvPr id="6" name="Footer Placeholder 5">
            <a:extLst>
              <a:ext uri="{FF2B5EF4-FFF2-40B4-BE49-F238E27FC236}">
                <a16:creationId xmlns:a16="http://schemas.microsoft.com/office/drawing/2014/main" id="{810F06A1-EC35-A33C-4018-F6775BFB5EB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951B836-DD7B-8176-5FE3-E7AE06EA3BA6}"/>
              </a:ext>
            </a:extLst>
          </p:cNvPr>
          <p:cNvSpPr>
            <a:spLocks noGrp="1"/>
          </p:cNvSpPr>
          <p:nvPr>
            <p:ph type="sldNum" sz="quarter" idx="12"/>
          </p:nvPr>
        </p:nvSpPr>
        <p:spPr/>
        <p:txBody>
          <a:bodyPr/>
          <a:lstStyle/>
          <a:p>
            <a:fld id="{D4EACAB9-E76A-4F08-8A76-0340D277390D}" type="slidenum">
              <a:rPr lang="en-IN" smtClean="0"/>
              <a:t>‹#›</a:t>
            </a:fld>
            <a:endParaRPr lang="en-IN"/>
          </a:p>
        </p:txBody>
      </p:sp>
    </p:spTree>
    <p:extLst>
      <p:ext uri="{BB962C8B-B14F-4D97-AF65-F5344CB8AC3E}">
        <p14:creationId xmlns:p14="http://schemas.microsoft.com/office/powerpoint/2010/main" val="32450121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A85BA5-A6DC-EECF-E519-D26993454E3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542AD93-3F56-505A-16A1-0EECD9ACA1E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D02F0B4-6913-2C64-1911-5CD3C383B5B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BB22147-7496-6113-053C-509CD627A0C4}"/>
              </a:ext>
            </a:extLst>
          </p:cNvPr>
          <p:cNvSpPr>
            <a:spLocks noGrp="1"/>
          </p:cNvSpPr>
          <p:nvPr>
            <p:ph type="dt" sz="half" idx="10"/>
          </p:nvPr>
        </p:nvSpPr>
        <p:spPr/>
        <p:txBody>
          <a:bodyPr/>
          <a:lstStyle/>
          <a:p>
            <a:fld id="{A679B30C-2B6C-4D28-9E88-133DACA25939}" type="datetimeFigureOut">
              <a:rPr lang="en-IN" smtClean="0"/>
              <a:t>13-07-2024</a:t>
            </a:fld>
            <a:endParaRPr lang="en-IN"/>
          </a:p>
        </p:txBody>
      </p:sp>
      <p:sp>
        <p:nvSpPr>
          <p:cNvPr id="6" name="Footer Placeholder 5">
            <a:extLst>
              <a:ext uri="{FF2B5EF4-FFF2-40B4-BE49-F238E27FC236}">
                <a16:creationId xmlns:a16="http://schemas.microsoft.com/office/drawing/2014/main" id="{1E954348-A147-85A0-1AF8-11F2FB89609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283C185-5FFD-1300-27E6-DC9283D050AD}"/>
              </a:ext>
            </a:extLst>
          </p:cNvPr>
          <p:cNvSpPr>
            <a:spLocks noGrp="1"/>
          </p:cNvSpPr>
          <p:nvPr>
            <p:ph type="sldNum" sz="quarter" idx="12"/>
          </p:nvPr>
        </p:nvSpPr>
        <p:spPr/>
        <p:txBody>
          <a:bodyPr/>
          <a:lstStyle/>
          <a:p>
            <a:fld id="{D4EACAB9-E76A-4F08-8A76-0340D277390D}" type="slidenum">
              <a:rPr lang="en-IN" smtClean="0"/>
              <a:t>‹#›</a:t>
            </a:fld>
            <a:endParaRPr lang="en-IN"/>
          </a:p>
        </p:txBody>
      </p:sp>
    </p:spTree>
    <p:extLst>
      <p:ext uri="{BB962C8B-B14F-4D97-AF65-F5344CB8AC3E}">
        <p14:creationId xmlns:p14="http://schemas.microsoft.com/office/powerpoint/2010/main" val="27460746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6063CEB-B8D3-9023-6A75-F060B5B392B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B728C79-5E0D-5FDB-6F2B-54D19DA0D2E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052F0E2-035A-41A8-0241-09C5EB64D48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679B30C-2B6C-4D28-9E88-133DACA25939}" type="datetimeFigureOut">
              <a:rPr lang="en-IN" smtClean="0"/>
              <a:t>13-07-2024</a:t>
            </a:fld>
            <a:endParaRPr lang="en-IN"/>
          </a:p>
        </p:txBody>
      </p:sp>
      <p:sp>
        <p:nvSpPr>
          <p:cNvPr id="5" name="Footer Placeholder 4">
            <a:extLst>
              <a:ext uri="{FF2B5EF4-FFF2-40B4-BE49-F238E27FC236}">
                <a16:creationId xmlns:a16="http://schemas.microsoft.com/office/drawing/2014/main" id="{6869119F-3E62-D331-4631-B64145D8DFE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58AD98E0-5CC3-34E2-830A-FD72E14EC0F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4EACAB9-E76A-4F08-8A76-0340D277390D}" type="slidenum">
              <a:rPr lang="en-IN" smtClean="0"/>
              <a:t>‹#›</a:t>
            </a:fld>
            <a:endParaRPr lang="en-IN"/>
          </a:p>
        </p:txBody>
      </p:sp>
    </p:spTree>
    <p:extLst>
      <p:ext uri="{BB962C8B-B14F-4D97-AF65-F5344CB8AC3E}">
        <p14:creationId xmlns:p14="http://schemas.microsoft.com/office/powerpoint/2010/main" val="938861002"/>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66D4805-31BB-03C0-8BCA-FA3B12144F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Title 1">
            <a:extLst>
              <a:ext uri="{FF2B5EF4-FFF2-40B4-BE49-F238E27FC236}">
                <a16:creationId xmlns:a16="http://schemas.microsoft.com/office/drawing/2014/main" id="{EF181F27-C0A8-1F9A-562D-7BEE4F0FE180}"/>
              </a:ext>
            </a:extLst>
          </p:cNvPr>
          <p:cNvSpPr>
            <a:spLocks noGrp="1"/>
          </p:cNvSpPr>
          <p:nvPr>
            <p:ph type="ctrTitle"/>
          </p:nvPr>
        </p:nvSpPr>
        <p:spPr>
          <a:xfrm>
            <a:off x="807308" y="2511082"/>
            <a:ext cx="7293777" cy="1372315"/>
          </a:xfrm>
        </p:spPr>
        <p:txBody>
          <a:bodyPr>
            <a:normAutofit fontScale="90000"/>
          </a:bodyPr>
          <a:lstStyle/>
          <a:p>
            <a:pPr algn="ctr"/>
            <a:r>
              <a:rPr lang="en-IN" sz="5000" dirty="0">
                <a:solidFill>
                  <a:schemeClr val="bg1"/>
                </a:solidFill>
                <a:effectLst>
                  <a:outerShdw blurRad="38100" dist="38100" dir="2700000" algn="tl">
                    <a:srgbClr val="000000">
                      <a:alpha val="43137"/>
                    </a:srgbClr>
                  </a:outerShdw>
                </a:effectLst>
                <a:latin typeface="Arial Rounded MT Bold" panose="020F0704030504030204" pitchFamily="34" charset="0"/>
              </a:rPr>
              <a:t>FarmConnect Community (Team Kisan)</a:t>
            </a:r>
            <a:r>
              <a:rPr lang="en-IN" sz="4400" dirty="0">
                <a:solidFill>
                  <a:schemeClr val="bg1"/>
                </a:solidFill>
                <a:effectLst>
                  <a:outerShdw blurRad="38100" dist="38100" dir="2700000" algn="tl">
                    <a:srgbClr val="000000">
                      <a:alpha val="43137"/>
                    </a:srgbClr>
                  </a:outerShdw>
                </a:effectLst>
                <a:latin typeface="Arial Rounded MT Bold" panose="020F0704030504030204" pitchFamily="34" charset="0"/>
              </a:rPr>
              <a:t>                                       </a:t>
            </a:r>
            <a:endParaRPr lang="en-IN" dirty="0">
              <a:solidFill>
                <a:schemeClr val="bg1"/>
              </a:solidFill>
              <a:effectLst>
                <a:outerShdw blurRad="38100" dist="38100" dir="2700000" algn="tl">
                  <a:srgbClr val="000000">
                    <a:alpha val="43137"/>
                  </a:srgbClr>
                </a:outerShdw>
              </a:effectLst>
              <a:latin typeface="Arial Rounded MT Bold" panose="020F0704030504030204" pitchFamily="34" charset="0"/>
            </a:endParaRPr>
          </a:p>
        </p:txBody>
      </p:sp>
      <p:pic>
        <p:nvPicPr>
          <p:cNvPr id="2" name="Picture 1">
            <a:extLst>
              <a:ext uri="{FF2B5EF4-FFF2-40B4-BE49-F238E27FC236}">
                <a16:creationId xmlns:a16="http://schemas.microsoft.com/office/drawing/2014/main" id="{8C5E2260-4885-3327-D800-8C07BA03EBE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9493" y="5893054"/>
            <a:ext cx="2282507" cy="9649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056596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FB98D554-662D-39F1-D6B4-3E5E1CE94245}"/>
              </a:ext>
            </a:extLst>
          </p:cNvPr>
          <p:cNvSpPr txBox="1">
            <a:spLocks/>
          </p:cNvSpPr>
          <p:nvPr/>
        </p:nvSpPr>
        <p:spPr>
          <a:xfrm>
            <a:off x="1742818" y="302053"/>
            <a:ext cx="8706363" cy="766439"/>
          </a:xfrm>
          <a:prstGeom prst="rect">
            <a:avLst/>
          </a:prstGeom>
        </p:spPr>
        <p:txBody>
          <a:bodyPr>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IN" sz="3500" b="1" dirty="0">
                <a:solidFill>
                  <a:schemeClr val="tx1"/>
                </a:solidFill>
                <a:latin typeface="Aptos" panose="020B0004020202020204" pitchFamily="34" charset="0"/>
              </a:rPr>
              <a:t>TEAM MEMBERS</a:t>
            </a:r>
            <a:endParaRPr lang="en-IN" sz="3500" b="1" dirty="0">
              <a:latin typeface="Aptos" panose="020B0004020202020204" pitchFamily="34" charset="0"/>
            </a:endParaRPr>
          </a:p>
        </p:txBody>
      </p:sp>
      <p:pic>
        <p:nvPicPr>
          <p:cNvPr id="7" name="Picture 6">
            <a:extLst>
              <a:ext uri="{FF2B5EF4-FFF2-40B4-BE49-F238E27FC236}">
                <a16:creationId xmlns:a16="http://schemas.microsoft.com/office/drawing/2014/main" id="{5982376F-86D2-7965-99B2-07A390AAA2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9493" y="5893054"/>
            <a:ext cx="2282507" cy="964946"/>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1" name="Table 11">
            <a:extLst>
              <a:ext uri="{FF2B5EF4-FFF2-40B4-BE49-F238E27FC236}">
                <a16:creationId xmlns:a16="http://schemas.microsoft.com/office/drawing/2014/main" id="{371A6E5D-6C64-A95B-22B7-A0F5DF9B9BEC}"/>
              </a:ext>
            </a:extLst>
          </p:cNvPr>
          <p:cNvGraphicFramePr>
            <a:graphicFrameLocks noGrp="1"/>
          </p:cNvGraphicFramePr>
          <p:nvPr>
            <p:extLst>
              <p:ext uri="{D42A27DB-BD31-4B8C-83A1-F6EECF244321}">
                <p14:modId xmlns:p14="http://schemas.microsoft.com/office/powerpoint/2010/main" val="2174100619"/>
              </p:ext>
            </p:extLst>
          </p:nvPr>
        </p:nvGraphicFramePr>
        <p:xfrm>
          <a:off x="1188720" y="1605280"/>
          <a:ext cx="8483601" cy="3444513"/>
        </p:xfrm>
        <a:graphic>
          <a:graphicData uri="http://schemas.openxmlformats.org/drawingml/2006/table">
            <a:tbl>
              <a:tblPr firstRow="1" bandRow="1">
                <a:tableStyleId>{5940675A-B579-460E-94D1-54222C63F5DA}</a:tableStyleId>
              </a:tblPr>
              <a:tblGrid>
                <a:gridCol w="858965">
                  <a:extLst>
                    <a:ext uri="{9D8B030D-6E8A-4147-A177-3AD203B41FA5}">
                      <a16:colId xmlns:a16="http://schemas.microsoft.com/office/drawing/2014/main" val="3854436822"/>
                    </a:ext>
                  </a:extLst>
                </a:gridCol>
                <a:gridCol w="5026534">
                  <a:extLst>
                    <a:ext uri="{9D8B030D-6E8A-4147-A177-3AD203B41FA5}">
                      <a16:colId xmlns:a16="http://schemas.microsoft.com/office/drawing/2014/main" val="2551026297"/>
                    </a:ext>
                  </a:extLst>
                </a:gridCol>
                <a:gridCol w="2598102">
                  <a:extLst>
                    <a:ext uri="{9D8B030D-6E8A-4147-A177-3AD203B41FA5}">
                      <a16:colId xmlns:a16="http://schemas.microsoft.com/office/drawing/2014/main" val="1028971318"/>
                    </a:ext>
                  </a:extLst>
                </a:gridCol>
              </a:tblGrid>
              <a:tr h="513568">
                <a:tc>
                  <a:txBody>
                    <a:bodyPr/>
                    <a:lstStyle/>
                    <a:p>
                      <a:pPr algn="ctr"/>
                      <a:r>
                        <a:rPr lang="en-US" b="1" dirty="0">
                          <a:solidFill>
                            <a:schemeClr val="tx1"/>
                          </a:solidFill>
                        </a:rPr>
                        <a:t>S.NO</a:t>
                      </a:r>
                      <a:endParaRPr lang="en-IN" b="1" dirty="0">
                        <a:solidFill>
                          <a:schemeClr val="tx1"/>
                        </a:solidFill>
                      </a:endParaRPr>
                    </a:p>
                  </a:txBody>
                  <a:tcPr/>
                </a:tc>
                <a:tc>
                  <a:txBody>
                    <a:bodyPr/>
                    <a:lstStyle/>
                    <a:p>
                      <a:pPr algn="ctr"/>
                      <a:r>
                        <a:rPr lang="en-US" b="1" dirty="0">
                          <a:solidFill>
                            <a:schemeClr val="tx1"/>
                          </a:solidFill>
                        </a:rPr>
                        <a:t>NAME</a:t>
                      </a:r>
                      <a:endParaRPr lang="en-IN" b="1" dirty="0">
                        <a:solidFill>
                          <a:schemeClr val="tx1"/>
                        </a:solidFill>
                      </a:endParaRPr>
                    </a:p>
                  </a:txBody>
                  <a:tcPr/>
                </a:tc>
                <a:tc>
                  <a:txBody>
                    <a:bodyPr/>
                    <a:lstStyle/>
                    <a:p>
                      <a:pPr algn="ctr"/>
                      <a:r>
                        <a:rPr lang="en-US" b="1" dirty="0">
                          <a:solidFill>
                            <a:schemeClr val="tx1"/>
                          </a:solidFill>
                        </a:rPr>
                        <a:t>ROLL NUMBER</a:t>
                      </a:r>
                      <a:endParaRPr lang="en-IN" b="1" dirty="0">
                        <a:solidFill>
                          <a:schemeClr val="tx1"/>
                        </a:solidFill>
                      </a:endParaRPr>
                    </a:p>
                  </a:txBody>
                  <a:tcPr/>
                </a:tc>
                <a:extLst>
                  <a:ext uri="{0D108BD9-81ED-4DB2-BD59-A6C34878D82A}">
                    <a16:rowId xmlns:a16="http://schemas.microsoft.com/office/drawing/2014/main" val="4181750792"/>
                  </a:ext>
                </a:extLst>
              </a:tr>
              <a:tr h="586189">
                <a:tc>
                  <a:txBody>
                    <a:bodyPr/>
                    <a:lstStyle/>
                    <a:p>
                      <a:r>
                        <a:rPr lang="en-US" dirty="0"/>
                        <a:t>1</a:t>
                      </a:r>
                      <a:endParaRPr lang="en-IN"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dirty="0"/>
                        <a:t>Ponnana Varahala Naidu</a:t>
                      </a:r>
                      <a:endParaRPr lang="en-IN" dirty="0">
                        <a:latin typeface="Arial Rounded MT Bold" panose="020F0704030504030204" pitchFamily="34" charset="0"/>
                      </a:endParaRPr>
                    </a:p>
                  </a:txBody>
                  <a:tcPr/>
                </a:tc>
                <a:tc>
                  <a:txBody>
                    <a:bodyPr/>
                    <a:lstStyle/>
                    <a:p>
                      <a:r>
                        <a:rPr lang="en-IN" dirty="0"/>
                        <a:t>2110030062</a:t>
                      </a:r>
                    </a:p>
                  </a:txBody>
                  <a:tcPr/>
                </a:tc>
                <a:extLst>
                  <a:ext uri="{0D108BD9-81ED-4DB2-BD59-A6C34878D82A}">
                    <a16:rowId xmlns:a16="http://schemas.microsoft.com/office/drawing/2014/main" val="2332545526"/>
                  </a:ext>
                </a:extLst>
              </a:tr>
              <a:tr h="586189">
                <a:tc>
                  <a:txBody>
                    <a:bodyPr/>
                    <a:lstStyle/>
                    <a:p>
                      <a:r>
                        <a:rPr lang="en-US" dirty="0"/>
                        <a:t>2</a:t>
                      </a:r>
                      <a:endParaRPr lang="en-IN"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Vikram Reddy</a:t>
                      </a:r>
                      <a:endParaRPr lang="en-IN" dirty="0">
                        <a:latin typeface="Arial Rounded MT Bold" panose="020F0704030504030204" pitchFamily="34" charset="0"/>
                      </a:endParaRPr>
                    </a:p>
                  </a:txBody>
                  <a:tcPr/>
                </a:tc>
                <a:tc>
                  <a:txBody>
                    <a:bodyPr/>
                    <a:lstStyle/>
                    <a:p>
                      <a:r>
                        <a:rPr lang="en-IN" dirty="0"/>
                        <a:t>2110030007</a:t>
                      </a:r>
                    </a:p>
                  </a:txBody>
                  <a:tcPr/>
                </a:tc>
                <a:extLst>
                  <a:ext uri="{0D108BD9-81ED-4DB2-BD59-A6C34878D82A}">
                    <a16:rowId xmlns:a16="http://schemas.microsoft.com/office/drawing/2014/main" val="2576536397"/>
                  </a:ext>
                </a:extLst>
              </a:tr>
              <a:tr h="586189">
                <a:tc>
                  <a:txBody>
                    <a:bodyPr/>
                    <a:lstStyle/>
                    <a:p>
                      <a:r>
                        <a:rPr lang="en-US" dirty="0"/>
                        <a:t>3</a:t>
                      </a:r>
                      <a:endParaRPr lang="en-IN" dirty="0"/>
                    </a:p>
                  </a:txBody>
                  <a:tcPr/>
                </a:tc>
                <a:tc>
                  <a:txBody>
                    <a:bodyPr/>
                    <a:lstStyle/>
                    <a:p>
                      <a:r>
                        <a:rPr lang="en-US" dirty="0"/>
                        <a:t>Aravind Sagar</a:t>
                      </a:r>
                      <a:endParaRPr lang="en-IN" dirty="0"/>
                    </a:p>
                  </a:txBody>
                  <a:tcPr/>
                </a:tc>
                <a:tc>
                  <a:txBody>
                    <a:bodyPr/>
                    <a:lstStyle/>
                    <a:p>
                      <a:r>
                        <a:rPr lang="en-IN" dirty="0"/>
                        <a:t>2110030073</a:t>
                      </a:r>
                    </a:p>
                  </a:txBody>
                  <a:tcPr/>
                </a:tc>
                <a:extLst>
                  <a:ext uri="{0D108BD9-81ED-4DB2-BD59-A6C34878D82A}">
                    <a16:rowId xmlns:a16="http://schemas.microsoft.com/office/drawing/2014/main" val="74083313"/>
                  </a:ext>
                </a:extLst>
              </a:tr>
              <a:tr h="586189">
                <a:tc>
                  <a:txBody>
                    <a:bodyPr/>
                    <a:lstStyle/>
                    <a:p>
                      <a:r>
                        <a:rPr lang="en-US" dirty="0"/>
                        <a:t>4</a:t>
                      </a:r>
                      <a:endParaRPr lang="en-IN" dirty="0"/>
                    </a:p>
                  </a:txBody>
                  <a:tcPr/>
                </a:tc>
                <a:tc>
                  <a:txBody>
                    <a:bodyPr/>
                    <a:lstStyle/>
                    <a:p>
                      <a:r>
                        <a:rPr lang="en-US" dirty="0"/>
                        <a:t>Jarpat Chandrashekar</a:t>
                      </a:r>
                      <a:endParaRPr lang="en-IN" dirty="0"/>
                    </a:p>
                  </a:txBody>
                  <a:tcPr/>
                </a:tc>
                <a:tc>
                  <a:txBody>
                    <a:bodyPr/>
                    <a:lstStyle/>
                    <a:p>
                      <a:r>
                        <a:rPr lang="en-IN" dirty="0"/>
                        <a:t>2110030101</a:t>
                      </a:r>
                    </a:p>
                  </a:txBody>
                  <a:tcPr/>
                </a:tc>
                <a:extLst>
                  <a:ext uri="{0D108BD9-81ED-4DB2-BD59-A6C34878D82A}">
                    <a16:rowId xmlns:a16="http://schemas.microsoft.com/office/drawing/2014/main" val="3480825371"/>
                  </a:ext>
                </a:extLst>
              </a:tr>
              <a:tr h="586189">
                <a:tc>
                  <a:txBody>
                    <a:bodyPr/>
                    <a:lstStyle/>
                    <a:p>
                      <a:r>
                        <a:rPr lang="en-US" dirty="0"/>
                        <a:t>5</a:t>
                      </a:r>
                      <a:endParaRPr lang="en-IN" dirty="0"/>
                    </a:p>
                  </a:txBody>
                  <a:tcPr/>
                </a:tc>
                <a:tc>
                  <a:txBody>
                    <a:bodyPr/>
                    <a:lstStyle/>
                    <a:p>
                      <a:r>
                        <a:rPr lang="en-US" dirty="0"/>
                        <a:t>Dileep Reddy</a:t>
                      </a:r>
                      <a:endParaRPr lang="en-IN"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dirty="0"/>
                        <a:t>2110030307</a:t>
                      </a:r>
                    </a:p>
                  </a:txBody>
                  <a:tcPr/>
                </a:tc>
                <a:extLst>
                  <a:ext uri="{0D108BD9-81ED-4DB2-BD59-A6C34878D82A}">
                    <a16:rowId xmlns:a16="http://schemas.microsoft.com/office/drawing/2014/main" val="1220670205"/>
                  </a:ext>
                </a:extLst>
              </a:tr>
            </a:tbl>
          </a:graphicData>
        </a:graphic>
      </p:graphicFrame>
    </p:spTree>
    <p:extLst>
      <p:ext uri="{BB962C8B-B14F-4D97-AF65-F5344CB8AC3E}">
        <p14:creationId xmlns:p14="http://schemas.microsoft.com/office/powerpoint/2010/main" val="2778520133"/>
      </p:ext>
    </p:extLst>
  </p:cSld>
  <p:clrMapOvr>
    <a:masterClrMapping/>
  </p:clrMapOvr>
  <p:transition spd="slow">
    <p:randomBar dir="ver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8D4C46-29F8-2B1F-D8F9-90C84F851757}"/>
              </a:ext>
            </a:extLst>
          </p:cNvPr>
          <p:cNvSpPr>
            <a:spLocks noGrp="1"/>
          </p:cNvSpPr>
          <p:nvPr>
            <p:ph type="title"/>
          </p:nvPr>
        </p:nvSpPr>
        <p:spPr>
          <a:xfrm>
            <a:off x="1797666" y="288793"/>
            <a:ext cx="8596668" cy="650240"/>
          </a:xfrm>
        </p:spPr>
        <p:txBody>
          <a:bodyPr>
            <a:normAutofit/>
          </a:bodyPr>
          <a:lstStyle/>
          <a:p>
            <a:pPr algn="ctr"/>
            <a:r>
              <a:rPr lang="en-IN" sz="3500" b="1" dirty="0">
                <a:solidFill>
                  <a:schemeClr val="tx1"/>
                </a:solidFill>
                <a:latin typeface="Aptos" panose="020B0004020202020204" pitchFamily="34" charset="0"/>
              </a:rPr>
              <a:t>DOMAIN NAME</a:t>
            </a:r>
            <a:endParaRPr lang="en-IN" sz="3500" b="1" dirty="0">
              <a:solidFill>
                <a:schemeClr val="tx1"/>
              </a:solidFill>
              <a:effectLst>
                <a:outerShdw blurRad="38100" dist="38100" dir="2700000" algn="tl">
                  <a:srgbClr val="000000">
                    <a:alpha val="43137"/>
                  </a:srgbClr>
                </a:outerShdw>
              </a:effectLst>
              <a:latin typeface="Aptos" panose="020B0004020202020204" pitchFamily="34" charset="0"/>
            </a:endParaRPr>
          </a:p>
        </p:txBody>
      </p:sp>
      <p:sp>
        <p:nvSpPr>
          <p:cNvPr id="5" name="Content Placeholder 2">
            <a:extLst>
              <a:ext uri="{FF2B5EF4-FFF2-40B4-BE49-F238E27FC236}">
                <a16:creationId xmlns:a16="http://schemas.microsoft.com/office/drawing/2014/main" id="{03760FD4-3DD1-153A-5949-7930693EB58B}"/>
              </a:ext>
            </a:extLst>
          </p:cNvPr>
          <p:cNvSpPr>
            <a:spLocks noGrp="1"/>
          </p:cNvSpPr>
          <p:nvPr>
            <p:ph idx="1"/>
          </p:nvPr>
        </p:nvSpPr>
        <p:spPr>
          <a:xfrm>
            <a:off x="613242" y="1428665"/>
            <a:ext cx="10965516" cy="4374972"/>
          </a:xfrm>
        </p:spPr>
        <p:txBody>
          <a:bodyPr>
            <a:normAutofit/>
          </a:bodyPr>
          <a:lstStyle/>
          <a:p>
            <a:pPr marL="0" indent="0" algn="just">
              <a:buClr>
                <a:srgbClr val="FF0000"/>
              </a:buClr>
              <a:buNone/>
            </a:pPr>
            <a:r>
              <a:rPr lang="en-US" sz="1900" b="1" dirty="0">
                <a:solidFill>
                  <a:srgbClr val="000000"/>
                </a:solidFill>
              </a:rPr>
              <a:t>    </a:t>
            </a:r>
          </a:p>
          <a:p>
            <a:pPr marL="0" indent="0" algn="just">
              <a:buClr>
                <a:srgbClr val="FF0000"/>
              </a:buClr>
              <a:buNone/>
            </a:pPr>
            <a:r>
              <a:rPr lang="en-US" sz="1900" b="1" dirty="0">
                <a:solidFill>
                  <a:srgbClr val="000000"/>
                </a:solidFill>
              </a:rPr>
              <a:t>Domain Name - Agriculture.</a:t>
            </a:r>
          </a:p>
          <a:p>
            <a:pPr marL="0" indent="0" algn="just">
              <a:buClr>
                <a:srgbClr val="FF0000"/>
              </a:buClr>
              <a:buNone/>
            </a:pPr>
            <a:endParaRPr lang="en-US" sz="1900" dirty="0">
              <a:solidFill>
                <a:srgbClr val="000000"/>
              </a:solidFill>
            </a:endParaRPr>
          </a:p>
          <a:p>
            <a:pPr algn="just">
              <a:buClr>
                <a:srgbClr val="FF0000"/>
              </a:buClr>
              <a:buFont typeface="Wingdings" panose="05000000000000000000" pitchFamily="2" charset="2"/>
              <a:buChar char="Ø"/>
            </a:pPr>
            <a:r>
              <a:rPr lang="en-US" sz="1900" dirty="0">
                <a:solidFill>
                  <a:srgbClr val="000000"/>
                </a:solidFill>
              </a:rPr>
              <a:t>I Aim To Build A Platform Dedicated To Agricultural Innovation And Education. Through This Domain. </a:t>
            </a:r>
          </a:p>
          <a:p>
            <a:pPr algn="just">
              <a:buClr>
                <a:srgbClr val="FF0000"/>
              </a:buClr>
              <a:buFont typeface="Wingdings" panose="05000000000000000000" pitchFamily="2" charset="2"/>
              <a:buChar char="Ø"/>
            </a:pPr>
            <a:r>
              <a:rPr lang="en-US" sz="1900" dirty="0">
                <a:solidFill>
                  <a:srgbClr val="000000"/>
                </a:solidFill>
              </a:rPr>
              <a:t>I Envision Fostering Collaboration And Sharing Knowledge Within The Farmer By Our Community.</a:t>
            </a:r>
            <a:endParaRPr lang="en-US" sz="1900" b="0" i="0" dirty="0">
              <a:solidFill>
                <a:srgbClr val="000000"/>
              </a:solidFill>
              <a:effectLst/>
            </a:endParaRPr>
          </a:p>
          <a:p>
            <a:pPr algn="just">
              <a:buClr>
                <a:srgbClr val="FF0000"/>
              </a:buClr>
              <a:buFont typeface="Wingdings" panose="05000000000000000000" pitchFamily="2" charset="2"/>
              <a:buChar char="Ø"/>
            </a:pPr>
            <a:r>
              <a:rPr lang="en-US" sz="1900" b="0" i="0" dirty="0">
                <a:solidFill>
                  <a:srgbClr val="000000"/>
                </a:solidFill>
                <a:effectLst/>
              </a:rPr>
              <a:t>Agriculture Encompasses </a:t>
            </a:r>
            <a:r>
              <a:rPr lang="en-US" sz="1900" dirty="0">
                <a:solidFill>
                  <a:srgbClr val="000000"/>
                </a:solidFill>
              </a:rPr>
              <a:t>T</a:t>
            </a:r>
            <a:r>
              <a:rPr lang="en-US" sz="1900" b="0" i="0" dirty="0">
                <a:solidFill>
                  <a:srgbClr val="000000"/>
                </a:solidFill>
                <a:effectLst/>
              </a:rPr>
              <a:t>he </a:t>
            </a:r>
            <a:r>
              <a:rPr lang="en-US" sz="1900" dirty="0">
                <a:solidFill>
                  <a:srgbClr val="000000"/>
                </a:solidFill>
              </a:rPr>
              <a:t>C</a:t>
            </a:r>
            <a:r>
              <a:rPr lang="en-US" sz="1900" b="0" i="0" dirty="0">
                <a:solidFill>
                  <a:srgbClr val="000000"/>
                </a:solidFill>
                <a:effectLst/>
              </a:rPr>
              <a:t>ultivation </a:t>
            </a:r>
            <a:r>
              <a:rPr lang="en-US" sz="1900" dirty="0">
                <a:solidFill>
                  <a:srgbClr val="000000"/>
                </a:solidFill>
              </a:rPr>
              <a:t>O</a:t>
            </a:r>
            <a:r>
              <a:rPr lang="en-US" sz="1900" b="0" i="0" dirty="0">
                <a:solidFill>
                  <a:srgbClr val="000000"/>
                </a:solidFill>
                <a:effectLst/>
              </a:rPr>
              <a:t>f </a:t>
            </a:r>
            <a:r>
              <a:rPr lang="en-US" sz="1900" dirty="0">
                <a:solidFill>
                  <a:srgbClr val="000000"/>
                </a:solidFill>
              </a:rPr>
              <a:t>C</a:t>
            </a:r>
            <a:r>
              <a:rPr lang="en-US" sz="1900" b="0" i="0" dirty="0">
                <a:solidFill>
                  <a:srgbClr val="000000"/>
                </a:solidFill>
                <a:effectLst/>
              </a:rPr>
              <a:t>rop, </a:t>
            </a:r>
            <a:r>
              <a:rPr lang="en-US" sz="1900" dirty="0">
                <a:solidFill>
                  <a:srgbClr val="000000"/>
                </a:solidFill>
              </a:rPr>
              <a:t>R</a:t>
            </a:r>
            <a:r>
              <a:rPr lang="en-US" sz="1900" b="0" i="0" dirty="0">
                <a:solidFill>
                  <a:srgbClr val="000000"/>
                </a:solidFill>
                <a:effectLst/>
              </a:rPr>
              <a:t>aising </a:t>
            </a:r>
            <a:r>
              <a:rPr lang="en-US" sz="1900" dirty="0">
                <a:solidFill>
                  <a:srgbClr val="000000"/>
                </a:solidFill>
              </a:rPr>
              <a:t>L</a:t>
            </a:r>
            <a:r>
              <a:rPr lang="en-US" sz="1900" b="0" i="0" dirty="0">
                <a:solidFill>
                  <a:srgbClr val="000000"/>
                </a:solidFill>
                <a:effectLst/>
              </a:rPr>
              <a:t>ivestock, And </a:t>
            </a:r>
            <a:r>
              <a:rPr lang="en-US" sz="1900" dirty="0">
                <a:solidFill>
                  <a:srgbClr val="000000"/>
                </a:solidFill>
              </a:rPr>
              <a:t>T</a:t>
            </a:r>
            <a:r>
              <a:rPr lang="en-US" sz="1900" b="0" i="0" dirty="0">
                <a:solidFill>
                  <a:srgbClr val="000000"/>
                </a:solidFill>
                <a:effectLst/>
              </a:rPr>
              <a:t>he </a:t>
            </a:r>
            <a:r>
              <a:rPr lang="en-US" sz="1900" dirty="0">
                <a:solidFill>
                  <a:srgbClr val="000000"/>
                </a:solidFill>
              </a:rPr>
              <a:t>M</a:t>
            </a:r>
            <a:r>
              <a:rPr lang="en-US" sz="1900" b="0" i="0" dirty="0">
                <a:solidFill>
                  <a:srgbClr val="000000"/>
                </a:solidFill>
                <a:effectLst/>
              </a:rPr>
              <a:t>anagement </a:t>
            </a:r>
            <a:r>
              <a:rPr lang="en-US" sz="1900" dirty="0">
                <a:solidFill>
                  <a:srgbClr val="000000"/>
                </a:solidFill>
              </a:rPr>
              <a:t>O</a:t>
            </a:r>
            <a:r>
              <a:rPr lang="en-US" sz="1900" b="0" i="0" dirty="0">
                <a:solidFill>
                  <a:srgbClr val="000000"/>
                </a:solidFill>
                <a:effectLst/>
              </a:rPr>
              <a:t>f </a:t>
            </a:r>
            <a:r>
              <a:rPr lang="en-US" sz="1900" dirty="0">
                <a:solidFill>
                  <a:srgbClr val="000000"/>
                </a:solidFill>
              </a:rPr>
              <a:t>L</a:t>
            </a:r>
            <a:r>
              <a:rPr lang="en-US" sz="1900" b="0" i="0" dirty="0">
                <a:solidFill>
                  <a:srgbClr val="000000"/>
                </a:solidFill>
                <a:effectLst/>
              </a:rPr>
              <a:t>and </a:t>
            </a:r>
            <a:r>
              <a:rPr lang="en-US" sz="1900" dirty="0">
                <a:solidFill>
                  <a:srgbClr val="000000"/>
                </a:solidFill>
              </a:rPr>
              <a:t>F</a:t>
            </a:r>
            <a:r>
              <a:rPr lang="en-US" sz="1900" b="0" i="0" dirty="0">
                <a:solidFill>
                  <a:srgbClr val="000000"/>
                </a:solidFill>
                <a:effectLst/>
              </a:rPr>
              <a:t>or </a:t>
            </a:r>
            <a:r>
              <a:rPr lang="en-US" sz="1900" dirty="0">
                <a:solidFill>
                  <a:srgbClr val="000000"/>
                </a:solidFill>
              </a:rPr>
              <a:t>S</a:t>
            </a:r>
            <a:r>
              <a:rPr lang="en-US" sz="1900" b="0" i="0" dirty="0">
                <a:solidFill>
                  <a:srgbClr val="000000"/>
                </a:solidFill>
                <a:effectLst/>
              </a:rPr>
              <a:t>ustainable </a:t>
            </a:r>
            <a:r>
              <a:rPr lang="en-US" sz="1900" dirty="0">
                <a:solidFill>
                  <a:srgbClr val="000000"/>
                </a:solidFill>
              </a:rPr>
              <a:t>F</a:t>
            </a:r>
            <a:r>
              <a:rPr lang="en-US" sz="1900" b="0" i="0" dirty="0">
                <a:solidFill>
                  <a:srgbClr val="000000"/>
                </a:solidFill>
                <a:effectLst/>
              </a:rPr>
              <a:t>ood </a:t>
            </a:r>
            <a:r>
              <a:rPr lang="en-US" sz="1900" dirty="0">
                <a:solidFill>
                  <a:srgbClr val="000000"/>
                </a:solidFill>
              </a:rPr>
              <a:t>P</a:t>
            </a:r>
            <a:r>
              <a:rPr lang="en-US" sz="1900" b="0" i="0" dirty="0">
                <a:solidFill>
                  <a:srgbClr val="000000"/>
                </a:solidFill>
                <a:effectLst/>
              </a:rPr>
              <a:t>roduction.</a:t>
            </a:r>
          </a:p>
          <a:p>
            <a:pPr algn="just">
              <a:buClr>
                <a:srgbClr val="FF0000"/>
              </a:buClr>
              <a:buFont typeface="Wingdings" panose="05000000000000000000" pitchFamily="2" charset="2"/>
              <a:buChar char="Ø"/>
            </a:pPr>
            <a:r>
              <a:rPr lang="en-US" sz="1900" b="0" i="0" dirty="0">
                <a:solidFill>
                  <a:srgbClr val="000000"/>
                </a:solidFill>
                <a:effectLst/>
              </a:rPr>
              <a:t>It </a:t>
            </a:r>
            <a:r>
              <a:rPr lang="en-US" sz="1900" dirty="0">
                <a:solidFill>
                  <a:srgbClr val="000000"/>
                </a:solidFill>
              </a:rPr>
              <a:t>I</a:t>
            </a:r>
            <a:r>
              <a:rPr lang="en-US" sz="1900" b="0" i="0" dirty="0">
                <a:solidFill>
                  <a:srgbClr val="000000"/>
                </a:solidFill>
                <a:effectLst/>
              </a:rPr>
              <a:t>s </a:t>
            </a:r>
            <a:r>
              <a:rPr lang="en-US" sz="1900" dirty="0">
                <a:solidFill>
                  <a:srgbClr val="000000"/>
                </a:solidFill>
              </a:rPr>
              <a:t>N</a:t>
            </a:r>
            <a:r>
              <a:rPr lang="en-US" sz="1900" b="0" i="0" dirty="0">
                <a:solidFill>
                  <a:srgbClr val="000000"/>
                </a:solidFill>
                <a:effectLst/>
              </a:rPr>
              <a:t>ot </a:t>
            </a:r>
            <a:r>
              <a:rPr lang="en-US" sz="1900" dirty="0">
                <a:solidFill>
                  <a:srgbClr val="000000"/>
                </a:solidFill>
              </a:rPr>
              <a:t>O</a:t>
            </a:r>
            <a:r>
              <a:rPr lang="en-US" sz="1900" b="0" i="0" dirty="0">
                <a:solidFill>
                  <a:srgbClr val="000000"/>
                </a:solidFill>
                <a:effectLst/>
              </a:rPr>
              <a:t>nly </a:t>
            </a:r>
            <a:r>
              <a:rPr lang="en-US" sz="1900" dirty="0">
                <a:solidFill>
                  <a:srgbClr val="000000"/>
                </a:solidFill>
              </a:rPr>
              <a:t>A</a:t>
            </a:r>
            <a:r>
              <a:rPr lang="en-US" sz="1900" b="0" i="0" dirty="0">
                <a:solidFill>
                  <a:srgbClr val="000000"/>
                </a:solidFill>
                <a:effectLst/>
              </a:rPr>
              <a:t> </a:t>
            </a:r>
            <a:r>
              <a:rPr lang="en-US" sz="1900" dirty="0">
                <a:solidFill>
                  <a:srgbClr val="000000"/>
                </a:solidFill>
              </a:rPr>
              <a:t>F</a:t>
            </a:r>
            <a:r>
              <a:rPr lang="en-US" sz="1900" b="0" i="0" dirty="0">
                <a:solidFill>
                  <a:srgbClr val="000000"/>
                </a:solidFill>
                <a:effectLst/>
              </a:rPr>
              <a:t>undamental </a:t>
            </a:r>
            <a:r>
              <a:rPr lang="en-US" sz="1900" dirty="0">
                <a:solidFill>
                  <a:srgbClr val="000000"/>
                </a:solidFill>
              </a:rPr>
              <a:t>A</a:t>
            </a:r>
            <a:r>
              <a:rPr lang="en-US" sz="1900" b="0" i="0" dirty="0">
                <a:solidFill>
                  <a:srgbClr val="000000"/>
                </a:solidFill>
                <a:effectLst/>
              </a:rPr>
              <a:t>spect </a:t>
            </a:r>
            <a:r>
              <a:rPr lang="en-US" sz="1900" dirty="0">
                <a:solidFill>
                  <a:srgbClr val="000000"/>
                </a:solidFill>
              </a:rPr>
              <a:t>O</a:t>
            </a:r>
            <a:r>
              <a:rPr lang="en-US" sz="1900" b="0" i="0" dirty="0">
                <a:solidFill>
                  <a:srgbClr val="000000"/>
                </a:solidFill>
                <a:effectLst/>
              </a:rPr>
              <a:t>f </a:t>
            </a:r>
            <a:r>
              <a:rPr lang="en-US" sz="1900" dirty="0">
                <a:solidFill>
                  <a:srgbClr val="000000"/>
                </a:solidFill>
              </a:rPr>
              <a:t>H</a:t>
            </a:r>
            <a:r>
              <a:rPr lang="en-US" sz="1900" b="0" i="0" dirty="0">
                <a:solidFill>
                  <a:srgbClr val="000000"/>
                </a:solidFill>
                <a:effectLst/>
              </a:rPr>
              <a:t>uman </a:t>
            </a:r>
            <a:r>
              <a:rPr lang="en-US" sz="1900" dirty="0">
                <a:solidFill>
                  <a:srgbClr val="000000"/>
                </a:solidFill>
              </a:rPr>
              <a:t>S</a:t>
            </a:r>
            <a:r>
              <a:rPr lang="en-US" sz="1900" b="0" i="0" dirty="0">
                <a:solidFill>
                  <a:srgbClr val="000000"/>
                </a:solidFill>
                <a:effectLst/>
              </a:rPr>
              <a:t>urvival </a:t>
            </a:r>
            <a:r>
              <a:rPr lang="en-US" sz="1900" dirty="0">
                <a:solidFill>
                  <a:srgbClr val="000000"/>
                </a:solidFill>
              </a:rPr>
              <a:t>B</a:t>
            </a:r>
            <a:r>
              <a:rPr lang="en-US" sz="1900" b="0" i="0" dirty="0">
                <a:solidFill>
                  <a:srgbClr val="000000"/>
                </a:solidFill>
                <a:effectLst/>
              </a:rPr>
              <a:t>ut </a:t>
            </a:r>
            <a:r>
              <a:rPr lang="en-US" sz="1900" dirty="0">
                <a:solidFill>
                  <a:srgbClr val="000000"/>
                </a:solidFill>
              </a:rPr>
              <a:t>A</a:t>
            </a:r>
            <a:r>
              <a:rPr lang="en-US" sz="1900" b="0" i="0" dirty="0">
                <a:solidFill>
                  <a:srgbClr val="000000"/>
                </a:solidFill>
                <a:effectLst/>
              </a:rPr>
              <a:t>lso A Dynamic </a:t>
            </a:r>
            <a:r>
              <a:rPr lang="en-US" sz="1900" dirty="0">
                <a:solidFill>
                  <a:srgbClr val="000000"/>
                </a:solidFill>
              </a:rPr>
              <a:t>F</a:t>
            </a:r>
            <a:r>
              <a:rPr lang="en-US" sz="1900" b="0" i="0" dirty="0">
                <a:solidFill>
                  <a:srgbClr val="000000"/>
                </a:solidFill>
                <a:effectLst/>
              </a:rPr>
              <a:t>ield </a:t>
            </a:r>
            <a:r>
              <a:rPr lang="en-US" sz="1900" dirty="0">
                <a:solidFill>
                  <a:srgbClr val="000000"/>
                </a:solidFill>
              </a:rPr>
              <a:t>T</a:t>
            </a:r>
            <a:r>
              <a:rPr lang="en-US" sz="1900" b="0" i="0" dirty="0">
                <a:solidFill>
                  <a:srgbClr val="000000"/>
                </a:solidFill>
                <a:effectLst/>
              </a:rPr>
              <a:t>hat </a:t>
            </a:r>
            <a:r>
              <a:rPr lang="en-US" sz="1900" dirty="0">
                <a:solidFill>
                  <a:srgbClr val="000000"/>
                </a:solidFill>
              </a:rPr>
              <a:t>I</a:t>
            </a:r>
            <a:r>
              <a:rPr lang="en-US" sz="1900" b="0" i="0" dirty="0">
                <a:solidFill>
                  <a:srgbClr val="000000"/>
                </a:solidFill>
                <a:effectLst/>
              </a:rPr>
              <a:t>ntersects </a:t>
            </a:r>
            <a:r>
              <a:rPr lang="en-US" sz="1900" dirty="0">
                <a:solidFill>
                  <a:srgbClr val="000000"/>
                </a:solidFill>
              </a:rPr>
              <a:t>W</a:t>
            </a:r>
            <a:r>
              <a:rPr lang="en-US" sz="1900" b="0" i="0" dirty="0">
                <a:solidFill>
                  <a:srgbClr val="000000"/>
                </a:solidFill>
                <a:effectLst/>
              </a:rPr>
              <a:t>ith </a:t>
            </a:r>
            <a:r>
              <a:rPr lang="en-US" sz="1900" dirty="0">
                <a:solidFill>
                  <a:srgbClr val="000000"/>
                </a:solidFill>
              </a:rPr>
              <a:t>T</a:t>
            </a:r>
            <a:r>
              <a:rPr lang="en-US" sz="1900" b="0" i="0" dirty="0">
                <a:solidFill>
                  <a:srgbClr val="000000"/>
                </a:solidFill>
                <a:effectLst/>
              </a:rPr>
              <a:t>echnology, Economics, And </a:t>
            </a:r>
            <a:r>
              <a:rPr lang="en-US" sz="1900" dirty="0">
                <a:solidFill>
                  <a:srgbClr val="000000"/>
                </a:solidFill>
              </a:rPr>
              <a:t>E</a:t>
            </a:r>
            <a:r>
              <a:rPr lang="en-US" sz="1900" b="0" i="0" dirty="0">
                <a:solidFill>
                  <a:srgbClr val="000000"/>
                </a:solidFill>
                <a:effectLst/>
              </a:rPr>
              <a:t>nvironmental </a:t>
            </a:r>
            <a:r>
              <a:rPr lang="en-US" sz="1900" dirty="0">
                <a:solidFill>
                  <a:srgbClr val="000000"/>
                </a:solidFill>
              </a:rPr>
              <a:t>C</a:t>
            </a:r>
            <a:r>
              <a:rPr lang="en-US" sz="1900" b="0" i="0" dirty="0">
                <a:solidFill>
                  <a:srgbClr val="000000"/>
                </a:solidFill>
                <a:effectLst/>
              </a:rPr>
              <a:t>onservation.</a:t>
            </a:r>
          </a:p>
        </p:txBody>
      </p:sp>
      <p:pic>
        <p:nvPicPr>
          <p:cNvPr id="4" name="Picture 3">
            <a:extLst>
              <a:ext uri="{FF2B5EF4-FFF2-40B4-BE49-F238E27FC236}">
                <a16:creationId xmlns:a16="http://schemas.microsoft.com/office/drawing/2014/main" id="{B309B69C-045D-0DAF-B207-658F3B944CB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9493" y="5893054"/>
            <a:ext cx="2282507" cy="9649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75557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E6928-C9E1-9AEC-7AEA-A65520A279B2}"/>
              </a:ext>
            </a:extLst>
          </p:cNvPr>
          <p:cNvSpPr>
            <a:spLocks noGrp="1"/>
          </p:cNvSpPr>
          <p:nvPr>
            <p:ph type="title"/>
          </p:nvPr>
        </p:nvSpPr>
        <p:spPr>
          <a:xfrm>
            <a:off x="1797665" y="543697"/>
            <a:ext cx="8596668" cy="609600"/>
          </a:xfrm>
        </p:spPr>
        <p:txBody>
          <a:bodyPr>
            <a:noAutofit/>
          </a:bodyPr>
          <a:lstStyle/>
          <a:p>
            <a:pPr algn="ctr"/>
            <a:r>
              <a:rPr lang="en-IN" sz="3500" b="1" dirty="0">
                <a:solidFill>
                  <a:schemeClr val="tx1"/>
                </a:solidFill>
                <a:latin typeface="Aptos" panose="020B0004020202020204" pitchFamily="34" charset="0"/>
              </a:rPr>
              <a:t>IDENTIFY PROBLEM </a:t>
            </a:r>
            <a:br>
              <a:rPr lang="en-IN" sz="3500" b="1" dirty="0">
                <a:latin typeface="Aptos" panose="020B0004020202020204" pitchFamily="34" charset="0"/>
              </a:rPr>
            </a:br>
            <a:endParaRPr lang="en-IN" sz="3500" b="1" dirty="0">
              <a:latin typeface="Aptos" panose="020B0004020202020204" pitchFamily="34" charset="0"/>
            </a:endParaRPr>
          </a:p>
        </p:txBody>
      </p:sp>
      <p:sp>
        <p:nvSpPr>
          <p:cNvPr id="3" name="Content Placeholder 2">
            <a:extLst>
              <a:ext uri="{FF2B5EF4-FFF2-40B4-BE49-F238E27FC236}">
                <a16:creationId xmlns:a16="http://schemas.microsoft.com/office/drawing/2014/main" id="{364E29C3-280B-2DE4-41ED-5385EE905BF1}"/>
              </a:ext>
            </a:extLst>
          </p:cNvPr>
          <p:cNvSpPr>
            <a:spLocks noGrp="1"/>
          </p:cNvSpPr>
          <p:nvPr>
            <p:ph idx="1"/>
          </p:nvPr>
        </p:nvSpPr>
        <p:spPr>
          <a:xfrm>
            <a:off x="358330" y="1460612"/>
            <a:ext cx="11475339" cy="4655982"/>
          </a:xfrm>
        </p:spPr>
        <p:txBody>
          <a:bodyPr>
            <a:noAutofit/>
          </a:bodyPr>
          <a:lstStyle/>
          <a:p>
            <a:pPr marL="0" indent="0" algn="l">
              <a:buClr>
                <a:srgbClr val="FF0000"/>
              </a:buClr>
              <a:buNone/>
            </a:pPr>
            <a:r>
              <a:rPr lang="en-US" sz="1900" b="1" i="0" dirty="0">
                <a:solidFill>
                  <a:srgbClr val="000000"/>
                </a:solidFill>
                <a:effectLst/>
              </a:rPr>
              <a:t>Problem Statement - </a:t>
            </a:r>
            <a:r>
              <a:rPr lang="en-US" sz="1900" b="1" dirty="0">
                <a:solidFill>
                  <a:srgbClr val="000000"/>
                </a:solidFill>
              </a:rPr>
              <a:t>S</a:t>
            </a:r>
            <a:r>
              <a:rPr lang="en-US" sz="1900" b="1" i="0" dirty="0">
                <a:solidFill>
                  <a:srgbClr val="000000"/>
                </a:solidFill>
                <a:effectLst/>
              </a:rPr>
              <a:t>ignificant </a:t>
            </a:r>
            <a:r>
              <a:rPr lang="en-US" sz="1900" b="1" dirty="0">
                <a:solidFill>
                  <a:srgbClr val="000000"/>
                </a:solidFill>
              </a:rPr>
              <a:t>P</a:t>
            </a:r>
            <a:r>
              <a:rPr lang="en-US" sz="1900" b="1" i="0" dirty="0">
                <a:solidFill>
                  <a:srgbClr val="000000"/>
                </a:solidFill>
                <a:effectLst/>
              </a:rPr>
              <a:t>roblem </a:t>
            </a:r>
            <a:r>
              <a:rPr lang="en-US" sz="1900" b="1" dirty="0">
                <a:solidFill>
                  <a:srgbClr val="000000"/>
                </a:solidFill>
              </a:rPr>
              <a:t>B</a:t>
            </a:r>
            <a:r>
              <a:rPr lang="en-US" sz="1900" b="1" i="0" dirty="0">
                <a:solidFill>
                  <a:srgbClr val="000000"/>
                </a:solidFill>
                <a:effectLst/>
              </a:rPr>
              <a:t>etween </a:t>
            </a:r>
            <a:r>
              <a:rPr lang="en-US" sz="1900" b="1" dirty="0">
                <a:solidFill>
                  <a:srgbClr val="000000"/>
                </a:solidFill>
              </a:rPr>
              <a:t>F</a:t>
            </a:r>
            <a:r>
              <a:rPr lang="en-US" sz="1900" b="1" i="0" dirty="0">
                <a:solidFill>
                  <a:srgbClr val="000000"/>
                </a:solidFill>
                <a:effectLst/>
              </a:rPr>
              <a:t>armer </a:t>
            </a:r>
            <a:r>
              <a:rPr lang="en-US" sz="1900" b="1" dirty="0">
                <a:solidFill>
                  <a:srgbClr val="000000"/>
                </a:solidFill>
              </a:rPr>
              <a:t>A</a:t>
            </a:r>
            <a:r>
              <a:rPr lang="en-US" sz="1900" b="1" i="0" dirty="0">
                <a:solidFill>
                  <a:srgbClr val="000000"/>
                </a:solidFill>
                <a:effectLst/>
              </a:rPr>
              <a:t>nd </a:t>
            </a:r>
            <a:r>
              <a:rPr lang="en-US" sz="1900" b="1" dirty="0">
                <a:solidFill>
                  <a:srgbClr val="000000"/>
                </a:solidFill>
              </a:rPr>
              <a:t>C</a:t>
            </a:r>
            <a:r>
              <a:rPr lang="en-US" sz="1900" b="1" i="0" dirty="0">
                <a:solidFill>
                  <a:srgbClr val="000000"/>
                </a:solidFill>
                <a:effectLst/>
              </a:rPr>
              <a:t>onsumer </a:t>
            </a:r>
            <a:r>
              <a:rPr lang="en-US" sz="1900" b="1" dirty="0">
                <a:solidFill>
                  <a:srgbClr val="000000"/>
                </a:solidFill>
              </a:rPr>
              <a:t>W</a:t>
            </a:r>
            <a:r>
              <a:rPr lang="en-US" sz="1900" b="1" i="0" dirty="0">
                <a:solidFill>
                  <a:srgbClr val="000000"/>
                </a:solidFill>
                <a:effectLst/>
              </a:rPr>
              <a:t>hen </a:t>
            </a:r>
            <a:r>
              <a:rPr lang="en-US" sz="1900" b="1" dirty="0">
                <a:solidFill>
                  <a:srgbClr val="000000"/>
                </a:solidFill>
              </a:rPr>
              <a:t>S</a:t>
            </a:r>
            <a:r>
              <a:rPr lang="en-US" sz="1900" b="1" i="0" dirty="0">
                <a:solidFill>
                  <a:srgbClr val="000000"/>
                </a:solidFill>
                <a:effectLst/>
              </a:rPr>
              <a:t>elling </a:t>
            </a:r>
            <a:r>
              <a:rPr lang="en-US" sz="1900" b="1" dirty="0">
                <a:solidFill>
                  <a:srgbClr val="000000"/>
                </a:solidFill>
              </a:rPr>
              <a:t>C</a:t>
            </a:r>
            <a:r>
              <a:rPr lang="en-US" sz="1900" b="1" i="0" dirty="0">
                <a:solidFill>
                  <a:srgbClr val="000000"/>
                </a:solidFill>
                <a:effectLst/>
              </a:rPr>
              <a:t>rop.</a:t>
            </a:r>
            <a:br>
              <a:rPr lang="en-US" sz="1900" b="1" i="0" dirty="0">
                <a:solidFill>
                  <a:srgbClr val="000000"/>
                </a:solidFill>
                <a:effectLst/>
              </a:rPr>
            </a:br>
            <a:endParaRPr lang="en-US" sz="1900" b="1" i="0" dirty="0">
              <a:solidFill>
                <a:srgbClr val="000000"/>
              </a:solidFill>
              <a:effectLst/>
            </a:endParaRPr>
          </a:p>
          <a:p>
            <a:pPr algn="l">
              <a:buClr>
                <a:srgbClr val="FF0000"/>
              </a:buClr>
              <a:buFont typeface="Wingdings" panose="05000000000000000000" pitchFamily="2" charset="2"/>
              <a:buChar char="Ø"/>
            </a:pPr>
            <a:r>
              <a:rPr lang="en-US" sz="1900" b="0" i="0" dirty="0">
                <a:solidFill>
                  <a:srgbClr val="000000"/>
                </a:solidFill>
                <a:effectLst/>
              </a:rPr>
              <a:t>One Significant Problem </a:t>
            </a:r>
            <a:r>
              <a:rPr lang="en-US" sz="1900" dirty="0">
                <a:solidFill>
                  <a:srgbClr val="000000"/>
                </a:solidFill>
              </a:rPr>
              <a:t>B</a:t>
            </a:r>
            <a:r>
              <a:rPr lang="en-US" sz="1900" b="0" i="0" dirty="0">
                <a:solidFill>
                  <a:srgbClr val="000000"/>
                </a:solidFill>
                <a:effectLst/>
              </a:rPr>
              <a:t>etween Farmer </a:t>
            </a:r>
            <a:r>
              <a:rPr lang="en-US" sz="1900" dirty="0">
                <a:solidFill>
                  <a:srgbClr val="000000"/>
                </a:solidFill>
              </a:rPr>
              <a:t>A</a:t>
            </a:r>
            <a:r>
              <a:rPr lang="en-US" sz="1900" b="0" i="0" dirty="0">
                <a:solidFill>
                  <a:srgbClr val="000000"/>
                </a:solidFill>
                <a:effectLst/>
              </a:rPr>
              <a:t>nd </a:t>
            </a:r>
            <a:r>
              <a:rPr lang="en-US" sz="1900" dirty="0">
                <a:solidFill>
                  <a:srgbClr val="000000"/>
                </a:solidFill>
              </a:rPr>
              <a:t>C</a:t>
            </a:r>
            <a:r>
              <a:rPr lang="en-US" sz="1900" b="0" i="0" dirty="0">
                <a:solidFill>
                  <a:srgbClr val="000000"/>
                </a:solidFill>
                <a:effectLst/>
              </a:rPr>
              <a:t>onsumer </a:t>
            </a:r>
            <a:r>
              <a:rPr lang="en-US" sz="1900" dirty="0">
                <a:solidFill>
                  <a:srgbClr val="000000"/>
                </a:solidFill>
              </a:rPr>
              <a:t>W</a:t>
            </a:r>
            <a:r>
              <a:rPr lang="en-US" sz="1900" b="0" i="0" dirty="0">
                <a:solidFill>
                  <a:srgbClr val="000000"/>
                </a:solidFill>
                <a:effectLst/>
              </a:rPr>
              <a:t>hen </a:t>
            </a:r>
            <a:r>
              <a:rPr lang="en-US" sz="1900" dirty="0">
                <a:solidFill>
                  <a:srgbClr val="000000"/>
                </a:solidFill>
              </a:rPr>
              <a:t>S</a:t>
            </a:r>
            <a:r>
              <a:rPr lang="en-US" sz="1900" b="0" i="0" dirty="0">
                <a:solidFill>
                  <a:srgbClr val="000000"/>
                </a:solidFill>
                <a:effectLst/>
              </a:rPr>
              <a:t>elling </a:t>
            </a:r>
            <a:r>
              <a:rPr lang="en-US" sz="1900" dirty="0">
                <a:solidFill>
                  <a:srgbClr val="000000"/>
                </a:solidFill>
              </a:rPr>
              <a:t>C</a:t>
            </a:r>
            <a:r>
              <a:rPr lang="en-US" sz="1900" b="0" i="0" dirty="0">
                <a:solidFill>
                  <a:srgbClr val="000000"/>
                </a:solidFill>
                <a:effectLst/>
              </a:rPr>
              <a:t>rop </a:t>
            </a:r>
            <a:r>
              <a:rPr lang="en-US" sz="1900" dirty="0">
                <a:solidFill>
                  <a:srgbClr val="000000"/>
                </a:solidFill>
              </a:rPr>
              <a:t>I</a:t>
            </a:r>
            <a:r>
              <a:rPr lang="en-US" sz="1900" b="0" i="0" dirty="0">
                <a:solidFill>
                  <a:srgbClr val="000000"/>
                </a:solidFill>
                <a:effectLst/>
              </a:rPr>
              <a:t>s </a:t>
            </a:r>
            <a:r>
              <a:rPr lang="en-US" sz="1900" dirty="0">
                <a:solidFill>
                  <a:srgbClr val="000000"/>
                </a:solidFill>
              </a:rPr>
              <a:t>T</a:t>
            </a:r>
            <a:r>
              <a:rPr lang="en-US" sz="1900" b="0" i="0" dirty="0">
                <a:solidFill>
                  <a:srgbClr val="000000"/>
                </a:solidFill>
                <a:effectLst/>
              </a:rPr>
              <a:t>he </a:t>
            </a:r>
            <a:r>
              <a:rPr lang="en-US" sz="1900" dirty="0">
                <a:solidFill>
                  <a:srgbClr val="000000"/>
                </a:solidFill>
              </a:rPr>
              <a:t>L</a:t>
            </a:r>
            <a:r>
              <a:rPr lang="en-US" sz="1900" b="0" i="0" dirty="0">
                <a:solidFill>
                  <a:srgbClr val="000000"/>
                </a:solidFill>
                <a:effectLst/>
              </a:rPr>
              <a:t>ack </a:t>
            </a:r>
            <a:r>
              <a:rPr lang="en-US" sz="1900" dirty="0">
                <a:solidFill>
                  <a:srgbClr val="000000"/>
                </a:solidFill>
              </a:rPr>
              <a:t>O</a:t>
            </a:r>
            <a:r>
              <a:rPr lang="en-US" sz="1900" b="0" i="0" dirty="0">
                <a:solidFill>
                  <a:srgbClr val="000000"/>
                </a:solidFill>
                <a:effectLst/>
              </a:rPr>
              <a:t>f </a:t>
            </a:r>
            <a:r>
              <a:rPr lang="en-US" sz="1900" dirty="0">
                <a:solidFill>
                  <a:srgbClr val="000000"/>
                </a:solidFill>
              </a:rPr>
              <a:t>D</a:t>
            </a:r>
            <a:r>
              <a:rPr lang="en-US" sz="1900" b="0" i="0" dirty="0">
                <a:solidFill>
                  <a:srgbClr val="000000"/>
                </a:solidFill>
                <a:effectLst/>
              </a:rPr>
              <a:t>irect </a:t>
            </a:r>
            <a:r>
              <a:rPr lang="en-US" sz="1900" dirty="0">
                <a:solidFill>
                  <a:srgbClr val="000000"/>
                </a:solidFill>
              </a:rPr>
              <a:t>C</a:t>
            </a:r>
            <a:r>
              <a:rPr lang="en-US" sz="1900" b="0" i="0" dirty="0">
                <a:solidFill>
                  <a:srgbClr val="000000"/>
                </a:solidFill>
                <a:effectLst/>
              </a:rPr>
              <a:t>ommunication </a:t>
            </a:r>
            <a:r>
              <a:rPr lang="en-US" sz="1900" dirty="0">
                <a:solidFill>
                  <a:srgbClr val="000000"/>
                </a:solidFill>
              </a:rPr>
              <a:t>A</a:t>
            </a:r>
            <a:r>
              <a:rPr lang="en-US" sz="1900" b="0" i="0" dirty="0">
                <a:solidFill>
                  <a:srgbClr val="000000"/>
                </a:solidFill>
                <a:effectLst/>
              </a:rPr>
              <a:t>nd </a:t>
            </a:r>
            <a:r>
              <a:rPr lang="en-US" sz="1900" dirty="0">
                <a:solidFill>
                  <a:srgbClr val="000000"/>
                </a:solidFill>
              </a:rPr>
              <a:t>U</a:t>
            </a:r>
            <a:r>
              <a:rPr lang="en-US" sz="1900" b="0" i="0" dirty="0">
                <a:solidFill>
                  <a:srgbClr val="000000"/>
                </a:solidFill>
                <a:effectLst/>
              </a:rPr>
              <a:t>nderstanding </a:t>
            </a:r>
            <a:r>
              <a:rPr lang="en-US" sz="1900" dirty="0">
                <a:solidFill>
                  <a:srgbClr val="000000"/>
                </a:solidFill>
              </a:rPr>
              <a:t>B</a:t>
            </a:r>
            <a:r>
              <a:rPr lang="en-US" sz="1900" b="0" i="0" dirty="0">
                <a:solidFill>
                  <a:srgbClr val="000000"/>
                </a:solidFill>
                <a:effectLst/>
              </a:rPr>
              <a:t>etween </a:t>
            </a:r>
            <a:r>
              <a:rPr lang="en-US" sz="1900" dirty="0">
                <a:solidFill>
                  <a:srgbClr val="000000"/>
                </a:solidFill>
              </a:rPr>
              <a:t>T</a:t>
            </a:r>
            <a:r>
              <a:rPr lang="en-US" sz="1900" b="0" i="0" dirty="0">
                <a:solidFill>
                  <a:srgbClr val="000000"/>
                </a:solidFill>
                <a:effectLst/>
              </a:rPr>
              <a:t>he </a:t>
            </a:r>
            <a:r>
              <a:rPr lang="en-US" sz="1900" dirty="0">
                <a:solidFill>
                  <a:srgbClr val="000000"/>
                </a:solidFill>
              </a:rPr>
              <a:t>T</a:t>
            </a:r>
            <a:r>
              <a:rPr lang="en-US" sz="1900" b="0" i="0" dirty="0">
                <a:solidFill>
                  <a:srgbClr val="000000"/>
                </a:solidFill>
                <a:effectLst/>
              </a:rPr>
              <a:t>wo </a:t>
            </a:r>
            <a:r>
              <a:rPr lang="en-US" sz="1900" dirty="0">
                <a:solidFill>
                  <a:srgbClr val="000000"/>
                </a:solidFill>
              </a:rPr>
              <a:t>P</a:t>
            </a:r>
            <a:r>
              <a:rPr lang="en-US" sz="1900" b="0" i="0" dirty="0">
                <a:solidFill>
                  <a:srgbClr val="000000"/>
                </a:solidFill>
                <a:effectLst/>
              </a:rPr>
              <a:t>arties.</a:t>
            </a:r>
          </a:p>
          <a:p>
            <a:pPr algn="l">
              <a:buClr>
                <a:srgbClr val="FF0000"/>
              </a:buClr>
              <a:buFont typeface="Wingdings" panose="05000000000000000000" pitchFamily="2" charset="2"/>
              <a:buChar char="Ø"/>
            </a:pPr>
            <a:r>
              <a:rPr lang="en-US" sz="1900" b="0" i="0" dirty="0">
                <a:solidFill>
                  <a:srgbClr val="000000"/>
                </a:solidFill>
                <a:effectLst/>
              </a:rPr>
              <a:t>Farmer May Struggle </a:t>
            </a:r>
            <a:r>
              <a:rPr lang="en-US" sz="1900" dirty="0">
                <a:solidFill>
                  <a:srgbClr val="000000"/>
                </a:solidFill>
              </a:rPr>
              <a:t>T</a:t>
            </a:r>
            <a:r>
              <a:rPr lang="en-US" sz="1900" b="0" i="0" dirty="0">
                <a:solidFill>
                  <a:srgbClr val="000000"/>
                </a:solidFill>
                <a:effectLst/>
              </a:rPr>
              <a:t>o </a:t>
            </a:r>
            <a:r>
              <a:rPr lang="en-US" sz="1900" dirty="0">
                <a:solidFill>
                  <a:srgbClr val="000000"/>
                </a:solidFill>
              </a:rPr>
              <a:t>R</a:t>
            </a:r>
            <a:r>
              <a:rPr lang="en-US" sz="1900" b="0" i="0" dirty="0">
                <a:solidFill>
                  <a:srgbClr val="000000"/>
                </a:solidFill>
                <a:effectLst/>
              </a:rPr>
              <a:t>each </a:t>
            </a:r>
            <a:r>
              <a:rPr lang="en-US" sz="1900" dirty="0">
                <a:solidFill>
                  <a:srgbClr val="000000"/>
                </a:solidFill>
              </a:rPr>
              <a:t>C</a:t>
            </a:r>
            <a:r>
              <a:rPr lang="en-US" sz="1900" b="0" i="0" dirty="0">
                <a:solidFill>
                  <a:srgbClr val="000000"/>
                </a:solidFill>
                <a:effectLst/>
              </a:rPr>
              <a:t>onsumers </a:t>
            </a:r>
            <a:r>
              <a:rPr lang="en-US" sz="1900" dirty="0">
                <a:solidFill>
                  <a:srgbClr val="000000"/>
                </a:solidFill>
              </a:rPr>
              <a:t>D</a:t>
            </a:r>
            <a:r>
              <a:rPr lang="en-US" sz="1900" b="0" i="0" dirty="0">
                <a:solidFill>
                  <a:srgbClr val="000000"/>
                </a:solidFill>
                <a:effectLst/>
              </a:rPr>
              <a:t>irectly, Relying </a:t>
            </a:r>
            <a:r>
              <a:rPr lang="en-US" sz="1900" dirty="0">
                <a:solidFill>
                  <a:srgbClr val="000000"/>
                </a:solidFill>
              </a:rPr>
              <a:t>I</a:t>
            </a:r>
            <a:r>
              <a:rPr lang="en-US" sz="1900" b="0" i="0" dirty="0">
                <a:solidFill>
                  <a:srgbClr val="000000"/>
                </a:solidFill>
                <a:effectLst/>
              </a:rPr>
              <a:t>nstead </a:t>
            </a:r>
            <a:r>
              <a:rPr lang="en-US" sz="1900" dirty="0">
                <a:solidFill>
                  <a:srgbClr val="000000"/>
                </a:solidFill>
              </a:rPr>
              <a:t>O</a:t>
            </a:r>
            <a:r>
              <a:rPr lang="en-US" sz="1900" b="0" i="0" dirty="0">
                <a:solidFill>
                  <a:srgbClr val="000000"/>
                </a:solidFill>
                <a:effectLst/>
              </a:rPr>
              <a:t>n </a:t>
            </a:r>
            <a:r>
              <a:rPr lang="en-US" sz="1900" dirty="0">
                <a:solidFill>
                  <a:srgbClr val="000000"/>
                </a:solidFill>
              </a:rPr>
              <a:t>M</a:t>
            </a:r>
            <a:r>
              <a:rPr lang="en-US" sz="1900" b="0" i="0" dirty="0">
                <a:solidFill>
                  <a:srgbClr val="000000"/>
                </a:solidFill>
                <a:effectLst/>
              </a:rPr>
              <a:t>iddlemen </a:t>
            </a:r>
            <a:r>
              <a:rPr lang="en-US" sz="1900" dirty="0">
                <a:solidFill>
                  <a:srgbClr val="000000"/>
                </a:solidFill>
              </a:rPr>
              <a:t>O</a:t>
            </a:r>
            <a:r>
              <a:rPr lang="en-US" sz="1900" b="0" i="0" dirty="0">
                <a:solidFill>
                  <a:srgbClr val="000000"/>
                </a:solidFill>
                <a:effectLst/>
              </a:rPr>
              <a:t>r </a:t>
            </a:r>
            <a:r>
              <a:rPr lang="en-US" sz="1900" dirty="0">
                <a:solidFill>
                  <a:srgbClr val="000000"/>
                </a:solidFill>
              </a:rPr>
              <a:t>D</a:t>
            </a:r>
            <a:r>
              <a:rPr lang="en-US" sz="1900" b="0" i="0" dirty="0">
                <a:solidFill>
                  <a:srgbClr val="000000"/>
                </a:solidFill>
                <a:effectLst/>
              </a:rPr>
              <a:t>istributor, </a:t>
            </a:r>
            <a:r>
              <a:rPr lang="en-US" sz="1900" dirty="0">
                <a:solidFill>
                  <a:srgbClr val="000000"/>
                </a:solidFill>
              </a:rPr>
              <a:t>W</a:t>
            </a:r>
            <a:r>
              <a:rPr lang="en-US" sz="1900" b="0" i="0" dirty="0">
                <a:solidFill>
                  <a:srgbClr val="000000"/>
                </a:solidFill>
                <a:effectLst/>
              </a:rPr>
              <a:t>hich </a:t>
            </a:r>
            <a:r>
              <a:rPr lang="en-US" sz="1900" dirty="0">
                <a:solidFill>
                  <a:srgbClr val="000000"/>
                </a:solidFill>
              </a:rPr>
              <a:t>C</a:t>
            </a:r>
            <a:r>
              <a:rPr lang="en-US" sz="1900" b="0" i="0" dirty="0">
                <a:solidFill>
                  <a:srgbClr val="000000"/>
                </a:solidFill>
                <a:effectLst/>
              </a:rPr>
              <a:t>an </a:t>
            </a:r>
            <a:r>
              <a:rPr lang="en-US" sz="1900" dirty="0">
                <a:solidFill>
                  <a:srgbClr val="000000"/>
                </a:solidFill>
              </a:rPr>
              <a:t>R</a:t>
            </a:r>
            <a:r>
              <a:rPr lang="en-US" sz="1900" b="0" i="0" dirty="0">
                <a:solidFill>
                  <a:srgbClr val="000000"/>
                </a:solidFill>
                <a:effectLst/>
              </a:rPr>
              <a:t>esult </a:t>
            </a:r>
            <a:r>
              <a:rPr lang="en-US" sz="1900" dirty="0">
                <a:solidFill>
                  <a:srgbClr val="000000"/>
                </a:solidFill>
              </a:rPr>
              <a:t>I</a:t>
            </a:r>
            <a:r>
              <a:rPr lang="en-US" sz="1900" b="0" i="0" dirty="0">
                <a:solidFill>
                  <a:srgbClr val="000000"/>
                </a:solidFill>
                <a:effectLst/>
              </a:rPr>
              <a:t>n </a:t>
            </a:r>
            <a:r>
              <a:rPr lang="en-US" sz="1900" dirty="0">
                <a:solidFill>
                  <a:srgbClr val="000000"/>
                </a:solidFill>
              </a:rPr>
              <a:t>P</a:t>
            </a:r>
            <a:r>
              <a:rPr lang="en-US" sz="1900" b="0" i="0" dirty="0">
                <a:solidFill>
                  <a:srgbClr val="000000"/>
                </a:solidFill>
                <a:effectLst/>
              </a:rPr>
              <a:t>rice </a:t>
            </a:r>
            <a:r>
              <a:rPr lang="en-US" sz="1900" dirty="0">
                <a:solidFill>
                  <a:srgbClr val="000000"/>
                </a:solidFill>
              </a:rPr>
              <a:t>D</a:t>
            </a:r>
            <a:r>
              <a:rPr lang="en-US" sz="1900" b="0" i="0" dirty="0">
                <a:solidFill>
                  <a:srgbClr val="000000"/>
                </a:solidFill>
                <a:effectLst/>
              </a:rPr>
              <a:t>iscrepancies </a:t>
            </a:r>
            <a:r>
              <a:rPr lang="en-US" sz="1900" dirty="0">
                <a:solidFill>
                  <a:srgbClr val="000000"/>
                </a:solidFill>
              </a:rPr>
              <a:t>A</a:t>
            </a:r>
            <a:r>
              <a:rPr lang="en-US" sz="1900" b="0" i="0" dirty="0">
                <a:solidFill>
                  <a:srgbClr val="000000"/>
                </a:solidFill>
                <a:effectLst/>
              </a:rPr>
              <a:t>nd </a:t>
            </a:r>
            <a:r>
              <a:rPr lang="en-US" sz="1900" dirty="0">
                <a:solidFill>
                  <a:srgbClr val="000000"/>
                </a:solidFill>
              </a:rPr>
              <a:t>R</a:t>
            </a:r>
            <a:r>
              <a:rPr lang="en-US" sz="1900" b="0" i="0" dirty="0">
                <a:solidFill>
                  <a:srgbClr val="000000"/>
                </a:solidFill>
                <a:effectLst/>
              </a:rPr>
              <a:t>educed </a:t>
            </a:r>
            <a:r>
              <a:rPr lang="en-US" sz="1900" dirty="0">
                <a:solidFill>
                  <a:srgbClr val="000000"/>
                </a:solidFill>
              </a:rPr>
              <a:t>P</a:t>
            </a:r>
            <a:r>
              <a:rPr lang="en-US" sz="1900" b="0" i="0" dirty="0">
                <a:solidFill>
                  <a:srgbClr val="000000"/>
                </a:solidFill>
                <a:effectLst/>
              </a:rPr>
              <a:t>rofit </a:t>
            </a:r>
            <a:r>
              <a:rPr lang="en-US" sz="1900" dirty="0">
                <a:solidFill>
                  <a:srgbClr val="000000"/>
                </a:solidFill>
              </a:rPr>
              <a:t>F</a:t>
            </a:r>
            <a:r>
              <a:rPr lang="en-US" sz="1900" b="0" i="0" dirty="0">
                <a:solidFill>
                  <a:srgbClr val="000000"/>
                </a:solidFill>
                <a:effectLst/>
              </a:rPr>
              <a:t>or A </a:t>
            </a:r>
            <a:r>
              <a:rPr lang="en-US" sz="1900" dirty="0">
                <a:solidFill>
                  <a:srgbClr val="000000"/>
                </a:solidFill>
              </a:rPr>
              <a:t>F</a:t>
            </a:r>
            <a:r>
              <a:rPr lang="en-US" sz="1900" b="0" i="0" dirty="0">
                <a:solidFill>
                  <a:srgbClr val="000000"/>
                </a:solidFill>
                <a:effectLst/>
              </a:rPr>
              <a:t>armer.</a:t>
            </a:r>
          </a:p>
          <a:p>
            <a:pPr algn="l">
              <a:buClr>
                <a:srgbClr val="FF0000"/>
              </a:buClr>
              <a:buFont typeface="Wingdings" panose="05000000000000000000" pitchFamily="2" charset="2"/>
              <a:buChar char="Ø"/>
            </a:pPr>
            <a:r>
              <a:rPr lang="en-US" sz="1900" b="0" i="0" dirty="0">
                <a:solidFill>
                  <a:srgbClr val="000000"/>
                </a:solidFill>
                <a:effectLst/>
              </a:rPr>
              <a:t>On The Other </a:t>
            </a:r>
            <a:r>
              <a:rPr lang="en-US" sz="1900" dirty="0">
                <a:solidFill>
                  <a:srgbClr val="000000"/>
                </a:solidFill>
              </a:rPr>
              <a:t>H</a:t>
            </a:r>
            <a:r>
              <a:rPr lang="en-US" sz="1900" b="0" i="0" dirty="0">
                <a:solidFill>
                  <a:srgbClr val="000000"/>
                </a:solidFill>
                <a:effectLst/>
              </a:rPr>
              <a:t>and, Consumer </a:t>
            </a:r>
            <a:r>
              <a:rPr lang="en-US" sz="1900" dirty="0">
                <a:solidFill>
                  <a:srgbClr val="000000"/>
                </a:solidFill>
              </a:rPr>
              <a:t>M</a:t>
            </a:r>
            <a:r>
              <a:rPr lang="en-US" sz="1900" b="0" i="0" dirty="0">
                <a:solidFill>
                  <a:srgbClr val="000000"/>
                </a:solidFill>
                <a:effectLst/>
              </a:rPr>
              <a:t>ay </a:t>
            </a:r>
            <a:r>
              <a:rPr lang="en-US" sz="1900" dirty="0">
                <a:solidFill>
                  <a:srgbClr val="000000"/>
                </a:solidFill>
              </a:rPr>
              <a:t>F</a:t>
            </a:r>
            <a:r>
              <a:rPr lang="en-US" sz="1900" b="0" i="0" dirty="0">
                <a:solidFill>
                  <a:srgbClr val="000000"/>
                </a:solidFill>
                <a:effectLst/>
              </a:rPr>
              <a:t>ace </a:t>
            </a:r>
            <a:r>
              <a:rPr lang="en-US" sz="1900" dirty="0">
                <a:solidFill>
                  <a:srgbClr val="000000"/>
                </a:solidFill>
              </a:rPr>
              <a:t>C</a:t>
            </a:r>
            <a:r>
              <a:rPr lang="en-US" sz="1900" b="0" i="0" dirty="0">
                <a:solidFill>
                  <a:srgbClr val="000000"/>
                </a:solidFill>
                <a:effectLst/>
              </a:rPr>
              <a:t>hallenges </a:t>
            </a:r>
            <a:r>
              <a:rPr lang="en-US" sz="1900" dirty="0">
                <a:solidFill>
                  <a:srgbClr val="000000"/>
                </a:solidFill>
              </a:rPr>
              <a:t>I</a:t>
            </a:r>
            <a:r>
              <a:rPr lang="en-US" sz="1900" b="0" i="0" dirty="0">
                <a:solidFill>
                  <a:srgbClr val="000000"/>
                </a:solidFill>
                <a:effectLst/>
              </a:rPr>
              <a:t>n </a:t>
            </a:r>
            <a:r>
              <a:rPr lang="en-US" sz="1900" dirty="0">
                <a:solidFill>
                  <a:srgbClr val="000000"/>
                </a:solidFill>
              </a:rPr>
              <a:t>A</a:t>
            </a:r>
            <a:r>
              <a:rPr lang="en-US" sz="1900" b="0" i="0" dirty="0">
                <a:solidFill>
                  <a:srgbClr val="000000"/>
                </a:solidFill>
                <a:effectLst/>
              </a:rPr>
              <a:t>ccessing </a:t>
            </a:r>
            <a:r>
              <a:rPr lang="en-US" sz="1900" dirty="0">
                <a:solidFill>
                  <a:srgbClr val="000000"/>
                </a:solidFill>
              </a:rPr>
              <a:t>F</a:t>
            </a:r>
            <a:r>
              <a:rPr lang="en-US" sz="1900" b="0" i="0" dirty="0">
                <a:solidFill>
                  <a:srgbClr val="000000"/>
                </a:solidFill>
                <a:effectLst/>
              </a:rPr>
              <a:t>resh, Locally </a:t>
            </a:r>
            <a:r>
              <a:rPr lang="en-US" sz="1900" dirty="0">
                <a:solidFill>
                  <a:srgbClr val="000000"/>
                </a:solidFill>
              </a:rPr>
              <a:t>G</a:t>
            </a:r>
            <a:r>
              <a:rPr lang="en-US" sz="1900" b="0" i="0" dirty="0">
                <a:solidFill>
                  <a:srgbClr val="000000"/>
                </a:solidFill>
                <a:effectLst/>
              </a:rPr>
              <a:t>rown </a:t>
            </a:r>
            <a:r>
              <a:rPr lang="en-US" sz="1900" dirty="0">
                <a:solidFill>
                  <a:srgbClr val="000000"/>
                </a:solidFill>
              </a:rPr>
              <a:t>P</a:t>
            </a:r>
            <a:r>
              <a:rPr lang="en-US" sz="1900" b="0" i="0" dirty="0">
                <a:solidFill>
                  <a:srgbClr val="000000"/>
                </a:solidFill>
                <a:effectLst/>
              </a:rPr>
              <a:t>roduce </a:t>
            </a:r>
            <a:r>
              <a:rPr lang="en-US" sz="1900" dirty="0">
                <a:solidFill>
                  <a:srgbClr val="000000"/>
                </a:solidFill>
              </a:rPr>
              <a:t>O</a:t>
            </a:r>
            <a:r>
              <a:rPr lang="en-US" sz="1900" b="0" i="0" dirty="0">
                <a:solidFill>
                  <a:srgbClr val="000000"/>
                </a:solidFill>
                <a:effectLst/>
              </a:rPr>
              <a:t>r </a:t>
            </a:r>
            <a:r>
              <a:rPr lang="en-US" sz="1900" dirty="0">
                <a:solidFill>
                  <a:srgbClr val="000000"/>
                </a:solidFill>
              </a:rPr>
              <a:t>U</a:t>
            </a:r>
            <a:r>
              <a:rPr lang="en-US" sz="1900" b="0" i="0" dirty="0">
                <a:solidFill>
                  <a:srgbClr val="000000"/>
                </a:solidFill>
                <a:effectLst/>
              </a:rPr>
              <a:t>nderstanding </a:t>
            </a:r>
            <a:r>
              <a:rPr lang="en-US" sz="1900" dirty="0">
                <a:solidFill>
                  <a:srgbClr val="000000"/>
                </a:solidFill>
              </a:rPr>
              <a:t>T</a:t>
            </a:r>
            <a:r>
              <a:rPr lang="en-US" sz="1900" b="0" i="0" dirty="0">
                <a:solidFill>
                  <a:srgbClr val="000000"/>
                </a:solidFill>
                <a:effectLst/>
              </a:rPr>
              <a:t>he </a:t>
            </a:r>
            <a:r>
              <a:rPr lang="en-US" sz="1900" dirty="0">
                <a:solidFill>
                  <a:srgbClr val="000000"/>
                </a:solidFill>
              </a:rPr>
              <a:t>T</a:t>
            </a:r>
            <a:r>
              <a:rPr lang="en-US" sz="1900" b="0" i="0" dirty="0">
                <a:solidFill>
                  <a:srgbClr val="000000"/>
                </a:solidFill>
                <a:effectLst/>
              </a:rPr>
              <a:t>rue </a:t>
            </a:r>
            <a:r>
              <a:rPr lang="en-US" sz="1900" dirty="0">
                <a:solidFill>
                  <a:srgbClr val="000000"/>
                </a:solidFill>
              </a:rPr>
              <a:t>V</a:t>
            </a:r>
            <a:r>
              <a:rPr lang="en-US" sz="1900" b="0" i="0" dirty="0">
                <a:solidFill>
                  <a:srgbClr val="000000"/>
                </a:solidFill>
                <a:effectLst/>
              </a:rPr>
              <a:t>alue </a:t>
            </a:r>
            <a:r>
              <a:rPr lang="en-US" sz="1900" dirty="0">
                <a:solidFill>
                  <a:srgbClr val="000000"/>
                </a:solidFill>
              </a:rPr>
              <a:t>O</a:t>
            </a:r>
            <a:r>
              <a:rPr lang="en-US" sz="1900" b="0" i="0" dirty="0">
                <a:solidFill>
                  <a:srgbClr val="000000"/>
                </a:solidFill>
                <a:effectLst/>
              </a:rPr>
              <a:t>f </a:t>
            </a:r>
            <a:r>
              <a:rPr lang="en-US" sz="1900" dirty="0">
                <a:solidFill>
                  <a:srgbClr val="000000"/>
                </a:solidFill>
              </a:rPr>
              <a:t>T</a:t>
            </a:r>
            <a:r>
              <a:rPr lang="en-US" sz="1900" b="0" i="0" dirty="0">
                <a:solidFill>
                  <a:srgbClr val="000000"/>
                </a:solidFill>
                <a:effectLst/>
              </a:rPr>
              <a:t>he </a:t>
            </a:r>
            <a:r>
              <a:rPr lang="en-US" sz="1900" dirty="0">
                <a:solidFill>
                  <a:srgbClr val="000000"/>
                </a:solidFill>
              </a:rPr>
              <a:t>A</a:t>
            </a:r>
            <a:r>
              <a:rPr lang="en-US" sz="1900" b="0" i="0" dirty="0">
                <a:solidFill>
                  <a:srgbClr val="000000"/>
                </a:solidFill>
                <a:effectLst/>
              </a:rPr>
              <a:t>gricultural </a:t>
            </a:r>
            <a:r>
              <a:rPr lang="en-US" sz="1900" dirty="0">
                <a:solidFill>
                  <a:srgbClr val="000000"/>
                </a:solidFill>
              </a:rPr>
              <a:t>P</a:t>
            </a:r>
            <a:r>
              <a:rPr lang="en-US" sz="1900" b="0" i="0" dirty="0">
                <a:solidFill>
                  <a:srgbClr val="000000"/>
                </a:solidFill>
                <a:effectLst/>
              </a:rPr>
              <a:t>roduct </a:t>
            </a:r>
            <a:r>
              <a:rPr lang="en-US" sz="1900" dirty="0">
                <a:solidFill>
                  <a:srgbClr val="000000"/>
                </a:solidFill>
              </a:rPr>
              <a:t>T</a:t>
            </a:r>
            <a:r>
              <a:rPr lang="en-US" sz="1900" b="0" i="0" dirty="0">
                <a:solidFill>
                  <a:srgbClr val="000000"/>
                </a:solidFill>
                <a:effectLst/>
              </a:rPr>
              <a:t>hey </a:t>
            </a:r>
            <a:r>
              <a:rPr lang="en-US" sz="1900" dirty="0">
                <a:solidFill>
                  <a:srgbClr val="000000"/>
                </a:solidFill>
              </a:rPr>
              <a:t>P</a:t>
            </a:r>
            <a:r>
              <a:rPr lang="en-US" sz="1900" b="0" i="0" dirty="0">
                <a:solidFill>
                  <a:srgbClr val="000000"/>
                </a:solidFill>
                <a:effectLst/>
              </a:rPr>
              <a:t>urchase.</a:t>
            </a:r>
          </a:p>
          <a:p>
            <a:pPr algn="l">
              <a:buClr>
                <a:srgbClr val="FF0000"/>
              </a:buClr>
              <a:buFont typeface="Wingdings" panose="05000000000000000000" pitchFamily="2" charset="2"/>
              <a:buChar char="Ø"/>
            </a:pPr>
            <a:r>
              <a:rPr lang="en-US" sz="1900" b="0" i="0" dirty="0">
                <a:solidFill>
                  <a:srgbClr val="000000"/>
                </a:solidFill>
                <a:effectLst/>
              </a:rPr>
              <a:t>This Disconnect </a:t>
            </a:r>
            <a:r>
              <a:rPr lang="en-US" sz="1900" dirty="0">
                <a:solidFill>
                  <a:srgbClr val="000000"/>
                </a:solidFill>
              </a:rPr>
              <a:t>C</a:t>
            </a:r>
            <a:r>
              <a:rPr lang="en-US" sz="1900" b="0" i="0" dirty="0">
                <a:solidFill>
                  <a:srgbClr val="000000"/>
                </a:solidFill>
                <a:effectLst/>
              </a:rPr>
              <a:t>an </a:t>
            </a:r>
            <a:r>
              <a:rPr lang="en-US" sz="1900" dirty="0">
                <a:solidFill>
                  <a:srgbClr val="000000"/>
                </a:solidFill>
              </a:rPr>
              <a:t>L</a:t>
            </a:r>
            <a:r>
              <a:rPr lang="en-US" sz="1900" b="0" i="0" dirty="0">
                <a:solidFill>
                  <a:srgbClr val="000000"/>
                </a:solidFill>
                <a:effectLst/>
              </a:rPr>
              <a:t>ead </a:t>
            </a:r>
            <a:r>
              <a:rPr lang="en-US" sz="1900" dirty="0">
                <a:solidFill>
                  <a:srgbClr val="000000"/>
                </a:solidFill>
              </a:rPr>
              <a:t>T</a:t>
            </a:r>
            <a:r>
              <a:rPr lang="en-US" sz="1900" b="0" i="0" dirty="0">
                <a:solidFill>
                  <a:srgbClr val="000000"/>
                </a:solidFill>
                <a:effectLst/>
              </a:rPr>
              <a:t>o </a:t>
            </a:r>
            <a:r>
              <a:rPr lang="en-US" sz="1900" dirty="0">
                <a:solidFill>
                  <a:srgbClr val="000000"/>
                </a:solidFill>
              </a:rPr>
              <a:t>I</a:t>
            </a:r>
            <a:r>
              <a:rPr lang="en-US" sz="1900" b="0" i="0" dirty="0">
                <a:solidFill>
                  <a:srgbClr val="000000"/>
                </a:solidFill>
                <a:effectLst/>
              </a:rPr>
              <a:t>nefficiencies </a:t>
            </a:r>
            <a:r>
              <a:rPr lang="en-US" sz="1900" dirty="0">
                <a:solidFill>
                  <a:srgbClr val="000000"/>
                </a:solidFill>
              </a:rPr>
              <a:t>I</a:t>
            </a:r>
            <a:r>
              <a:rPr lang="en-US" sz="1900" b="0" i="0" dirty="0">
                <a:solidFill>
                  <a:srgbClr val="000000"/>
                </a:solidFill>
                <a:effectLst/>
              </a:rPr>
              <a:t>n </a:t>
            </a:r>
            <a:r>
              <a:rPr lang="en-US" sz="1900" dirty="0">
                <a:solidFill>
                  <a:srgbClr val="000000"/>
                </a:solidFill>
              </a:rPr>
              <a:t>T</a:t>
            </a:r>
            <a:r>
              <a:rPr lang="en-US" sz="1900" b="0" i="0" dirty="0">
                <a:solidFill>
                  <a:srgbClr val="000000"/>
                </a:solidFill>
                <a:effectLst/>
              </a:rPr>
              <a:t>he </a:t>
            </a:r>
            <a:r>
              <a:rPr lang="en-US" sz="1900" dirty="0">
                <a:solidFill>
                  <a:srgbClr val="000000"/>
                </a:solidFill>
              </a:rPr>
              <a:t>S</a:t>
            </a:r>
            <a:r>
              <a:rPr lang="en-US" sz="1900" b="0" i="0" dirty="0">
                <a:solidFill>
                  <a:srgbClr val="000000"/>
                </a:solidFill>
                <a:effectLst/>
              </a:rPr>
              <a:t>upply Chain, Limited </a:t>
            </a:r>
            <a:r>
              <a:rPr lang="en-US" sz="1900" dirty="0">
                <a:solidFill>
                  <a:srgbClr val="000000"/>
                </a:solidFill>
              </a:rPr>
              <a:t>T</a:t>
            </a:r>
            <a:r>
              <a:rPr lang="en-US" sz="1900" b="0" i="0" dirty="0">
                <a:solidFill>
                  <a:srgbClr val="000000"/>
                </a:solidFill>
                <a:effectLst/>
              </a:rPr>
              <a:t>ransparency, And </a:t>
            </a:r>
            <a:r>
              <a:rPr lang="en-US" sz="1900" dirty="0">
                <a:solidFill>
                  <a:srgbClr val="000000"/>
                </a:solidFill>
              </a:rPr>
              <a:t>A</a:t>
            </a:r>
            <a:r>
              <a:rPr lang="en-US" sz="1900" b="0" i="0" dirty="0">
                <a:solidFill>
                  <a:srgbClr val="000000"/>
                </a:solidFill>
                <a:effectLst/>
              </a:rPr>
              <a:t> Loss </a:t>
            </a:r>
            <a:r>
              <a:rPr lang="en-US" sz="1900" dirty="0">
                <a:solidFill>
                  <a:srgbClr val="000000"/>
                </a:solidFill>
              </a:rPr>
              <a:t>O</a:t>
            </a:r>
            <a:r>
              <a:rPr lang="en-US" sz="1900" b="0" i="0" dirty="0">
                <a:solidFill>
                  <a:srgbClr val="000000"/>
                </a:solidFill>
                <a:effectLst/>
              </a:rPr>
              <a:t>f </a:t>
            </a:r>
            <a:r>
              <a:rPr lang="en-US" sz="1900" dirty="0">
                <a:solidFill>
                  <a:srgbClr val="000000"/>
                </a:solidFill>
              </a:rPr>
              <a:t>T</a:t>
            </a:r>
            <a:r>
              <a:rPr lang="en-US" sz="1900" b="0" i="0" dirty="0">
                <a:solidFill>
                  <a:srgbClr val="000000"/>
                </a:solidFill>
                <a:effectLst/>
              </a:rPr>
              <a:t>rust Between </a:t>
            </a:r>
            <a:r>
              <a:rPr lang="en-US" sz="1900" dirty="0">
                <a:solidFill>
                  <a:srgbClr val="000000"/>
                </a:solidFill>
              </a:rPr>
              <a:t>F</a:t>
            </a:r>
            <a:r>
              <a:rPr lang="en-US" sz="1900" b="0" i="0" dirty="0">
                <a:solidFill>
                  <a:srgbClr val="000000"/>
                </a:solidFill>
                <a:effectLst/>
              </a:rPr>
              <a:t>armer </a:t>
            </a:r>
            <a:r>
              <a:rPr lang="en-US" sz="1900" dirty="0">
                <a:solidFill>
                  <a:srgbClr val="000000"/>
                </a:solidFill>
              </a:rPr>
              <a:t>A</a:t>
            </a:r>
            <a:r>
              <a:rPr lang="en-US" sz="1900" b="0" i="0" dirty="0">
                <a:solidFill>
                  <a:srgbClr val="000000"/>
                </a:solidFill>
                <a:effectLst/>
              </a:rPr>
              <a:t>nd Consumer.</a:t>
            </a:r>
          </a:p>
          <a:p>
            <a:endParaRPr lang="en-IN" sz="1900" dirty="0"/>
          </a:p>
        </p:txBody>
      </p:sp>
      <p:pic>
        <p:nvPicPr>
          <p:cNvPr id="4" name="Picture 3">
            <a:extLst>
              <a:ext uri="{FF2B5EF4-FFF2-40B4-BE49-F238E27FC236}">
                <a16:creationId xmlns:a16="http://schemas.microsoft.com/office/drawing/2014/main" id="{D1E87610-FEDC-0E0A-EAF3-BD8A9200E6E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9493" y="5893054"/>
            <a:ext cx="2282507" cy="9649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18680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2EA78-7553-9C2B-A27C-69608BA08C2E}"/>
              </a:ext>
            </a:extLst>
          </p:cNvPr>
          <p:cNvSpPr>
            <a:spLocks noGrp="1"/>
          </p:cNvSpPr>
          <p:nvPr>
            <p:ph type="title"/>
          </p:nvPr>
        </p:nvSpPr>
        <p:spPr>
          <a:xfrm>
            <a:off x="1797666" y="230659"/>
            <a:ext cx="8596668" cy="640080"/>
          </a:xfrm>
        </p:spPr>
        <p:txBody>
          <a:bodyPr>
            <a:normAutofit/>
          </a:bodyPr>
          <a:lstStyle/>
          <a:p>
            <a:pPr algn="ctr"/>
            <a:r>
              <a:rPr lang="en-US" sz="3500" b="1" dirty="0">
                <a:solidFill>
                  <a:schemeClr val="tx1"/>
                </a:solidFill>
                <a:latin typeface="Aptos" panose="020B0004020202020204" pitchFamily="34" charset="0"/>
              </a:rPr>
              <a:t>S</a:t>
            </a:r>
            <a:r>
              <a:rPr lang="en-IN" sz="3500" b="1" dirty="0">
                <a:solidFill>
                  <a:schemeClr val="tx1"/>
                </a:solidFill>
                <a:latin typeface="Aptos" panose="020B0004020202020204" pitchFamily="34" charset="0"/>
              </a:rPr>
              <a:t>OLUTION</a:t>
            </a:r>
          </a:p>
        </p:txBody>
      </p:sp>
      <p:sp>
        <p:nvSpPr>
          <p:cNvPr id="3" name="Content Placeholder 2">
            <a:extLst>
              <a:ext uri="{FF2B5EF4-FFF2-40B4-BE49-F238E27FC236}">
                <a16:creationId xmlns:a16="http://schemas.microsoft.com/office/drawing/2014/main" id="{EE6E4D59-A1FF-38DD-3E2F-AEFB6842330A}"/>
              </a:ext>
            </a:extLst>
          </p:cNvPr>
          <p:cNvSpPr>
            <a:spLocks noGrp="1"/>
          </p:cNvSpPr>
          <p:nvPr>
            <p:ph idx="1"/>
          </p:nvPr>
        </p:nvSpPr>
        <p:spPr>
          <a:xfrm>
            <a:off x="360061" y="1336805"/>
            <a:ext cx="11471878" cy="5138135"/>
          </a:xfrm>
        </p:spPr>
        <p:txBody>
          <a:bodyPr>
            <a:normAutofit/>
          </a:bodyPr>
          <a:lstStyle/>
          <a:p>
            <a:pPr marL="0" indent="0">
              <a:buClr>
                <a:srgbClr val="FF0000"/>
              </a:buClr>
              <a:buNone/>
            </a:pPr>
            <a:r>
              <a:rPr lang="en-US" sz="1900" b="1" dirty="0">
                <a:solidFill>
                  <a:srgbClr val="202124"/>
                </a:solidFill>
                <a:latin typeface="Trebuchet MS" panose="020B0603020202020204" pitchFamily="34" charset="0"/>
              </a:rPr>
              <a:t>     </a:t>
            </a:r>
          </a:p>
          <a:p>
            <a:pPr marL="0" indent="0">
              <a:buClr>
                <a:srgbClr val="FF0000"/>
              </a:buClr>
              <a:buNone/>
            </a:pPr>
            <a:r>
              <a:rPr lang="en-US" sz="1900" b="1" dirty="0">
                <a:solidFill>
                  <a:srgbClr val="202124"/>
                </a:solidFill>
                <a:latin typeface="Trebuchet MS" panose="020B0603020202020204" pitchFamily="34" charset="0"/>
              </a:rPr>
              <a:t>Solution – FarmConnect Website.</a:t>
            </a:r>
            <a:br>
              <a:rPr lang="en-US" sz="1900" dirty="0">
                <a:solidFill>
                  <a:srgbClr val="202124"/>
                </a:solidFill>
                <a:latin typeface="Trebuchet MS" panose="020B0603020202020204" pitchFamily="34" charset="0"/>
              </a:rPr>
            </a:br>
            <a:endParaRPr lang="en-US" sz="1900" b="0" i="0" dirty="0">
              <a:solidFill>
                <a:srgbClr val="202124"/>
              </a:solidFill>
              <a:effectLst/>
              <a:latin typeface="Trebuchet MS" panose="020B0603020202020204" pitchFamily="34" charset="0"/>
            </a:endParaRPr>
          </a:p>
          <a:p>
            <a:pPr>
              <a:buClr>
                <a:srgbClr val="FF0000"/>
              </a:buClr>
              <a:buFont typeface="Wingdings" panose="05000000000000000000" pitchFamily="2" charset="2"/>
              <a:buChar char="Ø"/>
            </a:pPr>
            <a:r>
              <a:rPr lang="en-US" sz="1900" b="0" i="0" dirty="0">
                <a:solidFill>
                  <a:srgbClr val="202124"/>
                </a:solidFill>
                <a:effectLst/>
                <a:latin typeface="Trebuchet MS" panose="020B0603020202020204" pitchFamily="34" charset="0"/>
              </a:rPr>
              <a:t>FarmConnect Is A Community Works Between A Farmer And Consumer Which We Takes The Entire Risk Associated With Selling Crop To Consumer, including Addressing Transportation Issue, Gaining Maximizing Profit, Taking Risk For Loading Crop Into The Transport And Many More.</a:t>
            </a:r>
          </a:p>
          <a:p>
            <a:pPr>
              <a:buClr>
                <a:srgbClr val="FF0000"/>
              </a:buClr>
              <a:buFont typeface="Wingdings" panose="05000000000000000000" pitchFamily="2" charset="2"/>
              <a:buChar char="Ø"/>
            </a:pPr>
            <a:r>
              <a:rPr lang="en-US" sz="1900" dirty="0">
                <a:solidFill>
                  <a:srgbClr val="222222"/>
                </a:solidFill>
                <a:latin typeface="Trebuchet MS" panose="020B0603020202020204" pitchFamily="34" charset="0"/>
              </a:rPr>
              <a:t>FarmConnect</a:t>
            </a:r>
            <a:r>
              <a:rPr lang="en-US" sz="1900" b="0" i="0" dirty="0">
                <a:solidFill>
                  <a:srgbClr val="222222"/>
                </a:solidFill>
                <a:effectLst/>
                <a:latin typeface="Trebuchet MS" panose="020B0603020202020204" pitchFamily="34" charset="0"/>
              </a:rPr>
              <a:t> Community </a:t>
            </a:r>
            <a:r>
              <a:rPr lang="en-US" sz="1900" dirty="0">
                <a:solidFill>
                  <a:srgbClr val="222222"/>
                </a:solidFill>
                <a:latin typeface="Trebuchet MS" panose="020B0603020202020204" pitchFamily="34" charset="0"/>
              </a:rPr>
              <a:t>E</a:t>
            </a:r>
            <a:r>
              <a:rPr lang="en-US" sz="1900" b="0" i="0" dirty="0">
                <a:solidFill>
                  <a:srgbClr val="222222"/>
                </a:solidFill>
                <a:effectLst/>
                <a:latin typeface="Trebuchet MS" panose="020B0603020202020204" pitchFamily="34" charset="0"/>
              </a:rPr>
              <a:t>ducated </a:t>
            </a:r>
            <a:r>
              <a:rPr lang="en-US" sz="1900" dirty="0">
                <a:solidFill>
                  <a:srgbClr val="222222"/>
                </a:solidFill>
                <a:latin typeface="Trebuchet MS" panose="020B0603020202020204" pitchFamily="34" charset="0"/>
              </a:rPr>
              <a:t>I</a:t>
            </a:r>
            <a:r>
              <a:rPr lang="en-US" sz="1900" b="0" i="0" dirty="0">
                <a:solidFill>
                  <a:srgbClr val="222222"/>
                </a:solidFill>
                <a:effectLst/>
                <a:latin typeface="Trebuchet MS" panose="020B0603020202020204" pitchFamily="34" charset="0"/>
              </a:rPr>
              <a:t>ntermediary </a:t>
            </a:r>
            <a:r>
              <a:rPr lang="en-US" sz="1900" dirty="0">
                <a:solidFill>
                  <a:srgbClr val="222222"/>
                </a:solidFill>
                <a:latin typeface="Trebuchet MS" panose="020B0603020202020204" pitchFamily="34" charset="0"/>
              </a:rPr>
              <a:t>C</a:t>
            </a:r>
            <a:r>
              <a:rPr lang="en-US" sz="1900" b="0" i="0" dirty="0">
                <a:solidFill>
                  <a:srgbClr val="222222"/>
                </a:solidFill>
                <a:effectLst/>
                <a:latin typeface="Trebuchet MS" panose="020B0603020202020204" pitchFamily="34" charset="0"/>
              </a:rPr>
              <a:t>an </a:t>
            </a:r>
            <a:r>
              <a:rPr lang="en-US" sz="1900" dirty="0">
                <a:solidFill>
                  <a:srgbClr val="222222"/>
                </a:solidFill>
                <a:latin typeface="Trebuchet MS" panose="020B0603020202020204" pitchFamily="34" charset="0"/>
              </a:rPr>
              <a:t>P</a:t>
            </a:r>
            <a:r>
              <a:rPr lang="en-US" sz="1900" b="0" i="0" dirty="0">
                <a:solidFill>
                  <a:srgbClr val="222222"/>
                </a:solidFill>
                <a:effectLst/>
                <a:latin typeface="Trebuchet MS" panose="020B0603020202020204" pitchFamily="34" charset="0"/>
              </a:rPr>
              <a:t>rovide </a:t>
            </a:r>
            <a:r>
              <a:rPr lang="en-US" sz="1900" dirty="0">
                <a:solidFill>
                  <a:srgbClr val="222222"/>
                </a:solidFill>
                <a:latin typeface="Trebuchet MS" panose="020B0603020202020204" pitchFamily="34" charset="0"/>
              </a:rPr>
              <a:t>V</a:t>
            </a:r>
            <a:r>
              <a:rPr lang="en-US" sz="1900" b="0" i="0" dirty="0">
                <a:solidFill>
                  <a:srgbClr val="222222"/>
                </a:solidFill>
                <a:effectLst/>
                <a:latin typeface="Trebuchet MS" panose="020B0603020202020204" pitchFamily="34" charset="0"/>
              </a:rPr>
              <a:t>aluable </a:t>
            </a:r>
            <a:r>
              <a:rPr lang="en-US" sz="1900" dirty="0">
                <a:solidFill>
                  <a:srgbClr val="222222"/>
                </a:solidFill>
                <a:latin typeface="Trebuchet MS" panose="020B0603020202020204" pitchFamily="34" charset="0"/>
              </a:rPr>
              <a:t>M</a:t>
            </a:r>
            <a:r>
              <a:rPr lang="en-US" sz="1900" b="0" i="0" dirty="0">
                <a:solidFill>
                  <a:srgbClr val="222222"/>
                </a:solidFill>
                <a:effectLst/>
                <a:latin typeface="Trebuchet MS" panose="020B0603020202020204" pitchFamily="34" charset="0"/>
              </a:rPr>
              <a:t>arket </a:t>
            </a:r>
            <a:r>
              <a:rPr lang="en-US" sz="1900" dirty="0">
                <a:solidFill>
                  <a:srgbClr val="222222"/>
                </a:solidFill>
                <a:latin typeface="Trebuchet MS" panose="020B0603020202020204" pitchFamily="34" charset="0"/>
              </a:rPr>
              <a:t>I</a:t>
            </a:r>
            <a:r>
              <a:rPr lang="en-US" sz="1900" b="0" i="0" dirty="0">
                <a:solidFill>
                  <a:srgbClr val="222222"/>
                </a:solidFill>
                <a:effectLst/>
                <a:latin typeface="Trebuchet MS" panose="020B0603020202020204" pitchFamily="34" charset="0"/>
              </a:rPr>
              <a:t>nsights, Helping </a:t>
            </a:r>
            <a:r>
              <a:rPr lang="en-US" sz="1900" dirty="0">
                <a:solidFill>
                  <a:srgbClr val="222222"/>
                </a:solidFill>
                <a:latin typeface="Trebuchet MS" panose="020B0603020202020204" pitchFamily="34" charset="0"/>
              </a:rPr>
              <a:t>T</a:t>
            </a:r>
            <a:r>
              <a:rPr lang="en-US" sz="1900" b="0" i="0" dirty="0">
                <a:solidFill>
                  <a:srgbClr val="222222"/>
                </a:solidFill>
                <a:effectLst/>
                <a:latin typeface="Trebuchet MS" panose="020B0603020202020204" pitchFamily="34" charset="0"/>
              </a:rPr>
              <a:t>he Farmer </a:t>
            </a:r>
            <a:r>
              <a:rPr lang="en-US" sz="1900" dirty="0">
                <a:solidFill>
                  <a:srgbClr val="222222"/>
                </a:solidFill>
                <a:latin typeface="Trebuchet MS" panose="020B0603020202020204" pitchFamily="34" charset="0"/>
              </a:rPr>
              <a:t>U</a:t>
            </a:r>
            <a:r>
              <a:rPr lang="en-US" sz="1900" b="0" i="0" dirty="0">
                <a:solidFill>
                  <a:srgbClr val="222222"/>
                </a:solidFill>
                <a:effectLst/>
                <a:latin typeface="Trebuchet MS" panose="020B0603020202020204" pitchFamily="34" charset="0"/>
              </a:rPr>
              <a:t>nderstand </a:t>
            </a:r>
            <a:r>
              <a:rPr lang="en-US" sz="1900" dirty="0">
                <a:solidFill>
                  <a:srgbClr val="222222"/>
                </a:solidFill>
                <a:latin typeface="Trebuchet MS" panose="020B0603020202020204" pitchFamily="34" charset="0"/>
              </a:rPr>
              <a:t>Co</a:t>
            </a:r>
            <a:r>
              <a:rPr lang="en-US" sz="1900" b="0" i="0" dirty="0">
                <a:solidFill>
                  <a:srgbClr val="222222"/>
                </a:solidFill>
                <a:effectLst/>
                <a:latin typeface="Trebuchet MS" panose="020B0603020202020204" pitchFamily="34" charset="0"/>
              </a:rPr>
              <a:t>nsumer </a:t>
            </a:r>
            <a:r>
              <a:rPr lang="en-US" sz="1900" dirty="0">
                <a:solidFill>
                  <a:srgbClr val="222222"/>
                </a:solidFill>
                <a:latin typeface="Trebuchet MS" panose="020B0603020202020204" pitchFamily="34" charset="0"/>
              </a:rPr>
              <a:t>P</a:t>
            </a:r>
            <a:r>
              <a:rPr lang="en-US" sz="1900" b="0" i="0" dirty="0">
                <a:solidFill>
                  <a:srgbClr val="222222"/>
                </a:solidFill>
                <a:effectLst/>
                <a:latin typeface="Trebuchet MS" panose="020B0603020202020204" pitchFamily="34" charset="0"/>
              </a:rPr>
              <a:t>references, Demand </a:t>
            </a:r>
            <a:r>
              <a:rPr lang="en-US" sz="1900" dirty="0">
                <a:solidFill>
                  <a:srgbClr val="222222"/>
                </a:solidFill>
                <a:latin typeface="Trebuchet MS" panose="020B0603020202020204" pitchFamily="34" charset="0"/>
              </a:rPr>
              <a:t>T</a:t>
            </a:r>
            <a:r>
              <a:rPr lang="en-US" sz="1900" b="0" i="0" dirty="0">
                <a:solidFill>
                  <a:srgbClr val="222222"/>
                </a:solidFill>
                <a:effectLst/>
                <a:latin typeface="Trebuchet MS" panose="020B0603020202020204" pitchFamily="34" charset="0"/>
              </a:rPr>
              <a:t>rends, And </a:t>
            </a:r>
            <a:r>
              <a:rPr lang="en-US" sz="1900" dirty="0">
                <a:solidFill>
                  <a:srgbClr val="222222"/>
                </a:solidFill>
                <a:latin typeface="Trebuchet MS" panose="020B0603020202020204" pitchFamily="34" charset="0"/>
              </a:rPr>
              <a:t>P</a:t>
            </a:r>
            <a:r>
              <a:rPr lang="en-US" sz="1900" b="0" i="0" dirty="0">
                <a:solidFill>
                  <a:srgbClr val="222222"/>
                </a:solidFill>
                <a:effectLst/>
                <a:latin typeface="Trebuchet MS" panose="020B0603020202020204" pitchFamily="34" charset="0"/>
              </a:rPr>
              <a:t>ricing </a:t>
            </a:r>
            <a:r>
              <a:rPr lang="en-US" sz="1900" dirty="0">
                <a:solidFill>
                  <a:srgbClr val="222222"/>
                </a:solidFill>
                <a:latin typeface="Trebuchet MS" panose="020B0603020202020204" pitchFamily="34" charset="0"/>
              </a:rPr>
              <a:t>D</a:t>
            </a:r>
            <a:r>
              <a:rPr lang="en-US" sz="1900" b="0" i="0" dirty="0">
                <a:solidFill>
                  <a:srgbClr val="222222"/>
                </a:solidFill>
                <a:effectLst/>
                <a:latin typeface="Trebuchet MS" panose="020B0603020202020204" pitchFamily="34" charset="0"/>
              </a:rPr>
              <a:t>ynamics.</a:t>
            </a:r>
          </a:p>
          <a:p>
            <a:pPr>
              <a:buClr>
                <a:srgbClr val="FF0000"/>
              </a:buClr>
              <a:buFont typeface="Wingdings" panose="05000000000000000000" pitchFamily="2" charset="2"/>
              <a:buChar char="Ø"/>
            </a:pPr>
            <a:r>
              <a:rPr lang="en-US" sz="1900" b="0" i="0" dirty="0">
                <a:solidFill>
                  <a:srgbClr val="222222"/>
                </a:solidFill>
                <a:effectLst/>
                <a:latin typeface="Trebuchet MS" panose="020B0603020202020204" pitchFamily="34" charset="0"/>
              </a:rPr>
              <a:t>They Can </a:t>
            </a:r>
            <a:r>
              <a:rPr lang="en-US" sz="1900" dirty="0">
                <a:solidFill>
                  <a:srgbClr val="222222"/>
                </a:solidFill>
                <a:latin typeface="Trebuchet MS" panose="020B0603020202020204" pitchFamily="34" charset="0"/>
              </a:rPr>
              <a:t>E</a:t>
            </a:r>
            <a:r>
              <a:rPr lang="en-US" sz="1900" b="0" i="0" dirty="0">
                <a:solidFill>
                  <a:srgbClr val="222222"/>
                </a:solidFill>
                <a:effectLst/>
                <a:latin typeface="Trebuchet MS" panose="020B0603020202020204" pitchFamily="34" charset="0"/>
              </a:rPr>
              <a:t>fficiently Manage </a:t>
            </a:r>
            <a:r>
              <a:rPr lang="en-US" sz="1900" dirty="0">
                <a:solidFill>
                  <a:srgbClr val="222222"/>
                </a:solidFill>
                <a:latin typeface="Trebuchet MS" panose="020B0603020202020204" pitchFamily="34" charset="0"/>
              </a:rPr>
              <a:t>T</a:t>
            </a:r>
            <a:r>
              <a:rPr lang="en-US" sz="1900" b="0" i="0" dirty="0">
                <a:solidFill>
                  <a:srgbClr val="222222"/>
                </a:solidFill>
                <a:effectLst/>
                <a:latin typeface="Trebuchet MS" panose="020B0603020202020204" pitchFamily="34" charset="0"/>
              </a:rPr>
              <a:t>he </a:t>
            </a:r>
            <a:r>
              <a:rPr lang="en-US" sz="1900" dirty="0">
                <a:solidFill>
                  <a:srgbClr val="222222"/>
                </a:solidFill>
                <a:latin typeface="Trebuchet MS" panose="020B0603020202020204" pitchFamily="34" charset="0"/>
              </a:rPr>
              <a:t>L</a:t>
            </a:r>
            <a:r>
              <a:rPr lang="en-US" sz="1900" b="0" i="0" dirty="0">
                <a:solidFill>
                  <a:srgbClr val="222222"/>
                </a:solidFill>
                <a:effectLst/>
                <a:latin typeface="Trebuchet MS" panose="020B0603020202020204" pitchFamily="34" charset="0"/>
              </a:rPr>
              <a:t>ogistics </a:t>
            </a:r>
            <a:r>
              <a:rPr lang="en-US" sz="1900" dirty="0">
                <a:solidFill>
                  <a:srgbClr val="222222"/>
                </a:solidFill>
                <a:latin typeface="Trebuchet MS" panose="020B0603020202020204" pitchFamily="34" charset="0"/>
              </a:rPr>
              <a:t>O</a:t>
            </a:r>
            <a:r>
              <a:rPr lang="en-US" sz="1900" b="0" i="0" dirty="0">
                <a:solidFill>
                  <a:srgbClr val="222222"/>
                </a:solidFill>
                <a:effectLst/>
                <a:latin typeface="Trebuchet MS" panose="020B0603020202020204" pitchFamily="34" charset="0"/>
              </a:rPr>
              <a:t>f Distributing </a:t>
            </a:r>
            <a:r>
              <a:rPr lang="en-US" sz="1900" dirty="0">
                <a:solidFill>
                  <a:srgbClr val="222222"/>
                </a:solidFill>
                <a:latin typeface="Trebuchet MS" panose="020B0603020202020204" pitchFamily="34" charset="0"/>
              </a:rPr>
              <a:t>T</a:t>
            </a:r>
            <a:r>
              <a:rPr lang="en-US" sz="1900" b="0" i="0" dirty="0">
                <a:solidFill>
                  <a:srgbClr val="222222"/>
                </a:solidFill>
                <a:effectLst/>
                <a:latin typeface="Trebuchet MS" panose="020B0603020202020204" pitchFamily="34" charset="0"/>
              </a:rPr>
              <a:t>he </a:t>
            </a:r>
            <a:r>
              <a:rPr lang="en-US" sz="1900" dirty="0">
                <a:solidFill>
                  <a:srgbClr val="222222"/>
                </a:solidFill>
                <a:latin typeface="Trebuchet MS" panose="020B0603020202020204" pitchFamily="34" charset="0"/>
              </a:rPr>
              <a:t>P</a:t>
            </a:r>
            <a:r>
              <a:rPr lang="en-US" sz="1900" b="0" i="0" dirty="0">
                <a:solidFill>
                  <a:srgbClr val="222222"/>
                </a:solidFill>
                <a:effectLst/>
                <a:latin typeface="Trebuchet MS" panose="020B0603020202020204" pitchFamily="34" charset="0"/>
              </a:rPr>
              <a:t>roduce, Coordinating </a:t>
            </a:r>
            <a:r>
              <a:rPr lang="en-US" sz="1900" dirty="0">
                <a:solidFill>
                  <a:srgbClr val="222222"/>
                </a:solidFill>
                <a:latin typeface="Trebuchet MS" panose="020B0603020202020204" pitchFamily="34" charset="0"/>
              </a:rPr>
              <a:t>T</a:t>
            </a:r>
            <a:r>
              <a:rPr lang="en-US" sz="1900" b="0" i="0" dirty="0">
                <a:solidFill>
                  <a:srgbClr val="222222"/>
                </a:solidFill>
                <a:effectLst/>
                <a:latin typeface="Trebuchet MS" panose="020B0603020202020204" pitchFamily="34" charset="0"/>
              </a:rPr>
              <a:t>ransportation, Storage, And </a:t>
            </a:r>
            <a:r>
              <a:rPr lang="en-US" sz="1900" dirty="0">
                <a:solidFill>
                  <a:srgbClr val="222222"/>
                </a:solidFill>
                <a:latin typeface="Trebuchet MS" panose="020B0603020202020204" pitchFamily="34" charset="0"/>
              </a:rPr>
              <a:t>D</a:t>
            </a:r>
            <a:r>
              <a:rPr lang="en-US" sz="1900" b="0" i="0" dirty="0">
                <a:solidFill>
                  <a:srgbClr val="222222"/>
                </a:solidFill>
                <a:effectLst/>
                <a:latin typeface="Trebuchet MS" panose="020B0603020202020204" pitchFamily="34" charset="0"/>
              </a:rPr>
              <a:t>elivery </a:t>
            </a:r>
            <a:r>
              <a:rPr lang="en-US" sz="1900" dirty="0">
                <a:solidFill>
                  <a:srgbClr val="222222"/>
                </a:solidFill>
                <a:latin typeface="Trebuchet MS" panose="020B0603020202020204" pitchFamily="34" charset="0"/>
              </a:rPr>
              <a:t>T</a:t>
            </a:r>
            <a:r>
              <a:rPr lang="en-US" sz="1900" b="0" i="0" dirty="0">
                <a:solidFill>
                  <a:srgbClr val="222222"/>
                </a:solidFill>
                <a:effectLst/>
                <a:latin typeface="Trebuchet MS" panose="020B0603020202020204" pitchFamily="34" charset="0"/>
              </a:rPr>
              <a:t>o </a:t>
            </a:r>
            <a:r>
              <a:rPr lang="en-US" sz="1900" dirty="0">
                <a:solidFill>
                  <a:srgbClr val="222222"/>
                </a:solidFill>
                <a:latin typeface="Trebuchet MS" panose="020B0603020202020204" pitchFamily="34" charset="0"/>
              </a:rPr>
              <a:t>E</a:t>
            </a:r>
            <a:r>
              <a:rPr lang="en-US" sz="1900" b="0" i="0" dirty="0">
                <a:solidFill>
                  <a:srgbClr val="222222"/>
                </a:solidFill>
                <a:effectLst/>
                <a:latin typeface="Trebuchet MS" panose="020B0603020202020204" pitchFamily="34" charset="0"/>
              </a:rPr>
              <a:t>nsure </a:t>
            </a:r>
            <a:r>
              <a:rPr lang="en-US" sz="1900" dirty="0">
                <a:solidFill>
                  <a:srgbClr val="222222"/>
                </a:solidFill>
                <a:latin typeface="Trebuchet MS" panose="020B0603020202020204" pitchFamily="34" charset="0"/>
              </a:rPr>
              <a:t>T</a:t>
            </a:r>
            <a:r>
              <a:rPr lang="en-US" sz="1900" b="0" i="0" dirty="0">
                <a:solidFill>
                  <a:srgbClr val="222222"/>
                </a:solidFill>
                <a:effectLst/>
                <a:latin typeface="Trebuchet MS" panose="020B0603020202020204" pitchFamily="34" charset="0"/>
              </a:rPr>
              <a:t>imely </a:t>
            </a:r>
            <a:r>
              <a:rPr lang="en-US" sz="1900" dirty="0">
                <a:solidFill>
                  <a:srgbClr val="222222"/>
                </a:solidFill>
                <a:latin typeface="Trebuchet MS" panose="020B0603020202020204" pitchFamily="34" charset="0"/>
              </a:rPr>
              <a:t>A</a:t>
            </a:r>
            <a:r>
              <a:rPr lang="en-US" sz="1900" b="0" i="0" dirty="0">
                <a:solidFill>
                  <a:srgbClr val="222222"/>
                </a:solidFill>
                <a:effectLst/>
                <a:latin typeface="Trebuchet MS" panose="020B0603020202020204" pitchFamily="34" charset="0"/>
              </a:rPr>
              <a:t>nd </a:t>
            </a:r>
            <a:r>
              <a:rPr lang="en-US" sz="1900" dirty="0">
                <a:solidFill>
                  <a:srgbClr val="222222"/>
                </a:solidFill>
                <a:latin typeface="Trebuchet MS" panose="020B0603020202020204" pitchFamily="34" charset="0"/>
              </a:rPr>
              <a:t>R</a:t>
            </a:r>
            <a:r>
              <a:rPr lang="en-US" sz="1900" b="0" i="0" dirty="0">
                <a:solidFill>
                  <a:srgbClr val="222222"/>
                </a:solidFill>
                <a:effectLst/>
                <a:latin typeface="Trebuchet MS" panose="020B0603020202020204" pitchFamily="34" charset="0"/>
              </a:rPr>
              <a:t>eliable </a:t>
            </a:r>
            <a:r>
              <a:rPr lang="en-US" sz="1900" dirty="0">
                <a:solidFill>
                  <a:srgbClr val="222222"/>
                </a:solidFill>
                <a:latin typeface="Trebuchet MS" panose="020B0603020202020204" pitchFamily="34" charset="0"/>
              </a:rPr>
              <a:t>S</a:t>
            </a:r>
            <a:r>
              <a:rPr lang="en-US" sz="1900" b="0" i="0" dirty="0">
                <a:solidFill>
                  <a:srgbClr val="222222"/>
                </a:solidFill>
                <a:effectLst/>
                <a:latin typeface="Trebuchet MS" panose="020B0603020202020204" pitchFamily="34" charset="0"/>
              </a:rPr>
              <a:t>upply </a:t>
            </a:r>
            <a:r>
              <a:rPr lang="en-US" sz="1900" dirty="0">
                <a:solidFill>
                  <a:srgbClr val="222222"/>
                </a:solidFill>
                <a:latin typeface="Trebuchet MS" panose="020B0603020202020204" pitchFamily="34" charset="0"/>
              </a:rPr>
              <a:t>T</a:t>
            </a:r>
            <a:r>
              <a:rPr lang="en-US" sz="1900" b="0" i="0" dirty="0">
                <a:solidFill>
                  <a:srgbClr val="222222"/>
                </a:solidFill>
                <a:effectLst/>
                <a:latin typeface="Trebuchet MS" panose="020B0603020202020204" pitchFamily="34" charset="0"/>
              </a:rPr>
              <a:t>o </a:t>
            </a:r>
            <a:r>
              <a:rPr lang="en-US" sz="1900" dirty="0">
                <a:solidFill>
                  <a:srgbClr val="222222"/>
                </a:solidFill>
                <a:latin typeface="Trebuchet MS" panose="020B0603020202020204" pitchFamily="34" charset="0"/>
              </a:rPr>
              <a:t>C</a:t>
            </a:r>
            <a:r>
              <a:rPr lang="en-US" sz="1900" b="0" i="0" dirty="0">
                <a:solidFill>
                  <a:srgbClr val="222222"/>
                </a:solidFill>
                <a:effectLst/>
                <a:latin typeface="Trebuchet MS" panose="020B0603020202020204" pitchFamily="34" charset="0"/>
              </a:rPr>
              <a:t>onsumers.</a:t>
            </a:r>
          </a:p>
          <a:p>
            <a:pPr>
              <a:buClr>
                <a:srgbClr val="FF0000"/>
              </a:buClr>
              <a:buFont typeface="Wingdings" panose="05000000000000000000" pitchFamily="2" charset="2"/>
              <a:buChar char="Ø"/>
            </a:pPr>
            <a:r>
              <a:rPr lang="en-US" sz="1900" b="0" i="0" dirty="0">
                <a:solidFill>
                  <a:srgbClr val="202124"/>
                </a:solidFill>
                <a:effectLst/>
                <a:latin typeface="Trebuchet MS" panose="020B0603020202020204" pitchFamily="34" charset="0"/>
              </a:rPr>
              <a:t>An Educated </a:t>
            </a:r>
            <a:r>
              <a:rPr lang="en-US" sz="1900" dirty="0">
                <a:solidFill>
                  <a:srgbClr val="202124"/>
                </a:solidFill>
                <a:latin typeface="Trebuchet MS" panose="020B0603020202020204" pitchFamily="34" charset="0"/>
              </a:rPr>
              <a:t>I</a:t>
            </a:r>
            <a:r>
              <a:rPr lang="en-US" sz="1900" b="0" i="0" dirty="0">
                <a:solidFill>
                  <a:srgbClr val="202124"/>
                </a:solidFill>
                <a:effectLst/>
                <a:latin typeface="Trebuchet MS" panose="020B0603020202020204" pitchFamily="34" charset="0"/>
              </a:rPr>
              <a:t>ntermediary </a:t>
            </a:r>
            <a:r>
              <a:rPr lang="en-US" sz="1900" dirty="0">
                <a:solidFill>
                  <a:srgbClr val="202124"/>
                </a:solidFill>
                <a:latin typeface="Trebuchet MS" panose="020B0603020202020204" pitchFamily="34" charset="0"/>
              </a:rPr>
              <a:t>C</a:t>
            </a:r>
            <a:r>
              <a:rPr lang="en-US" sz="1900" b="0" i="0" dirty="0">
                <a:solidFill>
                  <a:srgbClr val="202124"/>
                </a:solidFill>
                <a:effectLst/>
                <a:latin typeface="Trebuchet MS" panose="020B0603020202020204" pitchFamily="34" charset="0"/>
              </a:rPr>
              <a:t>an </a:t>
            </a:r>
            <a:r>
              <a:rPr lang="en-US" sz="1900" dirty="0">
                <a:solidFill>
                  <a:srgbClr val="202124"/>
                </a:solidFill>
                <a:latin typeface="Trebuchet MS" panose="020B0603020202020204" pitchFamily="34" charset="0"/>
              </a:rPr>
              <a:t>N</a:t>
            </a:r>
            <a:r>
              <a:rPr lang="en-US" sz="1900" b="0" i="0" dirty="0">
                <a:solidFill>
                  <a:srgbClr val="202124"/>
                </a:solidFill>
                <a:effectLst/>
                <a:latin typeface="Trebuchet MS" panose="020B0603020202020204" pitchFamily="34" charset="0"/>
              </a:rPr>
              <a:t>avigate </a:t>
            </a:r>
            <a:r>
              <a:rPr lang="en-US" sz="1900" dirty="0">
                <a:solidFill>
                  <a:srgbClr val="202124"/>
                </a:solidFill>
                <a:latin typeface="Trebuchet MS" panose="020B0603020202020204" pitchFamily="34" charset="0"/>
              </a:rPr>
              <a:t>R</a:t>
            </a:r>
            <a:r>
              <a:rPr lang="en-US" sz="1900" b="0" i="0" dirty="0">
                <a:solidFill>
                  <a:srgbClr val="202124"/>
                </a:solidFill>
                <a:effectLst/>
                <a:latin typeface="Trebuchet MS" panose="020B0603020202020204" pitchFamily="34" charset="0"/>
              </a:rPr>
              <a:t>egulatory </a:t>
            </a:r>
            <a:r>
              <a:rPr lang="en-US" sz="1900" dirty="0">
                <a:solidFill>
                  <a:srgbClr val="202124"/>
                </a:solidFill>
                <a:latin typeface="Trebuchet MS" panose="020B0603020202020204" pitchFamily="34" charset="0"/>
              </a:rPr>
              <a:t>R</a:t>
            </a:r>
            <a:r>
              <a:rPr lang="en-US" sz="1900" b="0" i="0" dirty="0">
                <a:solidFill>
                  <a:srgbClr val="202124"/>
                </a:solidFill>
                <a:effectLst/>
                <a:latin typeface="Trebuchet MS" panose="020B0603020202020204" pitchFamily="34" charset="0"/>
              </a:rPr>
              <a:t>equirement </a:t>
            </a:r>
            <a:r>
              <a:rPr lang="en-US" sz="1900" dirty="0">
                <a:solidFill>
                  <a:srgbClr val="202124"/>
                </a:solidFill>
                <a:latin typeface="Trebuchet MS" panose="020B0603020202020204" pitchFamily="34" charset="0"/>
              </a:rPr>
              <a:t>A</a:t>
            </a:r>
            <a:r>
              <a:rPr lang="en-US" sz="1900" b="0" i="0" dirty="0">
                <a:solidFill>
                  <a:srgbClr val="202124"/>
                </a:solidFill>
                <a:effectLst/>
                <a:latin typeface="Trebuchet MS" panose="020B0603020202020204" pitchFamily="34" charset="0"/>
              </a:rPr>
              <a:t>nd </a:t>
            </a:r>
            <a:r>
              <a:rPr lang="en-US" sz="1900" dirty="0">
                <a:solidFill>
                  <a:srgbClr val="202124"/>
                </a:solidFill>
                <a:latin typeface="Trebuchet MS" panose="020B0603020202020204" pitchFamily="34" charset="0"/>
              </a:rPr>
              <a:t>E</a:t>
            </a:r>
            <a:r>
              <a:rPr lang="en-US" sz="1900" b="0" i="0" dirty="0">
                <a:solidFill>
                  <a:srgbClr val="202124"/>
                </a:solidFill>
                <a:effectLst/>
                <a:latin typeface="Trebuchet MS" panose="020B0603020202020204" pitchFamily="34" charset="0"/>
              </a:rPr>
              <a:t>nsure </a:t>
            </a:r>
            <a:r>
              <a:rPr lang="en-US" sz="1900" dirty="0">
                <a:solidFill>
                  <a:srgbClr val="202124"/>
                </a:solidFill>
                <a:latin typeface="Trebuchet MS" panose="020B0603020202020204" pitchFamily="34" charset="0"/>
              </a:rPr>
              <a:t>T</a:t>
            </a:r>
            <a:r>
              <a:rPr lang="en-US" sz="1900" b="0" i="0" dirty="0">
                <a:solidFill>
                  <a:srgbClr val="202124"/>
                </a:solidFill>
                <a:effectLst/>
                <a:latin typeface="Trebuchet MS" panose="020B0603020202020204" pitchFamily="34" charset="0"/>
              </a:rPr>
              <a:t>hat </a:t>
            </a:r>
            <a:r>
              <a:rPr lang="en-US" sz="1900" dirty="0">
                <a:solidFill>
                  <a:srgbClr val="202124"/>
                </a:solidFill>
                <a:latin typeface="Trebuchet MS" panose="020B0603020202020204" pitchFamily="34" charset="0"/>
              </a:rPr>
              <a:t>T</a:t>
            </a:r>
            <a:r>
              <a:rPr lang="en-US" sz="1900" b="0" i="0" dirty="0">
                <a:solidFill>
                  <a:srgbClr val="202124"/>
                </a:solidFill>
                <a:effectLst/>
                <a:latin typeface="Trebuchet MS" panose="020B0603020202020204" pitchFamily="34" charset="0"/>
              </a:rPr>
              <a:t>he </a:t>
            </a:r>
            <a:r>
              <a:rPr lang="en-US" sz="1900" dirty="0">
                <a:solidFill>
                  <a:srgbClr val="202124"/>
                </a:solidFill>
                <a:latin typeface="Trebuchet MS" panose="020B0603020202020204" pitchFamily="34" charset="0"/>
              </a:rPr>
              <a:t>F</a:t>
            </a:r>
            <a:r>
              <a:rPr lang="en-US" sz="1900" b="0" i="0" dirty="0">
                <a:solidFill>
                  <a:srgbClr val="202124"/>
                </a:solidFill>
                <a:effectLst/>
                <a:latin typeface="Trebuchet MS" panose="020B0603020202020204" pitchFamily="34" charset="0"/>
              </a:rPr>
              <a:t>armer </a:t>
            </a:r>
            <a:r>
              <a:rPr lang="en-US" sz="1900" dirty="0">
                <a:solidFill>
                  <a:srgbClr val="202124"/>
                </a:solidFill>
                <a:latin typeface="Trebuchet MS" panose="020B0603020202020204" pitchFamily="34" charset="0"/>
              </a:rPr>
              <a:t>P</a:t>
            </a:r>
            <a:r>
              <a:rPr lang="en-US" sz="1900" b="0" i="0" dirty="0">
                <a:solidFill>
                  <a:srgbClr val="202124"/>
                </a:solidFill>
                <a:effectLst/>
                <a:latin typeface="Trebuchet MS" panose="020B0603020202020204" pitchFamily="34" charset="0"/>
              </a:rPr>
              <a:t>roduce </a:t>
            </a:r>
            <a:r>
              <a:rPr lang="en-US" sz="1900" dirty="0">
                <a:solidFill>
                  <a:srgbClr val="202124"/>
                </a:solidFill>
                <a:latin typeface="Trebuchet MS" panose="020B0603020202020204" pitchFamily="34" charset="0"/>
              </a:rPr>
              <a:t>M</a:t>
            </a:r>
            <a:r>
              <a:rPr lang="en-US" sz="1900" b="0" i="0" dirty="0">
                <a:solidFill>
                  <a:srgbClr val="202124"/>
                </a:solidFill>
                <a:effectLst/>
                <a:latin typeface="Trebuchet MS" panose="020B0603020202020204" pitchFamily="34" charset="0"/>
              </a:rPr>
              <a:t>eets </a:t>
            </a:r>
            <a:r>
              <a:rPr lang="en-US" sz="1900" dirty="0">
                <a:solidFill>
                  <a:srgbClr val="202124"/>
                </a:solidFill>
                <a:latin typeface="Trebuchet MS" panose="020B0603020202020204" pitchFamily="34" charset="0"/>
              </a:rPr>
              <a:t>A</a:t>
            </a:r>
            <a:r>
              <a:rPr lang="en-US" sz="1900" b="0" i="0" dirty="0">
                <a:solidFill>
                  <a:srgbClr val="202124"/>
                </a:solidFill>
                <a:effectLst/>
                <a:latin typeface="Trebuchet MS" panose="020B0603020202020204" pitchFamily="34" charset="0"/>
              </a:rPr>
              <a:t>ll </a:t>
            </a:r>
            <a:r>
              <a:rPr lang="en-US" sz="1900" dirty="0">
                <a:solidFill>
                  <a:srgbClr val="202124"/>
                </a:solidFill>
                <a:latin typeface="Trebuchet MS" panose="020B0603020202020204" pitchFamily="34" charset="0"/>
              </a:rPr>
              <a:t>N</a:t>
            </a:r>
            <a:r>
              <a:rPr lang="en-US" sz="1900" b="0" i="0" dirty="0">
                <a:solidFill>
                  <a:srgbClr val="202124"/>
                </a:solidFill>
                <a:effectLst/>
                <a:latin typeface="Trebuchet MS" panose="020B0603020202020204" pitchFamily="34" charset="0"/>
              </a:rPr>
              <a:t>ecessary </a:t>
            </a:r>
            <a:r>
              <a:rPr lang="en-US" sz="1900" dirty="0">
                <a:solidFill>
                  <a:srgbClr val="202124"/>
                </a:solidFill>
                <a:latin typeface="Trebuchet MS" panose="020B0603020202020204" pitchFamily="34" charset="0"/>
              </a:rPr>
              <a:t>S</a:t>
            </a:r>
            <a:r>
              <a:rPr lang="en-US" sz="1900" b="0" i="0" dirty="0">
                <a:solidFill>
                  <a:srgbClr val="202124"/>
                </a:solidFill>
                <a:effectLst/>
                <a:latin typeface="Trebuchet MS" panose="020B0603020202020204" pitchFamily="34" charset="0"/>
              </a:rPr>
              <a:t>tandard </a:t>
            </a:r>
            <a:r>
              <a:rPr lang="en-US" sz="1900" dirty="0">
                <a:solidFill>
                  <a:srgbClr val="202124"/>
                </a:solidFill>
                <a:latin typeface="Trebuchet MS" panose="020B0603020202020204" pitchFamily="34" charset="0"/>
              </a:rPr>
              <a:t>A</a:t>
            </a:r>
            <a:r>
              <a:rPr lang="en-US" sz="1900" b="0" i="0" dirty="0">
                <a:solidFill>
                  <a:srgbClr val="202124"/>
                </a:solidFill>
                <a:effectLst/>
                <a:latin typeface="Trebuchet MS" panose="020B0603020202020204" pitchFamily="34" charset="0"/>
              </a:rPr>
              <a:t>nd </a:t>
            </a:r>
            <a:r>
              <a:rPr lang="en-US" sz="1900" dirty="0">
                <a:solidFill>
                  <a:srgbClr val="202124"/>
                </a:solidFill>
                <a:latin typeface="Trebuchet MS" panose="020B0603020202020204" pitchFamily="34" charset="0"/>
              </a:rPr>
              <a:t>C</a:t>
            </a:r>
            <a:r>
              <a:rPr lang="en-US" sz="1900" b="0" i="0" dirty="0">
                <a:solidFill>
                  <a:srgbClr val="202124"/>
                </a:solidFill>
                <a:effectLst/>
                <a:latin typeface="Trebuchet MS" panose="020B0603020202020204" pitchFamily="34" charset="0"/>
              </a:rPr>
              <a:t>ertification </a:t>
            </a:r>
            <a:r>
              <a:rPr lang="en-US" sz="1900" dirty="0">
                <a:solidFill>
                  <a:srgbClr val="202124"/>
                </a:solidFill>
                <a:latin typeface="Trebuchet MS" panose="020B0603020202020204" pitchFamily="34" charset="0"/>
              </a:rPr>
              <a:t>F</a:t>
            </a:r>
            <a:r>
              <a:rPr lang="en-US" sz="1900" b="0" i="0" dirty="0">
                <a:solidFill>
                  <a:srgbClr val="202124"/>
                </a:solidFill>
                <a:effectLst/>
                <a:latin typeface="Trebuchet MS" panose="020B0603020202020204" pitchFamily="34" charset="0"/>
              </a:rPr>
              <a:t>or </a:t>
            </a:r>
            <a:r>
              <a:rPr lang="en-US" sz="1900" dirty="0">
                <a:solidFill>
                  <a:srgbClr val="202124"/>
                </a:solidFill>
                <a:latin typeface="Trebuchet MS" panose="020B0603020202020204" pitchFamily="34" charset="0"/>
              </a:rPr>
              <a:t>S</a:t>
            </a:r>
            <a:r>
              <a:rPr lang="en-US" sz="1900" b="0" i="0" dirty="0">
                <a:solidFill>
                  <a:srgbClr val="202124"/>
                </a:solidFill>
                <a:effectLst/>
                <a:latin typeface="Trebuchet MS" panose="020B0603020202020204" pitchFamily="34" charset="0"/>
              </a:rPr>
              <a:t>ale </a:t>
            </a:r>
            <a:r>
              <a:rPr lang="en-US" sz="1900" dirty="0">
                <a:solidFill>
                  <a:srgbClr val="202124"/>
                </a:solidFill>
                <a:latin typeface="Trebuchet MS" panose="020B0603020202020204" pitchFamily="34" charset="0"/>
              </a:rPr>
              <a:t>T</a:t>
            </a:r>
            <a:r>
              <a:rPr lang="en-US" sz="1900" b="0" i="0" dirty="0">
                <a:solidFill>
                  <a:srgbClr val="202124"/>
                </a:solidFill>
                <a:effectLst/>
                <a:latin typeface="Trebuchet MS" panose="020B0603020202020204" pitchFamily="34" charset="0"/>
              </a:rPr>
              <a:t>o </a:t>
            </a:r>
            <a:r>
              <a:rPr lang="en-US" sz="1900" dirty="0">
                <a:solidFill>
                  <a:srgbClr val="202124"/>
                </a:solidFill>
                <a:latin typeface="Trebuchet MS" panose="020B0603020202020204" pitchFamily="34" charset="0"/>
              </a:rPr>
              <a:t>C</a:t>
            </a:r>
            <a:r>
              <a:rPr lang="en-US" sz="1900" b="0" i="0" dirty="0">
                <a:solidFill>
                  <a:srgbClr val="202124"/>
                </a:solidFill>
                <a:effectLst/>
                <a:latin typeface="Trebuchet MS" panose="020B0603020202020204" pitchFamily="34" charset="0"/>
              </a:rPr>
              <a:t>onsumer.</a:t>
            </a:r>
          </a:p>
          <a:p>
            <a:endParaRPr lang="en-IN" sz="1900" dirty="0"/>
          </a:p>
        </p:txBody>
      </p:sp>
      <p:pic>
        <p:nvPicPr>
          <p:cNvPr id="4" name="Picture 3">
            <a:extLst>
              <a:ext uri="{FF2B5EF4-FFF2-40B4-BE49-F238E27FC236}">
                <a16:creationId xmlns:a16="http://schemas.microsoft.com/office/drawing/2014/main" id="{63517F9F-F7ED-7E33-E0D2-E6711A86CEA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9493" y="5893054"/>
            <a:ext cx="2282507" cy="9649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5592649"/>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8C1565-C237-3F26-DD10-70F03EF73B12}"/>
              </a:ext>
            </a:extLst>
          </p:cNvPr>
          <p:cNvSpPr>
            <a:spLocks noGrp="1"/>
          </p:cNvSpPr>
          <p:nvPr>
            <p:ph type="title"/>
          </p:nvPr>
        </p:nvSpPr>
        <p:spPr>
          <a:xfrm>
            <a:off x="1797666" y="329514"/>
            <a:ext cx="8596668" cy="650240"/>
          </a:xfrm>
        </p:spPr>
        <p:txBody>
          <a:bodyPr>
            <a:noAutofit/>
          </a:bodyPr>
          <a:lstStyle/>
          <a:p>
            <a:pPr algn="ctr"/>
            <a:r>
              <a:rPr lang="en-IN" sz="3500" b="1" dirty="0">
                <a:solidFill>
                  <a:schemeClr val="tx1"/>
                </a:solidFill>
                <a:latin typeface="Aptos" panose="020B0004020202020204" pitchFamily="34" charset="0"/>
              </a:rPr>
              <a:t>OBJECTIVE</a:t>
            </a:r>
            <a:br>
              <a:rPr lang="en-IN" sz="3500" b="1" dirty="0">
                <a:latin typeface="Aptos" panose="020B0004020202020204" pitchFamily="34" charset="0"/>
              </a:rPr>
            </a:br>
            <a:endParaRPr lang="en-IN" sz="3500" b="1" dirty="0">
              <a:latin typeface="Aptos" panose="020B0004020202020204" pitchFamily="34" charset="0"/>
            </a:endParaRPr>
          </a:p>
        </p:txBody>
      </p:sp>
      <p:sp>
        <p:nvSpPr>
          <p:cNvPr id="3" name="Content Placeholder 2">
            <a:extLst>
              <a:ext uri="{FF2B5EF4-FFF2-40B4-BE49-F238E27FC236}">
                <a16:creationId xmlns:a16="http://schemas.microsoft.com/office/drawing/2014/main" id="{D3B898D1-83CE-95D9-F544-EFEBBB4E44FA}"/>
              </a:ext>
            </a:extLst>
          </p:cNvPr>
          <p:cNvSpPr>
            <a:spLocks noGrp="1"/>
          </p:cNvSpPr>
          <p:nvPr>
            <p:ph idx="1"/>
          </p:nvPr>
        </p:nvSpPr>
        <p:spPr>
          <a:xfrm>
            <a:off x="233974" y="1392950"/>
            <a:ext cx="11724052" cy="4567125"/>
          </a:xfrm>
        </p:spPr>
        <p:txBody>
          <a:bodyPr>
            <a:normAutofit/>
          </a:bodyPr>
          <a:lstStyle/>
          <a:p>
            <a:pPr>
              <a:buClr>
                <a:srgbClr val="FF0000"/>
              </a:buClr>
              <a:buFont typeface="Wingdings" panose="05000000000000000000" pitchFamily="2" charset="2"/>
              <a:buChar char="Ø"/>
            </a:pPr>
            <a:r>
              <a:rPr lang="en-US" sz="1900" dirty="0"/>
              <a:t>Aim To Shorten The Supply Chain By Connecting Farmer Directly With Consumer, Eliminating The Markup By Middlemen.</a:t>
            </a:r>
          </a:p>
          <a:p>
            <a:pPr>
              <a:buClr>
                <a:srgbClr val="FF0000"/>
              </a:buClr>
              <a:buFont typeface="Wingdings" panose="05000000000000000000" pitchFamily="2" charset="2"/>
              <a:buChar char="Ø"/>
            </a:pPr>
            <a:r>
              <a:rPr lang="en-US" sz="1900" dirty="0"/>
              <a:t>This Could Involve Creating A System Where Farmer And Consumer Have Access To Real-Time Information About Crop Price, Quality, And Origin.</a:t>
            </a:r>
          </a:p>
          <a:p>
            <a:pPr>
              <a:buClr>
                <a:srgbClr val="FF0000"/>
              </a:buClr>
              <a:buFont typeface="Wingdings" panose="05000000000000000000" pitchFamily="2" charset="2"/>
              <a:buChar char="Ø"/>
            </a:pPr>
            <a:r>
              <a:rPr lang="en-US" sz="1900" dirty="0"/>
              <a:t>Increase Farm Profitability Could Involve Finding New Market For Crop, Securing Fairer Pricing From Existing Buyer, Or Reducing Production Cost.</a:t>
            </a:r>
          </a:p>
          <a:p>
            <a:pPr>
              <a:buClr>
                <a:srgbClr val="FF0000"/>
              </a:buClr>
              <a:buFont typeface="Wingdings" panose="05000000000000000000" pitchFamily="2" charset="2"/>
              <a:buChar char="Ø"/>
            </a:pPr>
            <a:r>
              <a:rPr lang="en-US" sz="1900" dirty="0"/>
              <a:t>Encourage Consumer Demand For Product Grown With Method That Is Environmentally Friendly And Socially Responsible. </a:t>
            </a:r>
          </a:p>
          <a:p>
            <a:pPr>
              <a:buClr>
                <a:srgbClr val="FF0000"/>
              </a:buClr>
              <a:buFont typeface="Wingdings" panose="05000000000000000000" pitchFamily="2" charset="2"/>
              <a:buChar char="Ø"/>
            </a:pPr>
            <a:r>
              <a:rPr lang="en-US" sz="1900" dirty="0"/>
              <a:t>These Are The Specific Objective Will Depend On The Nature Of The Problem We Are Trying To Address Between A Farmer And Consumer.</a:t>
            </a:r>
          </a:p>
        </p:txBody>
      </p:sp>
      <p:pic>
        <p:nvPicPr>
          <p:cNvPr id="4" name="Picture 3">
            <a:extLst>
              <a:ext uri="{FF2B5EF4-FFF2-40B4-BE49-F238E27FC236}">
                <a16:creationId xmlns:a16="http://schemas.microsoft.com/office/drawing/2014/main" id="{2463B8FF-4A2D-FD32-8BA7-0124DB2B515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9493" y="5893054"/>
            <a:ext cx="2282507" cy="9649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7045885"/>
      </p:ext>
    </p:extLst>
  </p:cSld>
  <p:clrMapOvr>
    <a:masterClrMapping/>
  </p:clrMapOvr>
  <p:transition spd="slow">
    <p:wheel spokes="1"/>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B43CB2B-992E-1901-0F3B-9BB62C56C7CD}"/>
              </a:ext>
            </a:extLst>
          </p:cNvPr>
          <p:cNvSpPr>
            <a:spLocks noGrp="1"/>
          </p:cNvSpPr>
          <p:nvPr>
            <p:ph idx="1"/>
          </p:nvPr>
        </p:nvSpPr>
        <p:spPr>
          <a:xfrm>
            <a:off x="305558" y="1622501"/>
            <a:ext cx="11580883" cy="4146905"/>
          </a:xfrm>
        </p:spPr>
        <p:txBody>
          <a:bodyPr>
            <a:noAutofit/>
          </a:bodyPr>
          <a:lstStyle/>
          <a:p>
            <a:pPr>
              <a:buClr>
                <a:srgbClr val="FF0000"/>
              </a:buClr>
              <a:buFont typeface="Wingdings" panose="05000000000000000000" pitchFamily="2" charset="2"/>
              <a:buChar char="Ø"/>
            </a:pPr>
            <a:r>
              <a:rPr lang="en-US" sz="1900" dirty="0"/>
              <a:t>Regulatory Compliance: An Educated Intermediary Can Navigate Regulatory Requirement And Ensure That The Farmer Produce Meet All Necessary Standard And Certification For Sale To Consumer. </a:t>
            </a:r>
          </a:p>
          <a:p>
            <a:pPr>
              <a:buClr>
                <a:srgbClr val="FF0000"/>
              </a:buClr>
              <a:buFont typeface="Wingdings" panose="05000000000000000000" pitchFamily="2" charset="2"/>
              <a:buChar char="Ø"/>
            </a:pPr>
            <a:r>
              <a:rPr lang="en-US" sz="1900" dirty="0"/>
              <a:t>Customer Service: They Can Provide Excellent Customer Service, Addressing Consumer Inquiries, Handling Complaints, And Building Positive Relationship With Buyer, Which Can Lead To Repeat Business And Loyalty. </a:t>
            </a:r>
          </a:p>
          <a:p>
            <a:pPr>
              <a:buClr>
                <a:srgbClr val="FF0000"/>
              </a:buClr>
              <a:buFont typeface="Wingdings" panose="05000000000000000000" pitchFamily="2" charset="2"/>
              <a:buChar char="Ø"/>
            </a:pPr>
            <a:r>
              <a:rPr lang="en-US" sz="1900" dirty="0"/>
              <a:t>Risk Mitigation: By Leveraging Their Knowledge And Expertise, Educated Intermediaries Can Help Mitigate Risk For Both The Farmer And The Consumer, Such As Ensuring Product Quality, Managing Inventory, And Minimizing Disruption in Supply Chain.</a:t>
            </a:r>
          </a:p>
          <a:p>
            <a:pPr>
              <a:buClr>
                <a:srgbClr val="FF0000"/>
              </a:buClr>
              <a:buFont typeface="Wingdings" panose="05000000000000000000" pitchFamily="2" charset="2"/>
              <a:buChar char="Ø"/>
            </a:pPr>
            <a:r>
              <a:rPr lang="en-US" sz="1900" dirty="0"/>
              <a:t>Market Knowledge: An Educated Intermediary Can Provide Valuable Market Insights, Helping The Farmer Understand Consumer Preferences, Demand Trends, And Pricing Dynamics.</a:t>
            </a:r>
          </a:p>
          <a:p>
            <a:pPr>
              <a:buClr>
                <a:srgbClr val="FF0000"/>
              </a:buClr>
              <a:buFont typeface="Wingdings" panose="05000000000000000000" pitchFamily="2" charset="2"/>
              <a:buChar char="Ø"/>
            </a:pPr>
            <a:endParaRPr lang="en-IN" sz="1900" dirty="0"/>
          </a:p>
        </p:txBody>
      </p:sp>
      <p:sp>
        <p:nvSpPr>
          <p:cNvPr id="4" name="Title 1">
            <a:extLst>
              <a:ext uri="{FF2B5EF4-FFF2-40B4-BE49-F238E27FC236}">
                <a16:creationId xmlns:a16="http://schemas.microsoft.com/office/drawing/2014/main" id="{7FAC1D43-CE82-0538-EDC1-66A11B9DB0DC}"/>
              </a:ext>
            </a:extLst>
          </p:cNvPr>
          <p:cNvSpPr txBox="1">
            <a:spLocks/>
          </p:cNvSpPr>
          <p:nvPr/>
        </p:nvSpPr>
        <p:spPr>
          <a:xfrm>
            <a:off x="1797665" y="168876"/>
            <a:ext cx="8596668" cy="62992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IN" sz="3500" b="1" dirty="0">
                <a:solidFill>
                  <a:schemeClr val="tx1"/>
                </a:solidFill>
                <a:latin typeface="Aptos" panose="020B0004020202020204" pitchFamily="34" charset="0"/>
              </a:rPr>
              <a:t>RESULT ANALYSIS</a:t>
            </a:r>
          </a:p>
        </p:txBody>
      </p:sp>
      <p:pic>
        <p:nvPicPr>
          <p:cNvPr id="5" name="Picture 4">
            <a:extLst>
              <a:ext uri="{FF2B5EF4-FFF2-40B4-BE49-F238E27FC236}">
                <a16:creationId xmlns:a16="http://schemas.microsoft.com/office/drawing/2014/main" id="{3486EABA-6C94-7A00-2D85-D7FE7786433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9493" y="5893054"/>
            <a:ext cx="2282507" cy="9649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243149"/>
      </p:ext>
    </p:extLst>
  </p:cSld>
  <p:clrMapOvr>
    <a:masterClrMapping/>
  </p:clrMapOvr>
  <mc:AlternateContent xmlns:mc="http://schemas.openxmlformats.org/markup-compatibility/2006" xmlns:p14="http://schemas.microsoft.com/office/powerpoint/2010/main">
    <mc:Choice Requires="p14">
      <p:transition spd="slow" p14:dur="2000">
        <p14:shred/>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2636F5-5F71-6008-317A-DEFF329F9B6D}"/>
              </a:ext>
            </a:extLst>
          </p:cNvPr>
          <p:cNvSpPr>
            <a:spLocks noGrp="1"/>
          </p:cNvSpPr>
          <p:nvPr>
            <p:ph idx="1"/>
          </p:nvPr>
        </p:nvSpPr>
        <p:spPr>
          <a:xfrm>
            <a:off x="369899" y="1659601"/>
            <a:ext cx="11452201" cy="3880773"/>
          </a:xfrm>
        </p:spPr>
        <p:txBody>
          <a:bodyPr>
            <a:normAutofit/>
          </a:bodyPr>
          <a:lstStyle/>
          <a:p>
            <a:pPr>
              <a:buClr>
                <a:srgbClr val="FF0000"/>
              </a:buClr>
              <a:buFont typeface="Wingdings" panose="05000000000000000000" pitchFamily="2" charset="2"/>
              <a:buChar char="Ø"/>
            </a:pPr>
            <a:r>
              <a:rPr lang="en-US" sz="1900" dirty="0"/>
              <a:t>Increased Efficiency And Profit The Educated Person Could Be A Middleman, Someone Who Facilitates The Transaction Between Farmer And Consumer.</a:t>
            </a:r>
          </a:p>
          <a:p>
            <a:pPr>
              <a:buClr>
                <a:srgbClr val="FF0000"/>
              </a:buClr>
              <a:buFont typeface="Wingdings" panose="05000000000000000000" pitchFamily="2" charset="2"/>
              <a:buChar char="Ø"/>
            </a:pPr>
            <a:r>
              <a:rPr lang="en-US" sz="1900" dirty="0"/>
              <a:t>Knowledge Of Market, Transportation, And Storage, They Could Potentially Get The Farmer A Better Price For Their Crop And Ensure The Consumer Get A Good Quality Product. This Could Benefit Everyone Involved.</a:t>
            </a:r>
          </a:p>
          <a:p>
            <a:pPr>
              <a:buClr>
                <a:srgbClr val="FF0000"/>
              </a:buClr>
              <a:buFont typeface="Wingdings" panose="05000000000000000000" pitchFamily="2" charset="2"/>
              <a:buChar char="Ø"/>
            </a:pPr>
            <a:r>
              <a:rPr lang="en-US" sz="1900" dirty="0"/>
              <a:t>Improved Quality And Safety: The Educated Person Could Be An Agricultural Extension Agent, Someone Who Applies Scientific Knowledge To Farming Practices.</a:t>
            </a:r>
          </a:p>
          <a:p>
            <a:pPr>
              <a:buClr>
                <a:srgbClr val="FF0000"/>
              </a:buClr>
              <a:buFont typeface="Wingdings" panose="05000000000000000000" pitchFamily="2" charset="2"/>
              <a:buChar char="Ø"/>
            </a:pPr>
            <a:r>
              <a:rPr lang="en-US" sz="1900" dirty="0"/>
              <a:t>Overall, The Impact Of An Educated Person Working Between Farmer And Consumer Depends On The Specific Role And The Goals Involved.</a:t>
            </a:r>
          </a:p>
        </p:txBody>
      </p:sp>
      <p:sp>
        <p:nvSpPr>
          <p:cNvPr id="4" name="Title 1">
            <a:extLst>
              <a:ext uri="{FF2B5EF4-FFF2-40B4-BE49-F238E27FC236}">
                <a16:creationId xmlns:a16="http://schemas.microsoft.com/office/drawing/2014/main" id="{A487593F-DBA8-C098-F77F-B2B781688456}"/>
              </a:ext>
            </a:extLst>
          </p:cNvPr>
          <p:cNvSpPr txBox="1">
            <a:spLocks/>
          </p:cNvSpPr>
          <p:nvPr/>
        </p:nvSpPr>
        <p:spPr>
          <a:xfrm>
            <a:off x="1797665" y="152400"/>
            <a:ext cx="8596668" cy="619760"/>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IN" sz="3500" b="1" dirty="0">
                <a:solidFill>
                  <a:schemeClr val="tx1"/>
                </a:solidFill>
                <a:latin typeface="Aptos" panose="020B0004020202020204" pitchFamily="34" charset="0"/>
              </a:rPr>
              <a:t>CONCLUSION</a:t>
            </a:r>
          </a:p>
        </p:txBody>
      </p:sp>
      <p:pic>
        <p:nvPicPr>
          <p:cNvPr id="5" name="Picture 4">
            <a:extLst>
              <a:ext uri="{FF2B5EF4-FFF2-40B4-BE49-F238E27FC236}">
                <a16:creationId xmlns:a16="http://schemas.microsoft.com/office/drawing/2014/main" id="{5AF43C49-CEF1-7651-50B6-A05C708A42F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9493" y="5893054"/>
            <a:ext cx="2282507" cy="9649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992221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EEC06D3-DE68-A979-A09B-511682ACF0D9}"/>
              </a:ext>
            </a:extLst>
          </p:cNvPr>
          <p:cNvSpPr>
            <a:spLocks noGrp="1"/>
          </p:cNvSpPr>
          <p:nvPr>
            <p:ph idx="1"/>
          </p:nvPr>
        </p:nvSpPr>
        <p:spPr>
          <a:xfrm>
            <a:off x="318021" y="1672254"/>
            <a:ext cx="11555958" cy="4220800"/>
          </a:xfrm>
        </p:spPr>
        <p:txBody>
          <a:bodyPr>
            <a:normAutofit/>
          </a:bodyPr>
          <a:lstStyle/>
          <a:p>
            <a:pPr>
              <a:buClr>
                <a:srgbClr val="FF0000"/>
              </a:buClr>
              <a:buFont typeface="Wingdings" panose="05000000000000000000" pitchFamily="2" charset="2"/>
              <a:buChar char="Ø"/>
            </a:pPr>
            <a:r>
              <a:rPr lang="en-US" sz="1900" i="0" dirty="0">
                <a:solidFill>
                  <a:srgbClr val="202124"/>
                </a:solidFill>
                <a:effectLst/>
              </a:rPr>
              <a:t>An Educated </a:t>
            </a:r>
            <a:r>
              <a:rPr lang="en-US" sz="1900" dirty="0">
                <a:solidFill>
                  <a:srgbClr val="202124"/>
                </a:solidFill>
              </a:rPr>
              <a:t>P</a:t>
            </a:r>
            <a:r>
              <a:rPr lang="en-US" sz="1900" i="0" dirty="0">
                <a:solidFill>
                  <a:srgbClr val="202124"/>
                </a:solidFill>
                <a:effectLst/>
              </a:rPr>
              <a:t>erson </a:t>
            </a:r>
            <a:r>
              <a:rPr lang="en-US" sz="1900" dirty="0">
                <a:solidFill>
                  <a:srgbClr val="202124"/>
                </a:solidFill>
              </a:rPr>
              <a:t>W</a:t>
            </a:r>
            <a:r>
              <a:rPr lang="en-US" sz="1900" i="0" dirty="0">
                <a:solidFill>
                  <a:srgbClr val="202124"/>
                </a:solidFill>
                <a:effectLst/>
              </a:rPr>
              <a:t>orking </a:t>
            </a:r>
            <a:r>
              <a:rPr lang="en-US" sz="1900" dirty="0">
                <a:solidFill>
                  <a:srgbClr val="202124"/>
                </a:solidFill>
              </a:rPr>
              <a:t>B</a:t>
            </a:r>
            <a:r>
              <a:rPr lang="en-US" sz="1900" i="0" dirty="0">
                <a:solidFill>
                  <a:srgbClr val="202124"/>
                </a:solidFill>
                <a:effectLst/>
              </a:rPr>
              <a:t>etween </a:t>
            </a:r>
            <a:r>
              <a:rPr lang="en-US" sz="1900" dirty="0">
                <a:solidFill>
                  <a:srgbClr val="202124"/>
                </a:solidFill>
              </a:rPr>
              <a:t>F</a:t>
            </a:r>
            <a:r>
              <a:rPr lang="en-US" sz="1900" i="0" dirty="0">
                <a:solidFill>
                  <a:srgbClr val="202124"/>
                </a:solidFill>
                <a:effectLst/>
              </a:rPr>
              <a:t>armer </a:t>
            </a:r>
            <a:r>
              <a:rPr lang="en-US" sz="1900" dirty="0">
                <a:solidFill>
                  <a:srgbClr val="202124"/>
                </a:solidFill>
              </a:rPr>
              <a:t>A</a:t>
            </a:r>
            <a:r>
              <a:rPr lang="en-US" sz="1900" i="0" dirty="0">
                <a:solidFill>
                  <a:srgbClr val="202124"/>
                </a:solidFill>
                <a:effectLst/>
              </a:rPr>
              <a:t>nd Consumer, </a:t>
            </a:r>
            <a:r>
              <a:rPr lang="en-US" sz="1900" dirty="0">
                <a:solidFill>
                  <a:srgbClr val="202124"/>
                </a:solidFill>
              </a:rPr>
              <a:t>O</a:t>
            </a:r>
            <a:r>
              <a:rPr lang="en-US" sz="1900" i="0" dirty="0">
                <a:solidFill>
                  <a:srgbClr val="202124"/>
                </a:solidFill>
                <a:effectLst/>
              </a:rPr>
              <a:t>ften </a:t>
            </a:r>
            <a:r>
              <a:rPr lang="en-US" sz="1900" dirty="0">
                <a:solidFill>
                  <a:srgbClr val="202124"/>
                </a:solidFill>
              </a:rPr>
              <a:t>C</a:t>
            </a:r>
            <a:r>
              <a:rPr lang="en-US" sz="1900" i="0" dirty="0">
                <a:solidFill>
                  <a:srgbClr val="202124"/>
                </a:solidFill>
                <a:effectLst/>
              </a:rPr>
              <a:t>alled </a:t>
            </a:r>
            <a:r>
              <a:rPr lang="en-US" sz="1900" dirty="0">
                <a:solidFill>
                  <a:srgbClr val="202124"/>
                </a:solidFill>
              </a:rPr>
              <a:t>A</a:t>
            </a:r>
            <a:r>
              <a:rPr lang="en-US" sz="1900" i="0" dirty="0">
                <a:solidFill>
                  <a:srgbClr val="202124"/>
                </a:solidFill>
                <a:effectLst/>
              </a:rPr>
              <a:t>n </a:t>
            </a:r>
            <a:r>
              <a:rPr lang="en-US" sz="1900" dirty="0">
                <a:solidFill>
                  <a:srgbClr val="202124"/>
                </a:solidFill>
              </a:rPr>
              <a:t>A</a:t>
            </a:r>
            <a:r>
              <a:rPr lang="en-US" sz="1900" i="0" dirty="0">
                <a:solidFill>
                  <a:srgbClr val="202124"/>
                </a:solidFill>
                <a:effectLst/>
              </a:rPr>
              <a:t>gricultural </a:t>
            </a:r>
            <a:r>
              <a:rPr lang="en-US" sz="1900" dirty="0">
                <a:solidFill>
                  <a:srgbClr val="202124"/>
                </a:solidFill>
              </a:rPr>
              <a:t>I</a:t>
            </a:r>
            <a:r>
              <a:rPr lang="en-US" sz="1900" i="0" dirty="0">
                <a:solidFill>
                  <a:srgbClr val="202124"/>
                </a:solidFill>
                <a:effectLst/>
              </a:rPr>
              <a:t>ntermediary </a:t>
            </a:r>
            <a:r>
              <a:rPr lang="en-US" sz="1900" dirty="0">
                <a:solidFill>
                  <a:srgbClr val="202124"/>
                </a:solidFill>
              </a:rPr>
              <a:t>H</a:t>
            </a:r>
            <a:r>
              <a:rPr lang="en-US" sz="1900" i="0" dirty="0">
                <a:solidFill>
                  <a:srgbClr val="202124"/>
                </a:solidFill>
                <a:effectLst/>
              </a:rPr>
              <a:t>as </a:t>
            </a:r>
            <a:r>
              <a:rPr lang="en-US" sz="1900" dirty="0">
                <a:solidFill>
                  <a:srgbClr val="202124"/>
                </a:solidFill>
              </a:rPr>
              <a:t>A</a:t>
            </a:r>
            <a:r>
              <a:rPr lang="en-US" sz="1900" i="0" dirty="0">
                <a:solidFill>
                  <a:srgbClr val="202124"/>
                </a:solidFill>
                <a:effectLst/>
              </a:rPr>
              <a:t> </a:t>
            </a:r>
            <a:r>
              <a:rPr lang="en-US" sz="1900" dirty="0">
                <a:solidFill>
                  <a:srgbClr val="202124"/>
                </a:solidFill>
              </a:rPr>
              <a:t>B</a:t>
            </a:r>
            <a:r>
              <a:rPr lang="en-US" sz="1900" i="0" dirty="0">
                <a:solidFill>
                  <a:srgbClr val="202124"/>
                </a:solidFill>
                <a:effectLst/>
              </a:rPr>
              <a:t>right </a:t>
            </a:r>
            <a:r>
              <a:rPr lang="en-US" sz="1900" dirty="0">
                <a:solidFill>
                  <a:srgbClr val="202124"/>
                </a:solidFill>
              </a:rPr>
              <a:t>F</a:t>
            </a:r>
            <a:r>
              <a:rPr lang="en-US" sz="1900" i="0" dirty="0">
                <a:solidFill>
                  <a:srgbClr val="202124"/>
                </a:solidFill>
                <a:effectLst/>
              </a:rPr>
              <a:t>uture </a:t>
            </a:r>
            <a:r>
              <a:rPr lang="en-US" sz="1900" dirty="0">
                <a:solidFill>
                  <a:srgbClr val="202124"/>
                </a:solidFill>
              </a:rPr>
              <a:t>S</a:t>
            </a:r>
            <a:r>
              <a:rPr lang="en-US" sz="1900" i="0" dirty="0">
                <a:solidFill>
                  <a:srgbClr val="202124"/>
                </a:solidFill>
                <a:effectLst/>
              </a:rPr>
              <a:t>cope </a:t>
            </a:r>
            <a:r>
              <a:rPr lang="en-US" sz="1900" dirty="0">
                <a:solidFill>
                  <a:srgbClr val="202124"/>
                </a:solidFill>
              </a:rPr>
              <a:t>I</a:t>
            </a:r>
            <a:r>
              <a:rPr lang="en-US" sz="1900" i="0" dirty="0">
                <a:solidFill>
                  <a:srgbClr val="202124"/>
                </a:solidFill>
                <a:effectLst/>
              </a:rPr>
              <a:t>n </a:t>
            </a:r>
            <a:r>
              <a:rPr lang="en-US" sz="1900" dirty="0">
                <a:solidFill>
                  <a:srgbClr val="202124"/>
                </a:solidFill>
              </a:rPr>
              <a:t>T</a:t>
            </a:r>
            <a:r>
              <a:rPr lang="en-US" sz="1900" i="0" dirty="0">
                <a:solidFill>
                  <a:srgbClr val="202124"/>
                </a:solidFill>
                <a:effectLst/>
              </a:rPr>
              <a:t>he </a:t>
            </a:r>
            <a:r>
              <a:rPr lang="en-US" sz="1900" dirty="0">
                <a:solidFill>
                  <a:srgbClr val="202124"/>
                </a:solidFill>
              </a:rPr>
              <a:t>E</a:t>
            </a:r>
            <a:r>
              <a:rPr lang="en-US" sz="1900" i="0" dirty="0">
                <a:solidFill>
                  <a:srgbClr val="202124"/>
                </a:solidFill>
                <a:effectLst/>
              </a:rPr>
              <a:t>volving </a:t>
            </a:r>
            <a:r>
              <a:rPr lang="en-US" sz="1900" dirty="0">
                <a:solidFill>
                  <a:srgbClr val="202124"/>
                </a:solidFill>
              </a:rPr>
              <a:t>A</a:t>
            </a:r>
            <a:r>
              <a:rPr lang="en-US" sz="1900" i="0" dirty="0">
                <a:solidFill>
                  <a:srgbClr val="202124"/>
                </a:solidFill>
                <a:effectLst/>
              </a:rPr>
              <a:t>gricultural </a:t>
            </a:r>
            <a:r>
              <a:rPr lang="en-US" sz="1900" dirty="0">
                <a:solidFill>
                  <a:srgbClr val="202124"/>
                </a:solidFill>
              </a:rPr>
              <a:t>L</a:t>
            </a:r>
            <a:r>
              <a:rPr lang="en-US" sz="1900" i="0" dirty="0">
                <a:solidFill>
                  <a:srgbClr val="202124"/>
                </a:solidFill>
                <a:effectLst/>
              </a:rPr>
              <a:t>andscape.</a:t>
            </a:r>
          </a:p>
          <a:p>
            <a:pPr>
              <a:buClr>
                <a:srgbClr val="FF0000"/>
              </a:buClr>
              <a:buFont typeface="Wingdings" panose="05000000000000000000" pitchFamily="2" charset="2"/>
              <a:buChar char="Ø"/>
            </a:pPr>
            <a:r>
              <a:rPr lang="en-US" sz="1900" i="0" dirty="0">
                <a:solidFill>
                  <a:srgbClr val="202124"/>
                </a:solidFill>
                <a:effectLst/>
              </a:rPr>
              <a:t>They Can </a:t>
            </a:r>
            <a:r>
              <a:rPr lang="en-US" sz="1900" dirty="0">
                <a:solidFill>
                  <a:srgbClr val="202124"/>
                </a:solidFill>
              </a:rPr>
              <a:t>H</a:t>
            </a:r>
            <a:r>
              <a:rPr lang="en-US" sz="1900" i="0" dirty="0">
                <a:solidFill>
                  <a:srgbClr val="202124"/>
                </a:solidFill>
                <a:effectLst/>
              </a:rPr>
              <a:t>elp </a:t>
            </a:r>
            <a:r>
              <a:rPr lang="en-US" sz="1900" dirty="0">
                <a:solidFill>
                  <a:srgbClr val="202124"/>
                </a:solidFill>
              </a:rPr>
              <a:t>F</a:t>
            </a:r>
            <a:r>
              <a:rPr lang="en-US" sz="1900" i="0" dirty="0">
                <a:solidFill>
                  <a:srgbClr val="202124"/>
                </a:solidFill>
                <a:effectLst/>
              </a:rPr>
              <a:t>armer </a:t>
            </a:r>
            <a:r>
              <a:rPr lang="en-US" sz="1900" dirty="0">
                <a:solidFill>
                  <a:srgbClr val="202124"/>
                </a:solidFill>
              </a:rPr>
              <a:t>A</a:t>
            </a:r>
            <a:r>
              <a:rPr lang="en-US" sz="1900" i="0" dirty="0">
                <a:solidFill>
                  <a:srgbClr val="202124"/>
                </a:solidFill>
                <a:effectLst/>
              </a:rPr>
              <a:t>dopt New </a:t>
            </a:r>
            <a:r>
              <a:rPr lang="en-US" sz="1900" dirty="0">
                <a:solidFill>
                  <a:srgbClr val="202124"/>
                </a:solidFill>
              </a:rPr>
              <a:t>T</a:t>
            </a:r>
            <a:r>
              <a:rPr lang="en-US" sz="1900" i="0" dirty="0">
                <a:solidFill>
                  <a:srgbClr val="202124"/>
                </a:solidFill>
                <a:effectLst/>
              </a:rPr>
              <a:t>echnologies </a:t>
            </a:r>
            <a:r>
              <a:rPr lang="en-US" sz="1900" dirty="0">
                <a:solidFill>
                  <a:srgbClr val="202124"/>
                </a:solidFill>
              </a:rPr>
              <a:t>L</a:t>
            </a:r>
            <a:r>
              <a:rPr lang="en-US" sz="1900" i="0" dirty="0">
                <a:solidFill>
                  <a:srgbClr val="202124"/>
                </a:solidFill>
                <a:effectLst/>
              </a:rPr>
              <a:t>ike </a:t>
            </a:r>
            <a:r>
              <a:rPr lang="en-US" sz="1900" dirty="0">
                <a:solidFill>
                  <a:srgbClr val="202124"/>
                </a:solidFill>
              </a:rPr>
              <a:t>P</a:t>
            </a:r>
            <a:r>
              <a:rPr lang="en-US" sz="1900" i="0" dirty="0">
                <a:solidFill>
                  <a:srgbClr val="202124"/>
                </a:solidFill>
                <a:effectLst/>
              </a:rPr>
              <a:t>recision </a:t>
            </a:r>
            <a:r>
              <a:rPr lang="en-US" sz="1900" dirty="0">
                <a:solidFill>
                  <a:srgbClr val="202124"/>
                </a:solidFill>
              </a:rPr>
              <a:t>A</a:t>
            </a:r>
            <a:r>
              <a:rPr lang="en-US" sz="1900" i="0" dirty="0">
                <a:solidFill>
                  <a:srgbClr val="202124"/>
                </a:solidFill>
                <a:effectLst/>
              </a:rPr>
              <a:t>griculture, Sustainable </a:t>
            </a:r>
            <a:r>
              <a:rPr lang="en-US" sz="1900" dirty="0">
                <a:solidFill>
                  <a:srgbClr val="202124"/>
                </a:solidFill>
              </a:rPr>
              <a:t>P</a:t>
            </a:r>
            <a:r>
              <a:rPr lang="en-US" sz="1900" i="0" dirty="0">
                <a:solidFill>
                  <a:srgbClr val="202124"/>
                </a:solidFill>
                <a:effectLst/>
              </a:rPr>
              <a:t>ractices, And </a:t>
            </a:r>
            <a:r>
              <a:rPr lang="en-US" sz="1900" dirty="0">
                <a:solidFill>
                  <a:srgbClr val="202124"/>
                </a:solidFill>
              </a:rPr>
              <a:t>D</a:t>
            </a:r>
            <a:r>
              <a:rPr lang="en-US" sz="1900" i="0" dirty="0">
                <a:solidFill>
                  <a:srgbClr val="202124"/>
                </a:solidFill>
                <a:effectLst/>
              </a:rPr>
              <a:t>ata-Driven Decision Making </a:t>
            </a:r>
            <a:r>
              <a:rPr lang="en-US" sz="1900" dirty="0">
                <a:solidFill>
                  <a:srgbClr val="202124"/>
                </a:solidFill>
              </a:rPr>
              <a:t>T</a:t>
            </a:r>
            <a:r>
              <a:rPr lang="en-US" sz="1900" i="0" dirty="0">
                <a:solidFill>
                  <a:srgbClr val="202124"/>
                </a:solidFill>
                <a:effectLst/>
              </a:rPr>
              <a:t>o </a:t>
            </a:r>
            <a:r>
              <a:rPr lang="en-US" sz="1900" dirty="0">
                <a:solidFill>
                  <a:srgbClr val="202124"/>
                </a:solidFill>
              </a:rPr>
              <a:t>I</a:t>
            </a:r>
            <a:r>
              <a:rPr lang="en-US" sz="1900" i="0" dirty="0">
                <a:solidFill>
                  <a:srgbClr val="202124"/>
                </a:solidFill>
                <a:effectLst/>
              </a:rPr>
              <a:t>mprove </a:t>
            </a:r>
            <a:r>
              <a:rPr lang="en-US" sz="1900" dirty="0">
                <a:solidFill>
                  <a:srgbClr val="202124"/>
                </a:solidFill>
              </a:rPr>
              <a:t>Y</a:t>
            </a:r>
            <a:r>
              <a:rPr lang="en-US" sz="1900" i="0" dirty="0">
                <a:solidFill>
                  <a:srgbClr val="202124"/>
                </a:solidFill>
                <a:effectLst/>
              </a:rPr>
              <a:t>ields </a:t>
            </a:r>
            <a:r>
              <a:rPr lang="en-US" sz="1900" dirty="0">
                <a:solidFill>
                  <a:srgbClr val="202124"/>
                </a:solidFill>
              </a:rPr>
              <a:t>A</a:t>
            </a:r>
            <a:r>
              <a:rPr lang="en-US" sz="1900" i="0" dirty="0">
                <a:solidFill>
                  <a:srgbClr val="202124"/>
                </a:solidFill>
                <a:effectLst/>
              </a:rPr>
              <a:t>nd </a:t>
            </a:r>
            <a:r>
              <a:rPr lang="en-US" sz="1900" dirty="0">
                <a:solidFill>
                  <a:srgbClr val="202124"/>
                </a:solidFill>
              </a:rPr>
              <a:t>R</a:t>
            </a:r>
            <a:r>
              <a:rPr lang="en-US" sz="1900" i="0" dirty="0">
                <a:solidFill>
                  <a:srgbClr val="202124"/>
                </a:solidFill>
                <a:effectLst/>
              </a:rPr>
              <a:t>esource </a:t>
            </a:r>
            <a:r>
              <a:rPr lang="en-US" sz="1900" dirty="0">
                <a:solidFill>
                  <a:srgbClr val="202124"/>
                </a:solidFill>
              </a:rPr>
              <a:t>Ma</a:t>
            </a:r>
            <a:r>
              <a:rPr lang="en-US" sz="1900" i="0" dirty="0">
                <a:solidFill>
                  <a:srgbClr val="202124"/>
                </a:solidFill>
                <a:effectLst/>
              </a:rPr>
              <a:t>nagement.</a:t>
            </a:r>
          </a:p>
          <a:p>
            <a:pPr>
              <a:buClr>
                <a:srgbClr val="FF0000"/>
              </a:buClr>
              <a:buFont typeface="Wingdings" panose="05000000000000000000" pitchFamily="2" charset="2"/>
              <a:buChar char="Ø"/>
            </a:pPr>
            <a:r>
              <a:rPr lang="en-US" sz="1900" b="0" i="0" dirty="0">
                <a:solidFill>
                  <a:srgbClr val="202124"/>
                </a:solidFill>
                <a:effectLst/>
              </a:rPr>
              <a:t>They Can </a:t>
            </a:r>
            <a:r>
              <a:rPr lang="en-US" sz="1900" dirty="0">
                <a:solidFill>
                  <a:srgbClr val="202124"/>
                </a:solidFill>
              </a:rPr>
              <a:t>B</a:t>
            </a:r>
            <a:r>
              <a:rPr lang="en-US" sz="1900" b="0" i="0" dirty="0">
                <a:solidFill>
                  <a:srgbClr val="202124"/>
                </a:solidFill>
                <a:effectLst/>
              </a:rPr>
              <a:t>ridge </a:t>
            </a:r>
            <a:r>
              <a:rPr lang="en-US" sz="1900" dirty="0">
                <a:solidFill>
                  <a:srgbClr val="202124"/>
                </a:solidFill>
              </a:rPr>
              <a:t>T</a:t>
            </a:r>
            <a:r>
              <a:rPr lang="en-US" sz="1900" b="0" i="0" dirty="0">
                <a:solidFill>
                  <a:srgbClr val="202124"/>
                </a:solidFill>
                <a:effectLst/>
              </a:rPr>
              <a:t>he </a:t>
            </a:r>
            <a:r>
              <a:rPr lang="en-US" sz="1900" dirty="0">
                <a:solidFill>
                  <a:srgbClr val="202124"/>
                </a:solidFill>
              </a:rPr>
              <a:t>G</a:t>
            </a:r>
            <a:r>
              <a:rPr lang="en-US" sz="1900" b="0" i="0" dirty="0">
                <a:solidFill>
                  <a:srgbClr val="202124"/>
                </a:solidFill>
                <a:effectLst/>
              </a:rPr>
              <a:t>ap </a:t>
            </a:r>
            <a:r>
              <a:rPr lang="en-US" sz="1900" dirty="0">
                <a:solidFill>
                  <a:srgbClr val="202124"/>
                </a:solidFill>
              </a:rPr>
              <a:t>B</a:t>
            </a:r>
            <a:r>
              <a:rPr lang="en-US" sz="1900" b="0" i="0" dirty="0">
                <a:solidFill>
                  <a:srgbClr val="202124"/>
                </a:solidFill>
                <a:effectLst/>
              </a:rPr>
              <a:t>etween Consumer </a:t>
            </a:r>
            <a:r>
              <a:rPr lang="en-US" sz="1900" dirty="0">
                <a:solidFill>
                  <a:srgbClr val="202124"/>
                </a:solidFill>
              </a:rPr>
              <a:t>P</a:t>
            </a:r>
            <a:r>
              <a:rPr lang="en-US" sz="1900" b="0" i="0" dirty="0">
                <a:solidFill>
                  <a:srgbClr val="202124"/>
                </a:solidFill>
                <a:effectLst/>
              </a:rPr>
              <a:t>references </a:t>
            </a:r>
            <a:r>
              <a:rPr lang="en-US" sz="1900" dirty="0">
                <a:solidFill>
                  <a:srgbClr val="202124"/>
                </a:solidFill>
              </a:rPr>
              <a:t>A</a:t>
            </a:r>
            <a:r>
              <a:rPr lang="en-US" sz="1900" b="0" i="0" dirty="0">
                <a:solidFill>
                  <a:srgbClr val="202124"/>
                </a:solidFill>
                <a:effectLst/>
              </a:rPr>
              <a:t>nd </a:t>
            </a:r>
            <a:r>
              <a:rPr lang="en-US" sz="1900" dirty="0">
                <a:solidFill>
                  <a:srgbClr val="202124"/>
                </a:solidFill>
              </a:rPr>
              <a:t>F</a:t>
            </a:r>
            <a:r>
              <a:rPr lang="en-US" sz="1900" b="0" i="0" dirty="0">
                <a:solidFill>
                  <a:srgbClr val="202124"/>
                </a:solidFill>
                <a:effectLst/>
              </a:rPr>
              <a:t>armer </a:t>
            </a:r>
            <a:r>
              <a:rPr lang="en-US" sz="1900" dirty="0">
                <a:solidFill>
                  <a:srgbClr val="202124"/>
                </a:solidFill>
              </a:rPr>
              <a:t>P</a:t>
            </a:r>
            <a:r>
              <a:rPr lang="en-US" sz="1900" b="0" i="0" dirty="0">
                <a:solidFill>
                  <a:srgbClr val="202124"/>
                </a:solidFill>
                <a:effectLst/>
              </a:rPr>
              <a:t>roduction </a:t>
            </a:r>
            <a:r>
              <a:rPr lang="en-US" sz="1900" dirty="0">
                <a:solidFill>
                  <a:srgbClr val="202124"/>
                </a:solidFill>
              </a:rPr>
              <a:t>B</a:t>
            </a:r>
            <a:r>
              <a:rPr lang="en-US" sz="1900" b="0" i="0" dirty="0">
                <a:solidFill>
                  <a:srgbClr val="202124"/>
                </a:solidFill>
                <a:effectLst/>
              </a:rPr>
              <a:t>y </a:t>
            </a:r>
            <a:r>
              <a:rPr lang="en-US" sz="1900" dirty="0">
                <a:solidFill>
                  <a:srgbClr val="202124"/>
                </a:solidFill>
              </a:rPr>
              <a:t>E</a:t>
            </a:r>
            <a:r>
              <a:rPr lang="en-US" sz="1900" b="0" i="0" dirty="0">
                <a:solidFill>
                  <a:srgbClr val="202124"/>
                </a:solidFill>
                <a:effectLst/>
              </a:rPr>
              <a:t>ducating </a:t>
            </a:r>
            <a:r>
              <a:rPr lang="en-US" sz="1900" dirty="0">
                <a:solidFill>
                  <a:srgbClr val="202124"/>
                </a:solidFill>
              </a:rPr>
              <a:t>C</a:t>
            </a:r>
            <a:r>
              <a:rPr lang="en-US" sz="1900" b="0" i="0" dirty="0">
                <a:solidFill>
                  <a:srgbClr val="202124"/>
                </a:solidFill>
                <a:effectLst/>
              </a:rPr>
              <a:t>onsumers </a:t>
            </a:r>
            <a:r>
              <a:rPr lang="en-US" sz="1900" dirty="0">
                <a:solidFill>
                  <a:srgbClr val="202124"/>
                </a:solidFill>
              </a:rPr>
              <a:t>A</a:t>
            </a:r>
            <a:r>
              <a:rPr lang="en-US" sz="1900" b="0" i="0" dirty="0">
                <a:solidFill>
                  <a:srgbClr val="202124"/>
                </a:solidFill>
                <a:effectLst/>
              </a:rPr>
              <a:t>bout </a:t>
            </a:r>
            <a:r>
              <a:rPr lang="en-US" sz="1900" dirty="0">
                <a:solidFill>
                  <a:srgbClr val="202124"/>
                </a:solidFill>
              </a:rPr>
              <a:t>L</a:t>
            </a:r>
            <a:r>
              <a:rPr lang="en-US" sz="1900" b="0" i="0" dirty="0">
                <a:solidFill>
                  <a:srgbClr val="202124"/>
                </a:solidFill>
                <a:effectLst/>
              </a:rPr>
              <a:t>ocal, Seasonal </a:t>
            </a:r>
            <a:r>
              <a:rPr lang="en-US" sz="1900" dirty="0">
                <a:solidFill>
                  <a:srgbClr val="202124"/>
                </a:solidFill>
              </a:rPr>
              <a:t>P</a:t>
            </a:r>
            <a:r>
              <a:rPr lang="en-US" sz="1900" b="0" i="0" dirty="0">
                <a:solidFill>
                  <a:srgbClr val="202124"/>
                </a:solidFill>
                <a:effectLst/>
              </a:rPr>
              <a:t>roduce, Sustainable </a:t>
            </a:r>
            <a:r>
              <a:rPr lang="en-US" sz="1900" dirty="0">
                <a:solidFill>
                  <a:srgbClr val="202124"/>
                </a:solidFill>
              </a:rPr>
              <a:t>F</a:t>
            </a:r>
            <a:r>
              <a:rPr lang="en-US" sz="1900" b="0" i="0" dirty="0">
                <a:solidFill>
                  <a:srgbClr val="202124"/>
                </a:solidFill>
                <a:effectLst/>
              </a:rPr>
              <a:t>arming </a:t>
            </a:r>
            <a:r>
              <a:rPr lang="en-US" sz="1900" dirty="0">
                <a:solidFill>
                  <a:srgbClr val="202124"/>
                </a:solidFill>
              </a:rPr>
              <a:t>M</a:t>
            </a:r>
            <a:r>
              <a:rPr lang="en-US" sz="1900" b="0" i="0" dirty="0">
                <a:solidFill>
                  <a:srgbClr val="202124"/>
                </a:solidFill>
                <a:effectLst/>
              </a:rPr>
              <a:t>ethods</a:t>
            </a:r>
          </a:p>
          <a:p>
            <a:pPr>
              <a:buClr>
                <a:srgbClr val="FF0000"/>
              </a:buClr>
              <a:buFont typeface="Wingdings" panose="05000000000000000000" pitchFamily="2" charset="2"/>
              <a:buChar char="Ø"/>
            </a:pPr>
            <a:r>
              <a:rPr lang="en-US" sz="1900" dirty="0"/>
              <a:t>Help To Develop And Manage Online Platform For Farmer To Sell Directly To Consumer, Streamlining Transactions And Logistics.</a:t>
            </a:r>
            <a:endParaRPr lang="en-IN" sz="1900" dirty="0"/>
          </a:p>
        </p:txBody>
      </p:sp>
      <p:sp>
        <p:nvSpPr>
          <p:cNvPr id="4" name="Title 1">
            <a:extLst>
              <a:ext uri="{FF2B5EF4-FFF2-40B4-BE49-F238E27FC236}">
                <a16:creationId xmlns:a16="http://schemas.microsoft.com/office/drawing/2014/main" id="{B1D47566-4205-17CC-DC9D-95F577232619}"/>
              </a:ext>
            </a:extLst>
          </p:cNvPr>
          <p:cNvSpPr txBox="1">
            <a:spLocks/>
          </p:cNvSpPr>
          <p:nvPr/>
        </p:nvSpPr>
        <p:spPr>
          <a:xfrm>
            <a:off x="1797666" y="127687"/>
            <a:ext cx="8596668" cy="69088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IN" sz="3500" b="1" dirty="0">
                <a:solidFill>
                  <a:schemeClr val="tx1"/>
                </a:solidFill>
                <a:latin typeface="Aptos" panose="020B0004020202020204" pitchFamily="34" charset="0"/>
              </a:rPr>
              <a:t>FUTURE SCOPE</a:t>
            </a:r>
          </a:p>
        </p:txBody>
      </p:sp>
      <p:pic>
        <p:nvPicPr>
          <p:cNvPr id="5" name="Picture 4">
            <a:extLst>
              <a:ext uri="{FF2B5EF4-FFF2-40B4-BE49-F238E27FC236}">
                <a16:creationId xmlns:a16="http://schemas.microsoft.com/office/drawing/2014/main" id="{454BE534-EC10-EACE-927F-CEB0C3765ED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9493" y="5893054"/>
            <a:ext cx="2282507" cy="9649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53480236"/>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485</TotalTime>
  <Words>806</Words>
  <Application>Microsoft Office PowerPoint</Application>
  <PresentationFormat>Widescreen</PresentationFormat>
  <Paragraphs>62</Paragraphs>
  <Slides>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vt:i4>
      </vt:variant>
    </vt:vector>
  </HeadingPairs>
  <TitlesOfParts>
    <vt:vector size="17" baseType="lpstr">
      <vt:lpstr>Aptos</vt:lpstr>
      <vt:lpstr>Arial</vt:lpstr>
      <vt:lpstr>Arial Rounded MT Bold</vt:lpstr>
      <vt:lpstr>Calibri</vt:lpstr>
      <vt:lpstr>Calibri Light</vt:lpstr>
      <vt:lpstr>Trebuchet MS</vt:lpstr>
      <vt:lpstr>Wingdings</vt:lpstr>
      <vt:lpstr>Office Theme</vt:lpstr>
      <vt:lpstr>FarmConnect Community (Team Kisan)                                       </vt:lpstr>
      <vt:lpstr>PowerPoint Presentation</vt:lpstr>
      <vt:lpstr>DOMAIN NAME</vt:lpstr>
      <vt:lpstr>IDENTIFY PROBLEM  </vt:lpstr>
      <vt:lpstr>SOLUTION</vt:lpstr>
      <vt:lpstr>OBJECTIVE </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AUTOMATED  PLANT WATERING  SYSTEM - 2</dc:title>
  <dc:creator>nara</dc:creator>
  <cp:lastModifiedBy>Naidu pt</cp:lastModifiedBy>
  <cp:revision>34</cp:revision>
  <dcterms:created xsi:type="dcterms:W3CDTF">2022-07-06T03:15:21Z</dcterms:created>
  <dcterms:modified xsi:type="dcterms:W3CDTF">2024-07-13T16:59:25Z</dcterms:modified>
</cp:coreProperties>
</file>