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8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3CB"/>
    <a:srgbClr val="FFF2C7"/>
    <a:srgbClr val="FFF6D7"/>
    <a:srgbClr val="FFF0C1"/>
    <a:srgbClr val="FFF9E3"/>
    <a:srgbClr val="FFF1C3"/>
    <a:srgbClr val="EBD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747F6-A844-4E8F-A0A0-423B86FE2B27}" type="doc">
      <dgm:prSet loTypeId="cycle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BE1D93E0-1064-4E35-84F1-274817A8FA14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/>
            <a:t>1</a:t>
          </a:r>
          <a:r>
            <a:rPr lang="en-US" sz="3200"/>
            <a:t/>
          </a:r>
          <a:endParaRPr lang="en-US" sz="3200"/>
        </a:p>
      </dgm:t>
    </dgm:pt>
    <dgm:pt modelId="{B76F6F1F-7313-47A5-BC2E-994D915C21FA}" cxnId="{B7A188B5-D388-49A6-BD38-70448B6B62F5}" type="parTrans">
      <dgm:prSet/>
      <dgm:spPr/>
      <dgm:t>
        <a:bodyPr/>
        <a:p>
          <a:endParaRPr lang="en-US"/>
        </a:p>
      </dgm:t>
    </dgm:pt>
    <dgm:pt modelId="{485E5104-1EB8-413E-A70E-ADACDF839B14}" cxnId="{B7A188B5-D388-49A6-BD38-70448B6B62F5}" type="sibTrans">
      <dgm:prSet/>
      <dgm:spPr/>
      <dgm:t>
        <a:bodyPr/>
        <a:p>
          <a:endParaRPr lang="en-US"/>
        </a:p>
      </dgm:t>
    </dgm:pt>
    <dgm:pt modelId="{C850D67D-D455-40F2-BF40-958244ECBEC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/>
            <a:t>2</a:t>
          </a:r>
          <a:r>
            <a:rPr lang="en-US" sz="3200"/>
            <a:t/>
          </a:r>
          <a:endParaRPr lang="en-US" sz="3200"/>
        </a:p>
      </dgm:t>
    </dgm:pt>
    <dgm:pt modelId="{815BEECE-237C-451B-AD1A-99AD91077DC5}" cxnId="{F844F116-B7F2-4551-ABD9-74C82AE252F1}" type="parTrans">
      <dgm:prSet/>
      <dgm:spPr/>
      <dgm:t>
        <a:bodyPr/>
        <a:p>
          <a:endParaRPr lang="en-US"/>
        </a:p>
      </dgm:t>
    </dgm:pt>
    <dgm:pt modelId="{440047A4-99C5-4142-9A9A-791B1494D18D}" cxnId="{F844F116-B7F2-4551-ABD9-74C82AE252F1}" type="sibTrans">
      <dgm:prSet/>
      <dgm:spPr/>
      <dgm:t>
        <a:bodyPr/>
        <a:p>
          <a:endParaRPr lang="en-US"/>
        </a:p>
      </dgm:t>
    </dgm:pt>
    <dgm:pt modelId="{B8C84936-1FF8-491C-957F-E93A0D56BE72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/>
            <a:t>3</a:t>
          </a:r>
          <a:r>
            <a:rPr lang="en-US" sz="3200"/>
            <a:t/>
          </a:r>
          <a:endParaRPr lang="en-US" sz="3200"/>
        </a:p>
      </dgm:t>
    </dgm:pt>
    <dgm:pt modelId="{0A3DB1B2-EEAB-46E8-83B7-3C75439F76AD}" cxnId="{6DA0878D-763C-4C33-A065-C90C2871B5C2}" type="parTrans">
      <dgm:prSet/>
      <dgm:spPr/>
      <dgm:t>
        <a:bodyPr/>
        <a:p>
          <a:endParaRPr lang="en-US"/>
        </a:p>
      </dgm:t>
    </dgm:pt>
    <dgm:pt modelId="{1D27C24F-A927-4600-8878-8630ECEBD341}" cxnId="{6DA0878D-763C-4C33-A065-C90C2871B5C2}" type="sibTrans">
      <dgm:prSet/>
      <dgm:spPr/>
      <dgm:t>
        <a:bodyPr/>
        <a:p>
          <a:endParaRPr lang="en-US"/>
        </a:p>
      </dgm:t>
    </dgm:pt>
    <dgm:pt modelId="{BDF19F98-1BB6-4691-BA39-AC544680C920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/>
            <a:t>4</a:t>
          </a:r>
          <a:r>
            <a:rPr lang="en-US" sz="3200"/>
            <a:t/>
          </a:r>
          <a:endParaRPr lang="en-US" sz="3200"/>
        </a:p>
      </dgm:t>
    </dgm:pt>
    <dgm:pt modelId="{0E0CE0D5-07C4-4901-B365-8211F8750388}" cxnId="{02AE506C-2695-409D-B90C-223ED0447021}" type="parTrans">
      <dgm:prSet/>
      <dgm:spPr/>
      <dgm:t>
        <a:bodyPr/>
        <a:p>
          <a:endParaRPr lang="en-US"/>
        </a:p>
      </dgm:t>
    </dgm:pt>
    <dgm:pt modelId="{ABEF5CDB-B202-47B1-8976-6563592DD193}" cxnId="{02AE506C-2695-409D-B90C-223ED0447021}" type="sibTrans">
      <dgm:prSet/>
      <dgm:spPr/>
      <dgm:t>
        <a:bodyPr/>
        <a:p>
          <a:endParaRPr lang="en-US"/>
        </a:p>
      </dgm:t>
    </dgm:pt>
    <dgm:pt modelId="{A76F7821-8389-4FF6-81DA-C4B97FDCE57C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/>
            <a:t>5</a:t>
          </a:r>
          <a:r>
            <a:rPr lang="en-US" sz="3200"/>
            <a:t/>
          </a:r>
          <a:endParaRPr lang="en-US" sz="3200"/>
        </a:p>
      </dgm:t>
    </dgm:pt>
    <dgm:pt modelId="{D69A4B64-ECF7-44B7-B11F-30D5FBCABAD0}" cxnId="{AD3D34C9-060F-44CD-AEB1-69CD38020A02}" type="parTrans">
      <dgm:prSet/>
      <dgm:spPr/>
      <dgm:t>
        <a:bodyPr/>
        <a:p>
          <a:endParaRPr lang="en-US"/>
        </a:p>
      </dgm:t>
    </dgm:pt>
    <dgm:pt modelId="{C62D58A2-E7B0-4326-BAF0-CD60EBC9C61D}" cxnId="{AD3D34C9-060F-44CD-AEB1-69CD38020A02}" type="sibTrans">
      <dgm:prSet/>
      <dgm:spPr/>
      <dgm:t>
        <a:bodyPr/>
        <a:p>
          <a:endParaRPr lang="en-US"/>
        </a:p>
      </dgm:t>
    </dgm:pt>
    <dgm:pt modelId="{A15C1A26-8DF5-40E1-BCEB-A9F490C30D57}" type="pres">
      <dgm:prSet presAssocID="{00F747F6-A844-4E8F-A0A0-423B86FE2B27}" presName="cycle" presStyleCnt="0">
        <dgm:presLayoutVars>
          <dgm:dir/>
          <dgm:resizeHandles val="exact"/>
        </dgm:presLayoutVars>
      </dgm:prSet>
      <dgm:spPr/>
    </dgm:pt>
    <dgm:pt modelId="{9027A074-C2B4-4B5C-8A24-9F326C135F2C}" type="pres">
      <dgm:prSet presAssocID="{BE1D93E0-1064-4E35-84F1-274817A8FA14}" presName="node" presStyleLbl="node1" presStyleIdx="0" presStyleCnt="5">
        <dgm:presLayoutVars>
          <dgm:bulletEnabled val="1"/>
        </dgm:presLayoutVars>
      </dgm:prSet>
      <dgm:spPr/>
    </dgm:pt>
    <dgm:pt modelId="{D428F19C-A8D3-4893-AD7E-2BA65F02F820}" type="pres">
      <dgm:prSet presAssocID="{485E5104-1EB8-413E-A70E-ADACDF839B14}" presName="sibTrans" presStyleLbl="sibTrans2D1" presStyleIdx="0" presStyleCnt="5"/>
      <dgm:spPr/>
    </dgm:pt>
    <dgm:pt modelId="{A9F3C989-90B4-4758-9A33-E49FCD0C7D74}" type="pres">
      <dgm:prSet presAssocID="{485E5104-1EB8-413E-A70E-ADACDF839B14}" presName="connectorText" presStyleCnt="0"/>
      <dgm:spPr/>
    </dgm:pt>
    <dgm:pt modelId="{ADA7BD43-8261-45C1-B84A-0D52FA1E4AE7}" type="pres">
      <dgm:prSet presAssocID="{C850D67D-D455-40F2-BF40-958244ECBECF}" presName="node" presStyleLbl="node1" presStyleIdx="1" presStyleCnt="5">
        <dgm:presLayoutVars>
          <dgm:bulletEnabled val="1"/>
        </dgm:presLayoutVars>
      </dgm:prSet>
      <dgm:spPr/>
    </dgm:pt>
    <dgm:pt modelId="{56F040CF-6F47-4847-8647-F5FDBC9F146A}" type="pres">
      <dgm:prSet presAssocID="{440047A4-99C5-4142-9A9A-791B1494D18D}" presName="sibTrans" presStyleLbl="sibTrans2D1" presStyleIdx="1" presStyleCnt="5"/>
      <dgm:spPr/>
    </dgm:pt>
    <dgm:pt modelId="{625DDE57-EEE3-4179-988C-D68B639218F6}" type="pres">
      <dgm:prSet presAssocID="{440047A4-99C5-4142-9A9A-791B1494D18D}" presName="connectorText" presStyleCnt="0"/>
      <dgm:spPr/>
    </dgm:pt>
    <dgm:pt modelId="{4DEB6BE5-009F-44B4-83FA-1FE41DB12AD9}" type="pres">
      <dgm:prSet presAssocID="{B8C84936-1FF8-491C-957F-E93A0D56BE72}" presName="node" presStyleLbl="node1" presStyleIdx="2" presStyleCnt="5">
        <dgm:presLayoutVars>
          <dgm:bulletEnabled val="1"/>
        </dgm:presLayoutVars>
      </dgm:prSet>
      <dgm:spPr/>
    </dgm:pt>
    <dgm:pt modelId="{212C6A32-E039-4B6C-B264-DA671275507E}" type="pres">
      <dgm:prSet presAssocID="{1D27C24F-A927-4600-8878-8630ECEBD341}" presName="sibTrans" presStyleLbl="sibTrans2D1" presStyleIdx="2" presStyleCnt="5"/>
      <dgm:spPr/>
    </dgm:pt>
    <dgm:pt modelId="{B2DF63D3-0027-42D6-BEB7-43AD254113F1}" type="pres">
      <dgm:prSet presAssocID="{1D27C24F-A927-4600-8878-8630ECEBD341}" presName="connectorText" presStyleCnt="0"/>
      <dgm:spPr/>
    </dgm:pt>
    <dgm:pt modelId="{16EAD731-A57C-4041-B559-7EC79077EC53}" type="pres">
      <dgm:prSet presAssocID="{BDF19F98-1BB6-4691-BA39-AC544680C920}" presName="node" presStyleLbl="node1" presStyleIdx="3" presStyleCnt="5">
        <dgm:presLayoutVars>
          <dgm:bulletEnabled val="1"/>
        </dgm:presLayoutVars>
      </dgm:prSet>
      <dgm:spPr/>
    </dgm:pt>
    <dgm:pt modelId="{2E34DF9E-868B-4A46-AA78-8199053E3B5A}" type="pres">
      <dgm:prSet presAssocID="{ABEF5CDB-B202-47B1-8976-6563592DD193}" presName="sibTrans" presStyleLbl="sibTrans2D1" presStyleIdx="3" presStyleCnt="5"/>
      <dgm:spPr/>
    </dgm:pt>
    <dgm:pt modelId="{3A69013B-636D-412C-A409-F6D854B1E8CF}" type="pres">
      <dgm:prSet presAssocID="{ABEF5CDB-B202-47B1-8976-6563592DD193}" presName="connectorText" presStyleCnt="0"/>
      <dgm:spPr/>
    </dgm:pt>
    <dgm:pt modelId="{12FF041E-83E1-47C9-B066-87396D274A0D}" type="pres">
      <dgm:prSet presAssocID="{A76F7821-8389-4FF6-81DA-C4B97FDCE57C}" presName="node" presStyleLbl="node1" presStyleIdx="4" presStyleCnt="5">
        <dgm:presLayoutVars>
          <dgm:bulletEnabled val="1"/>
        </dgm:presLayoutVars>
      </dgm:prSet>
      <dgm:spPr/>
    </dgm:pt>
    <dgm:pt modelId="{AAFAAFBE-67D6-4C79-BA3C-CA0235E4A8BE}" type="pres">
      <dgm:prSet presAssocID="{C62D58A2-E7B0-4326-BAF0-CD60EBC9C61D}" presName="sibTrans" presStyleLbl="sibTrans2D1" presStyleIdx="4" presStyleCnt="5"/>
      <dgm:spPr/>
    </dgm:pt>
    <dgm:pt modelId="{31E987A1-818B-493F-AA47-EA8FC0CAD285}" type="pres">
      <dgm:prSet presAssocID="{C62D58A2-E7B0-4326-BAF0-CD60EBC9C61D}" presName="connectorText" presStyleCnt="0"/>
      <dgm:spPr/>
    </dgm:pt>
  </dgm:ptLst>
  <dgm:cxnLst>
    <dgm:cxn modelId="{B7A188B5-D388-49A6-BD38-70448B6B62F5}" srcId="{00F747F6-A844-4E8F-A0A0-423B86FE2B27}" destId="{BE1D93E0-1064-4E35-84F1-274817A8FA14}" srcOrd="0" destOrd="0" parTransId="{B76F6F1F-7313-47A5-BC2E-994D915C21FA}" sibTransId="{485E5104-1EB8-413E-A70E-ADACDF839B14}"/>
    <dgm:cxn modelId="{F844F116-B7F2-4551-ABD9-74C82AE252F1}" srcId="{00F747F6-A844-4E8F-A0A0-423B86FE2B27}" destId="{C850D67D-D455-40F2-BF40-958244ECBECF}" srcOrd="1" destOrd="0" parTransId="{815BEECE-237C-451B-AD1A-99AD91077DC5}" sibTransId="{440047A4-99C5-4142-9A9A-791B1494D18D}"/>
    <dgm:cxn modelId="{6DA0878D-763C-4C33-A065-C90C2871B5C2}" srcId="{00F747F6-A844-4E8F-A0A0-423B86FE2B27}" destId="{B8C84936-1FF8-491C-957F-E93A0D56BE72}" srcOrd="2" destOrd="0" parTransId="{0A3DB1B2-EEAB-46E8-83B7-3C75439F76AD}" sibTransId="{1D27C24F-A927-4600-8878-8630ECEBD341}"/>
    <dgm:cxn modelId="{02AE506C-2695-409D-B90C-223ED0447021}" srcId="{00F747F6-A844-4E8F-A0A0-423B86FE2B27}" destId="{BDF19F98-1BB6-4691-BA39-AC544680C920}" srcOrd="3" destOrd="0" parTransId="{0E0CE0D5-07C4-4901-B365-8211F8750388}" sibTransId="{ABEF5CDB-B202-47B1-8976-6563592DD193}"/>
    <dgm:cxn modelId="{AD3D34C9-060F-44CD-AEB1-69CD38020A02}" srcId="{00F747F6-A844-4E8F-A0A0-423B86FE2B27}" destId="{A76F7821-8389-4FF6-81DA-C4B97FDCE57C}" srcOrd="4" destOrd="0" parTransId="{D69A4B64-ECF7-44B7-B11F-30D5FBCABAD0}" sibTransId="{C62D58A2-E7B0-4326-BAF0-CD60EBC9C61D}"/>
    <dgm:cxn modelId="{90702F70-AE31-43B6-B439-66A6B0ED1D40}" type="presOf" srcId="{00F747F6-A844-4E8F-A0A0-423B86FE2B27}" destId="{A15C1A26-8DF5-40E1-BCEB-A9F490C30D57}" srcOrd="0" destOrd="0" presId="urn:microsoft.com/office/officeart/2005/8/layout/cycle2"/>
    <dgm:cxn modelId="{27F1FC4A-6BC3-4858-900D-91DFF672251C}" type="presParOf" srcId="{A15C1A26-8DF5-40E1-BCEB-A9F490C30D57}" destId="{9027A074-C2B4-4B5C-8A24-9F326C135F2C}" srcOrd="0" destOrd="0" presId="urn:microsoft.com/office/officeart/2005/8/layout/cycle2"/>
    <dgm:cxn modelId="{84326395-0FE9-4874-8661-808EC6ED069D}" type="presOf" srcId="{BE1D93E0-1064-4E35-84F1-274817A8FA14}" destId="{9027A074-C2B4-4B5C-8A24-9F326C135F2C}" srcOrd="0" destOrd="0" presId="urn:microsoft.com/office/officeart/2005/8/layout/cycle2"/>
    <dgm:cxn modelId="{6C473803-94FA-442B-BC9C-956E99DB3314}" type="presParOf" srcId="{A15C1A26-8DF5-40E1-BCEB-A9F490C30D57}" destId="{D428F19C-A8D3-4893-AD7E-2BA65F02F820}" srcOrd="1" destOrd="0" presId="urn:microsoft.com/office/officeart/2005/8/layout/cycle2"/>
    <dgm:cxn modelId="{77E74A88-280C-4AB0-867B-3C99005AEE4D}" type="presOf" srcId="{485E5104-1EB8-413E-A70E-ADACDF839B14}" destId="{D428F19C-A8D3-4893-AD7E-2BA65F02F820}" srcOrd="0" destOrd="0" presId="urn:microsoft.com/office/officeart/2005/8/layout/cycle2"/>
    <dgm:cxn modelId="{B2386818-C7F9-40A3-9FCC-1C6E9DDCE341}" type="presParOf" srcId="{D428F19C-A8D3-4893-AD7E-2BA65F02F820}" destId="{A9F3C989-90B4-4758-9A33-E49FCD0C7D74}" srcOrd="0" destOrd="1" presId="urn:microsoft.com/office/officeart/2005/8/layout/cycle2"/>
    <dgm:cxn modelId="{03CCFAFC-DD80-4FA4-A169-320BB9033933}" type="presOf" srcId="{485E5104-1EB8-413E-A70E-ADACDF839B14}" destId="{A9F3C989-90B4-4758-9A33-E49FCD0C7D74}" srcOrd="1" destOrd="0" presId="urn:microsoft.com/office/officeart/2005/8/layout/cycle2"/>
    <dgm:cxn modelId="{C349616C-2E13-44C7-96B0-421C5D3A2531}" type="presParOf" srcId="{A15C1A26-8DF5-40E1-BCEB-A9F490C30D57}" destId="{ADA7BD43-8261-45C1-B84A-0D52FA1E4AE7}" srcOrd="2" destOrd="0" presId="urn:microsoft.com/office/officeart/2005/8/layout/cycle2"/>
    <dgm:cxn modelId="{C4EF53BD-1CDF-4797-8534-D546297B91E7}" type="presOf" srcId="{C850D67D-D455-40F2-BF40-958244ECBECF}" destId="{ADA7BD43-8261-45C1-B84A-0D52FA1E4AE7}" srcOrd="0" destOrd="0" presId="urn:microsoft.com/office/officeart/2005/8/layout/cycle2"/>
    <dgm:cxn modelId="{9FF60E40-B992-4FC7-99E4-3815938ADA89}" type="presParOf" srcId="{A15C1A26-8DF5-40E1-BCEB-A9F490C30D57}" destId="{56F040CF-6F47-4847-8647-F5FDBC9F146A}" srcOrd="3" destOrd="0" presId="urn:microsoft.com/office/officeart/2005/8/layout/cycle2"/>
    <dgm:cxn modelId="{A282DBF8-51A1-4C0B-84C2-B9EF5CC34ED1}" type="presOf" srcId="{440047A4-99C5-4142-9A9A-791B1494D18D}" destId="{56F040CF-6F47-4847-8647-F5FDBC9F146A}" srcOrd="0" destOrd="0" presId="urn:microsoft.com/office/officeart/2005/8/layout/cycle2"/>
    <dgm:cxn modelId="{43989F79-BBEC-4B37-9046-1F48FB9FAD5B}" type="presParOf" srcId="{56F040CF-6F47-4847-8647-F5FDBC9F146A}" destId="{625DDE57-EEE3-4179-988C-D68B639218F6}" srcOrd="0" destOrd="3" presId="urn:microsoft.com/office/officeart/2005/8/layout/cycle2"/>
    <dgm:cxn modelId="{425BA5A8-8D6A-4BB0-B147-12E8536EACF3}" type="presOf" srcId="{440047A4-99C5-4142-9A9A-791B1494D18D}" destId="{625DDE57-EEE3-4179-988C-D68B639218F6}" srcOrd="1" destOrd="0" presId="urn:microsoft.com/office/officeart/2005/8/layout/cycle2"/>
    <dgm:cxn modelId="{ECEF1265-ED5F-4055-8173-29612FA8A974}" type="presParOf" srcId="{A15C1A26-8DF5-40E1-BCEB-A9F490C30D57}" destId="{4DEB6BE5-009F-44B4-83FA-1FE41DB12AD9}" srcOrd="4" destOrd="0" presId="urn:microsoft.com/office/officeart/2005/8/layout/cycle2"/>
    <dgm:cxn modelId="{0971629E-9DFB-4E2A-A461-3C2590374EF5}" type="presOf" srcId="{B8C84936-1FF8-491C-957F-E93A0D56BE72}" destId="{4DEB6BE5-009F-44B4-83FA-1FE41DB12AD9}" srcOrd="0" destOrd="0" presId="urn:microsoft.com/office/officeart/2005/8/layout/cycle2"/>
    <dgm:cxn modelId="{802B9E2A-9156-491C-83B8-8BBE3820330D}" type="presParOf" srcId="{A15C1A26-8DF5-40E1-BCEB-A9F490C30D57}" destId="{212C6A32-E039-4B6C-B264-DA671275507E}" srcOrd="5" destOrd="0" presId="urn:microsoft.com/office/officeart/2005/8/layout/cycle2"/>
    <dgm:cxn modelId="{9A3C4841-A63F-48D7-BE6A-359B711CE2A6}" type="presOf" srcId="{1D27C24F-A927-4600-8878-8630ECEBD341}" destId="{212C6A32-E039-4B6C-B264-DA671275507E}" srcOrd="0" destOrd="0" presId="urn:microsoft.com/office/officeart/2005/8/layout/cycle2"/>
    <dgm:cxn modelId="{93E17D90-EA02-4B5B-BCEE-4CE49ABBE2F2}" type="presParOf" srcId="{212C6A32-E039-4B6C-B264-DA671275507E}" destId="{B2DF63D3-0027-42D6-BEB7-43AD254113F1}" srcOrd="0" destOrd="5" presId="urn:microsoft.com/office/officeart/2005/8/layout/cycle2"/>
    <dgm:cxn modelId="{F66EA8D3-5ECC-4759-9F0A-79B5DEECDDB3}" type="presOf" srcId="{1D27C24F-A927-4600-8878-8630ECEBD341}" destId="{B2DF63D3-0027-42D6-BEB7-43AD254113F1}" srcOrd="1" destOrd="0" presId="urn:microsoft.com/office/officeart/2005/8/layout/cycle2"/>
    <dgm:cxn modelId="{C88C8A69-9DF9-4778-BD3D-65F15C95E8DB}" type="presParOf" srcId="{A15C1A26-8DF5-40E1-BCEB-A9F490C30D57}" destId="{16EAD731-A57C-4041-B559-7EC79077EC53}" srcOrd="6" destOrd="0" presId="urn:microsoft.com/office/officeart/2005/8/layout/cycle2"/>
    <dgm:cxn modelId="{0FAE9529-653D-4193-9821-82C3C8E0165C}" type="presOf" srcId="{BDF19F98-1BB6-4691-BA39-AC544680C920}" destId="{16EAD731-A57C-4041-B559-7EC79077EC53}" srcOrd="0" destOrd="0" presId="urn:microsoft.com/office/officeart/2005/8/layout/cycle2"/>
    <dgm:cxn modelId="{5299106B-C17B-4C06-AB2C-5BC41677901B}" type="presParOf" srcId="{A15C1A26-8DF5-40E1-BCEB-A9F490C30D57}" destId="{2E34DF9E-868B-4A46-AA78-8199053E3B5A}" srcOrd="7" destOrd="0" presId="urn:microsoft.com/office/officeart/2005/8/layout/cycle2"/>
    <dgm:cxn modelId="{BBA72C76-0AB6-4EEE-9BF3-0EF165681D2B}" type="presOf" srcId="{ABEF5CDB-B202-47B1-8976-6563592DD193}" destId="{2E34DF9E-868B-4A46-AA78-8199053E3B5A}" srcOrd="0" destOrd="0" presId="urn:microsoft.com/office/officeart/2005/8/layout/cycle2"/>
    <dgm:cxn modelId="{97AE250B-858C-4119-8B26-272838D7627D}" type="presParOf" srcId="{2E34DF9E-868B-4A46-AA78-8199053E3B5A}" destId="{3A69013B-636D-412C-A409-F6D854B1E8CF}" srcOrd="0" destOrd="7" presId="urn:microsoft.com/office/officeart/2005/8/layout/cycle2"/>
    <dgm:cxn modelId="{F49C2C85-24AA-4B95-9D77-04498B57DAAA}" type="presOf" srcId="{ABEF5CDB-B202-47B1-8976-6563592DD193}" destId="{3A69013B-636D-412C-A409-F6D854B1E8CF}" srcOrd="1" destOrd="0" presId="urn:microsoft.com/office/officeart/2005/8/layout/cycle2"/>
    <dgm:cxn modelId="{0B911464-D5D6-403B-AD6B-6A4181465008}" type="presParOf" srcId="{A15C1A26-8DF5-40E1-BCEB-A9F490C30D57}" destId="{12FF041E-83E1-47C9-B066-87396D274A0D}" srcOrd="8" destOrd="0" presId="urn:microsoft.com/office/officeart/2005/8/layout/cycle2"/>
    <dgm:cxn modelId="{F171E26B-6FD1-4943-B044-EFDCAD73EB15}" type="presOf" srcId="{A76F7821-8389-4FF6-81DA-C4B97FDCE57C}" destId="{12FF041E-83E1-47C9-B066-87396D274A0D}" srcOrd="0" destOrd="0" presId="urn:microsoft.com/office/officeart/2005/8/layout/cycle2"/>
    <dgm:cxn modelId="{B077858A-7A29-45F1-B3FE-CAC9A5AD4EE0}" type="presParOf" srcId="{A15C1A26-8DF5-40E1-BCEB-A9F490C30D57}" destId="{AAFAAFBE-67D6-4C79-BA3C-CA0235E4A8BE}" srcOrd="9" destOrd="0" presId="urn:microsoft.com/office/officeart/2005/8/layout/cycle2"/>
    <dgm:cxn modelId="{4A8A35E8-5E00-49A0-BEEC-CF41DB8829A0}" type="presOf" srcId="{C62D58A2-E7B0-4326-BAF0-CD60EBC9C61D}" destId="{AAFAAFBE-67D6-4C79-BA3C-CA0235E4A8BE}" srcOrd="0" destOrd="0" presId="urn:microsoft.com/office/officeart/2005/8/layout/cycle2"/>
    <dgm:cxn modelId="{C374E4CB-DCCB-4AD0-BBCE-82E710045BD2}" type="presParOf" srcId="{AAFAAFBE-67D6-4C79-BA3C-CA0235E4A8BE}" destId="{31E987A1-818B-493F-AA47-EA8FC0CAD285}" srcOrd="0" destOrd="9" presId="urn:microsoft.com/office/officeart/2005/8/layout/cycle2"/>
    <dgm:cxn modelId="{B936CDDE-6476-47C5-BAD9-53177FBB8992}" type="presOf" srcId="{C62D58A2-E7B0-4326-BAF0-CD60EBC9C61D}" destId="{31E987A1-818B-493F-AA47-EA8FC0CAD285}" srcOrd="1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103880" cy="2479675"/>
        <a:chOff x="0" y="0"/>
        <a:chExt cx="3103880" cy="2479675"/>
      </a:xfrm>
    </dsp:grpSpPr>
    <dsp:sp modelId="{9027A074-C2B4-4B5C-8A24-9F326C135F2C}">
      <dsp:nvSpPr>
        <dsp:cNvPr id="3" name="Oval 2"/>
        <dsp:cNvSpPr/>
      </dsp:nvSpPr>
      <dsp:spPr bwMode="white">
        <a:xfrm>
          <a:off x="1177170" y="0"/>
          <a:ext cx="749540" cy="74954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0640" tIns="40640" rIns="40640" bIns="406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/>
            <a:t>1</a:t>
          </a:r>
          <a:endParaRPr lang="en-US" sz="3200"/>
        </a:p>
      </dsp:txBody>
      <dsp:txXfrm>
        <a:off x="1177170" y="0"/>
        <a:ext cx="749540" cy="749540"/>
      </dsp:txXfrm>
    </dsp:sp>
    <dsp:sp modelId="{D428F19C-A8D3-4893-AD7E-2BA65F02F820}">
      <dsp:nvSpPr>
        <dsp:cNvPr id="4" name="Right Arrow 3"/>
        <dsp:cNvSpPr/>
      </dsp:nvSpPr>
      <dsp:spPr bwMode="white">
        <a:xfrm rot="2159999">
          <a:off x="1907419" y="578711"/>
          <a:ext cx="198628" cy="25297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2159999">
        <a:off x="1907419" y="578711"/>
        <a:ext cx="198628" cy="252970"/>
      </dsp:txXfrm>
    </dsp:sp>
    <dsp:sp modelId="{ADA7BD43-8261-45C1-B84A-0D52FA1E4AE7}">
      <dsp:nvSpPr>
        <dsp:cNvPr id="5" name="Oval 4"/>
        <dsp:cNvSpPr/>
      </dsp:nvSpPr>
      <dsp:spPr bwMode="white">
        <a:xfrm>
          <a:off x="2086756" y="660853"/>
          <a:ext cx="749540" cy="74954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0640" tIns="40640" rIns="40640" bIns="406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/>
            <a:t>2</a:t>
          </a:r>
          <a:endParaRPr lang="en-US" sz="3200"/>
        </a:p>
      </dsp:txBody>
      <dsp:txXfrm>
        <a:off x="2086756" y="660853"/>
        <a:ext cx="749540" cy="749540"/>
      </dsp:txXfrm>
    </dsp:sp>
    <dsp:sp modelId="{56F040CF-6F47-4847-8647-F5FDBC9F146A}">
      <dsp:nvSpPr>
        <dsp:cNvPr id="6" name="Right Arrow 5"/>
        <dsp:cNvSpPr/>
      </dsp:nvSpPr>
      <dsp:spPr bwMode="white">
        <a:xfrm rot="6480000">
          <a:off x="2188496" y="1443779"/>
          <a:ext cx="198628" cy="25297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6480000">
        <a:off x="2188496" y="1443779"/>
        <a:ext cx="198628" cy="252970"/>
      </dsp:txXfrm>
    </dsp:sp>
    <dsp:sp modelId="{4DEB6BE5-009F-44B4-83FA-1FE41DB12AD9}">
      <dsp:nvSpPr>
        <dsp:cNvPr id="7" name="Oval 6"/>
        <dsp:cNvSpPr/>
      </dsp:nvSpPr>
      <dsp:spPr bwMode="white">
        <a:xfrm>
          <a:off x="1739325" y="1730135"/>
          <a:ext cx="749540" cy="74954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0640" tIns="40640" rIns="40640" bIns="406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/>
            <a:t>3</a:t>
          </a:r>
          <a:endParaRPr lang="en-US" sz="3200"/>
        </a:p>
      </dsp:txBody>
      <dsp:txXfrm>
        <a:off x="1739325" y="1730135"/>
        <a:ext cx="749540" cy="749540"/>
      </dsp:txXfrm>
    </dsp:sp>
    <dsp:sp modelId="{212C6A32-E039-4B6C-B264-DA671275507E}">
      <dsp:nvSpPr>
        <dsp:cNvPr id="8" name="Right Arrow 7"/>
        <dsp:cNvSpPr/>
      </dsp:nvSpPr>
      <dsp:spPr bwMode="white">
        <a:xfrm rot="10800000">
          <a:off x="1452626" y="1978420"/>
          <a:ext cx="198628" cy="25297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1452626" y="1978420"/>
        <a:ext cx="198628" cy="252970"/>
      </dsp:txXfrm>
    </dsp:sp>
    <dsp:sp modelId="{16EAD731-A57C-4041-B559-7EC79077EC53}">
      <dsp:nvSpPr>
        <dsp:cNvPr id="9" name="Oval 8"/>
        <dsp:cNvSpPr/>
      </dsp:nvSpPr>
      <dsp:spPr bwMode="white">
        <a:xfrm>
          <a:off x="615015" y="1730135"/>
          <a:ext cx="749540" cy="74954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0640" tIns="40640" rIns="40640" bIns="406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/>
            <a:t>4</a:t>
          </a:r>
          <a:endParaRPr lang="en-US" sz="3200"/>
        </a:p>
      </dsp:txBody>
      <dsp:txXfrm>
        <a:off x="615015" y="1730135"/>
        <a:ext cx="749540" cy="749540"/>
      </dsp:txXfrm>
    </dsp:sp>
    <dsp:sp modelId="{2E34DF9E-868B-4A46-AA78-8199053E3B5A}">
      <dsp:nvSpPr>
        <dsp:cNvPr id="10" name="Right Arrow 9"/>
        <dsp:cNvSpPr/>
      </dsp:nvSpPr>
      <dsp:spPr bwMode="white">
        <a:xfrm rot="15120000">
          <a:off x="716756" y="1443779"/>
          <a:ext cx="198628" cy="25297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5120000">
        <a:off x="716756" y="1443779"/>
        <a:ext cx="198628" cy="252970"/>
      </dsp:txXfrm>
    </dsp:sp>
    <dsp:sp modelId="{12FF041E-83E1-47C9-B066-87396D274A0D}">
      <dsp:nvSpPr>
        <dsp:cNvPr id="11" name="Oval 10"/>
        <dsp:cNvSpPr/>
      </dsp:nvSpPr>
      <dsp:spPr bwMode="white">
        <a:xfrm>
          <a:off x="267584" y="660853"/>
          <a:ext cx="749540" cy="74954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0640" tIns="40640" rIns="40640" bIns="406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/>
            <a:t>5</a:t>
          </a:r>
          <a:endParaRPr lang="en-US" sz="3200"/>
        </a:p>
      </dsp:txBody>
      <dsp:txXfrm>
        <a:off x="267584" y="660853"/>
        <a:ext cx="749540" cy="749540"/>
      </dsp:txXfrm>
    </dsp:sp>
    <dsp:sp modelId="{AAFAAFBE-67D6-4C79-BA3C-CA0235E4A8BE}">
      <dsp:nvSpPr>
        <dsp:cNvPr id="12" name="Right Arrow 11"/>
        <dsp:cNvSpPr/>
      </dsp:nvSpPr>
      <dsp:spPr bwMode="white">
        <a:xfrm rot="-2159999">
          <a:off x="997833" y="578711"/>
          <a:ext cx="198628" cy="25297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-2159999">
        <a:off x="997833" y="578711"/>
        <a:ext cx="198628" cy="252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Customer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600"/>
              <a:t>Segmentation</a:t>
            </a:r>
            <a:endParaRPr lang="en-US" sz="6600"/>
          </a:p>
        </p:txBody>
      </p:sp>
      <p:sp>
        <p:nvSpPr>
          <p:cNvPr id="4" name="Text Box 3"/>
          <p:cNvSpPr txBox="1"/>
          <p:nvPr/>
        </p:nvSpPr>
        <p:spPr>
          <a:xfrm>
            <a:off x="482600" y="2921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edge/>
      </p:transition>
    </mc:Choice>
    <mc:Fallback>
      <p:transition spd="slow" advTm="3000"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Credit Score Distribution:</a:t>
            </a:r>
            <a:endParaRPr lang="en-US"/>
          </a:p>
        </p:txBody>
      </p:sp>
      <p:pic>
        <p:nvPicPr>
          <p:cNvPr id="5" name="Content Placeholder 4" descr="blob (9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26030" y="2065020"/>
            <a:ext cx="7059295" cy="350456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7220" y="3234055"/>
            <a:ext cx="5987415" cy="2251710"/>
          </a:xfrm>
        </p:spPr>
        <p:txBody>
          <a:bodyPr/>
          <a:p>
            <a:pPr marL="0" indent="0">
              <a:buNone/>
            </a:pPr>
            <a:r>
              <a:rPr lang="en-US" sz="6000"/>
              <a:t>Thank You</a:t>
            </a:r>
            <a:endParaRPr lang="en-US" sz="6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Customer segmentation 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process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050" y="1502410"/>
            <a:ext cx="5616575" cy="1692275"/>
          </a:xfrm>
          <a:effectLst/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sz="1800"/>
              <a:t>   Understand </a:t>
            </a:r>
            <a:endParaRPr lang="en-US" sz="1800"/>
          </a:p>
          <a:p>
            <a:pPr marL="0" indent="0">
              <a:lnSpc>
                <a:spcPct val="110000"/>
              </a:lnSpc>
              <a:buNone/>
            </a:pPr>
            <a:r>
              <a:rPr lang="en-US" sz="1800"/>
              <a:t>customer needs</a:t>
            </a:r>
            <a:endParaRPr lang="en-US" sz="1800"/>
          </a:p>
        </p:txBody>
      </p:sp>
      <p:graphicFrame>
        <p:nvGraphicFramePr>
          <p:cNvPr id="7" name="Diagram 6"/>
          <p:cNvGraphicFramePr/>
          <p:nvPr/>
        </p:nvGraphicFramePr>
        <p:xfrm>
          <a:off x="4152265" y="2365375"/>
          <a:ext cx="3103880" cy="247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7185660" y="3048635"/>
            <a:ext cx="3380105" cy="645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Group customers</a:t>
            </a:r>
            <a:endParaRPr lang="en-US"/>
          </a:p>
          <a:p>
            <a:r>
              <a:rPr lang="en-US"/>
              <a:t>by need groups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720840" y="4518660"/>
            <a:ext cx="2412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Identify most</a:t>
            </a:r>
            <a:endParaRPr lang="en-US"/>
          </a:p>
          <a:p>
            <a:r>
              <a:rPr lang="en-US"/>
              <a:t>Attractive segments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216785" y="4702810"/>
            <a:ext cx="3455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Develop unique value</a:t>
            </a:r>
            <a:endParaRPr lang="en-US"/>
          </a:p>
          <a:p>
            <a:r>
              <a:rPr lang="en-US"/>
              <a:t>propositions by segments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 rot="10800000" flipV="1">
            <a:off x="1899285" y="2618740"/>
            <a:ext cx="2394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Develop unique Go to Market strategies by segment</a:t>
            </a:r>
            <a:endParaRPr lang="en-US"/>
          </a:p>
        </p:txBody>
      </p:sp>
    </p:spTree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85" y="1640205"/>
            <a:ext cx="10972800" cy="4904740"/>
          </a:xfrm>
        </p:spPr>
        <p:txBody>
          <a:bodyPr/>
          <a:p>
            <a:br>
              <a:rPr lang="en-US" sz="2400">
                <a:solidFill>
                  <a:schemeClr val="bg1">
                    <a:lumMod val="95000"/>
                  </a:schemeClr>
                </a:solidFill>
              </a:rPr>
            </a:br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2148205"/>
            <a:ext cx="11257915" cy="423227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p>
            <a:pPr marL="0" indent="0">
              <a:buNone/>
            </a:pP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25425" y="0"/>
            <a:ext cx="5077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Process of customer segmenation by Machine Learning:</a:t>
            </a:r>
            <a:endParaRPr 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57225" y="1751965"/>
            <a:ext cx="1699260" cy="28168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Identify customer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habits and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preferences using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AI models.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such as number of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products ordered,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average return,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rate etc.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2889885" y="2356485"/>
            <a:ext cx="1697990" cy="2681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Organise data based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on more crucial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customer data sets.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Such as life time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value, customer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purchased cost,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customer feedback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5224780" y="1753235"/>
            <a:ext cx="1742440" cy="281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Use K-Means clustering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to obtain customer data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using machine learning.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Identical groups of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customers combined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together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7528560" y="2356485"/>
            <a:ext cx="1744980" cy="2681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Use Elbow method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to optimise segments.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select value which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stabilises the segment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results.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9835515" y="1753235"/>
            <a:ext cx="1660525" cy="28155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Make use graphs and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charts to find out most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profitble segments.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Select the most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genuine and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achievable segment.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56255" y="5226050"/>
            <a:ext cx="1346200" cy="781050"/>
          </a:xfrm>
          <a:prstGeom prst="roundRect">
            <a:avLst/>
          </a:prstGeom>
          <a:gradFill rotWithShape="0">
            <a:gsLst>
              <a:gs pos="0">
                <a:srgbClr val="FFF9E3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Prepare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Data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397500" y="4720590"/>
            <a:ext cx="1438275" cy="808355"/>
          </a:xfrm>
          <a:prstGeom prst="roundRect">
            <a:avLst/>
          </a:prstGeom>
          <a:gradFill rotWithShape="0">
            <a:gsLst>
              <a:gs pos="0">
                <a:srgbClr val="FFF0C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Develop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segments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41285" y="5226050"/>
            <a:ext cx="1386205" cy="781685"/>
          </a:xfrm>
          <a:prstGeom prst="roundRect">
            <a:avLst/>
          </a:prstGeom>
          <a:gradFill rotWithShape="0">
            <a:gsLst>
              <a:gs pos="0">
                <a:srgbClr val="FFF6D7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Tune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hyperparameter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5485" y="4721225"/>
            <a:ext cx="1494790" cy="807720"/>
          </a:xfrm>
          <a:prstGeom prst="roundRect">
            <a:avLst/>
          </a:prstGeom>
          <a:gradFill rotWithShape="0">
            <a:gsLst>
              <a:gs pos="0">
                <a:srgbClr val="FFF2C7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Design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business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case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033000" y="4720590"/>
            <a:ext cx="1339850" cy="808355"/>
          </a:xfrm>
          <a:prstGeom prst="roundRect">
            <a:avLst/>
          </a:prstGeom>
          <a:gradFill rotWithShape="0">
            <a:gsLst>
              <a:gs pos="0">
                <a:srgbClr val="FFF3CB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Visualistion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of results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    Data of Milk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1600"/>
          </a:p>
          <a:p>
            <a:r>
              <a:rPr lang="en-US" sz="1600"/>
              <a:t>Given the data of milk production company. </a:t>
            </a:r>
            <a:endParaRPr lang="en-US" sz="1600"/>
          </a:p>
          <a:p>
            <a:r>
              <a:rPr lang="en-US" sz="1600"/>
              <a:t>This company is selling milk packets in the cities Dar es  salaam, Moshi, Mtwara, Zanzibar city.</a:t>
            </a:r>
            <a:endParaRPr lang="en-US" sz="1600"/>
          </a:p>
          <a:p>
            <a:r>
              <a:rPr lang="en-US" sz="1600"/>
              <a:t>Now will make  the identical groups of customers by using the customer segmentation process.</a:t>
            </a:r>
            <a:endParaRPr lang="en-US" sz="1600"/>
          </a:p>
          <a:p>
            <a:r>
              <a:rPr lang="en-US" sz="1600"/>
              <a:t>In this process we plot the Elbow curve to optimize the cluster number(using inertia).</a:t>
            </a:r>
            <a:endParaRPr lang="en-US" sz="1600"/>
          </a:p>
          <a:p>
            <a:r>
              <a:rPr lang="en-US" sz="1600"/>
              <a:t>Using K-Means clustering algorithm in Machine learning we determine the clusters.</a:t>
            </a:r>
            <a:endParaRPr lang="en-US" sz="1600"/>
          </a:p>
          <a:p>
            <a:r>
              <a:rPr lang="en-US" sz="1600"/>
              <a:t>Finally visualise the results . </a:t>
            </a:r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blo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3915" y="1936115"/>
            <a:ext cx="5422900" cy="3429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2600" y="992505"/>
            <a:ext cx="3281045" cy="7067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r>
              <a:rPr lang="en-US" sz="4000"/>
              <a:t>Elbow Curve:</a:t>
            </a:r>
            <a:endParaRPr lang="en-US" sz="4000"/>
          </a:p>
        </p:txBody>
      </p:sp>
    </p:spTree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blob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8600" y="2457450"/>
            <a:ext cx="6654800" cy="3683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88010" y="1415415"/>
            <a:ext cx="7295515" cy="6451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r>
              <a:rPr lang="en-US" sz="3600"/>
              <a:t>Visualising the clusters:</a:t>
            </a:r>
            <a:endParaRPr lang="en-US"/>
          </a:p>
        </p:txBody>
      </p:sp>
    </p:spTree>
  </p:cSld>
  <p:clrMapOvr>
    <a:masterClrMapping/>
  </p:clrMapOvr>
  <p:transition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01670" y="3465195"/>
            <a:ext cx="200025" cy="371475"/>
          </a:xfrm>
          <a:prstGeom prst="rect">
            <a:avLst/>
          </a:prstGeom>
        </p:spPr>
      </p:pic>
      <p:pic>
        <p:nvPicPr>
          <p:cNvPr id="9" name="Content Placeholder 8" descr="blob (2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445" y="2555875"/>
            <a:ext cx="4010660" cy="2190115"/>
          </a:xfrm>
          <a:prstGeom prst="rect">
            <a:avLst/>
          </a:prstGeom>
        </p:spPr>
      </p:pic>
      <p:pic>
        <p:nvPicPr>
          <p:cNvPr id="11" name="Picture 10" descr="blob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035" y="2334260"/>
            <a:ext cx="6768465" cy="2820035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blob (4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0110" y="989330"/>
            <a:ext cx="4828540" cy="2489200"/>
          </a:xfrm>
          <a:prstGeom prst="rect">
            <a:avLst/>
          </a:prstGeom>
        </p:spPr>
      </p:pic>
      <p:pic>
        <p:nvPicPr>
          <p:cNvPr id="6" name="Content Placeholder 5" descr="blob (5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8945" y="1083945"/>
            <a:ext cx="4326255" cy="2510790"/>
          </a:xfrm>
          <a:prstGeom prst="rect">
            <a:avLst/>
          </a:prstGeom>
        </p:spPr>
      </p:pic>
      <p:pic>
        <p:nvPicPr>
          <p:cNvPr id="7" name="Picture 6" descr="blob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15" y="3694430"/>
            <a:ext cx="5427980" cy="3007995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blob (7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44600" y="1174750"/>
            <a:ext cx="4114165" cy="4953000"/>
          </a:xfrm>
          <a:prstGeom prst="rect">
            <a:avLst/>
          </a:prstGeom>
        </p:spPr>
      </p:pic>
      <p:pic>
        <p:nvPicPr>
          <p:cNvPr id="6" name="Content Placeholder 5" descr="blob (8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0305" y="1174750"/>
            <a:ext cx="5278755" cy="4953000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</Words>
  <Application>WPS Presentation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Data Pie Charts</vt:lpstr>
      <vt:lpstr>Customer</vt:lpstr>
      <vt:lpstr>Customer segmentation process:</vt:lpstr>
      <vt:lpstr> </vt:lpstr>
      <vt:lpstr>                               Data of Milk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Credit Score Distribution: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</dc:title>
  <dc:creator/>
  <cp:lastModifiedBy>Rangam Varalakshmi</cp:lastModifiedBy>
  <cp:revision>6</cp:revision>
  <dcterms:created xsi:type="dcterms:W3CDTF">2023-05-21T14:05:00Z</dcterms:created>
  <dcterms:modified xsi:type="dcterms:W3CDTF">2023-05-26T13:55:17Z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AB63068731454396BA9D2B809C894842</vt:lpwstr>
  </property>
  <property fmtid="{D5CDD505-2E9C-101B-9397-08002B2CF9AE}" pid="3" name="KSOProductBuildVer">
    <vt:lpwstr>1033-11.2.0.11537</vt:lpwstr>
  </property>
</Properties>
</file>