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76" r:id="rId5"/>
    <p:sldId id="279" r:id="rId6"/>
    <p:sldId id="277" r:id="rId7"/>
    <p:sldId id="278" r:id="rId8"/>
    <p:sldId id="268" r:id="rId9"/>
    <p:sldId id="270" r:id="rId10"/>
    <p:sldId id="271" r:id="rId11"/>
    <p:sldId id="280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2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9387-4068-4646-ACAF-CB7751EF2357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9821-4554-48F7-A1E8-C95A6A7E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30" y="3800062"/>
            <a:ext cx="9144000" cy="2269434"/>
          </a:xfrm>
        </p:spPr>
        <p:txBody>
          <a:bodyPr>
            <a:no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5400" b="1" dirty="0"/>
              <a:t>Exploratory Data Analysis on Fast Food Restaurants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730" y="5611141"/>
            <a:ext cx="9144000" cy="916709"/>
          </a:xfrm>
        </p:spPr>
        <p:txBody>
          <a:bodyPr/>
          <a:lstStyle/>
          <a:p>
            <a:r>
              <a:rPr lang="en-US" dirty="0"/>
              <a:t>Submitted by :Varalakshmi Arcot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53C7A-ACC5-4A68-941B-1CB2A87D8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5" y="495800"/>
            <a:ext cx="5870714" cy="31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9F735CD-D352-4AF2-B804-6A5A3D72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35" y="747299"/>
            <a:ext cx="10482469" cy="46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8621FC-A25D-4F91-BB6D-505B54896E54}"/>
              </a:ext>
            </a:extLst>
          </p:cNvPr>
          <p:cNvSpPr/>
          <p:nvPr/>
        </p:nvSpPr>
        <p:spPr>
          <a:xfrm>
            <a:off x="2425147" y="6110701"/>
            <a:ext cx="8696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CA(California) is the province with largest number of </a:t>
            </a:r>
            <a:r>
              <a:rPr lang="en-US" dirty="0" err="1"/>
              <a:t>Mcdonalds</a:t>
            </a:r>
            <a:r>
              <a:rPr lang="en-US" dirty="0"/>
              <a:t> Restaurants in USA</a:t>
            </a:r>
          </a:p>
        </p:txBody>
      </p:sp>
    </p:spTree>
    <p:extLst>
      <p:ext uri="{BB962C8B-B14F-4D97-AF65-F5344CB8AC3E}">
        <p14:creationId xmlns:p14="http://schemas.microsoft.com/office/powerpoint/2010/main" val="106318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F6AF5E4-6C67-4320-99CB-FF225AFC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7" y="543339"/>
            <a:ext cx="11058938" cy="48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6CD717-9A24-4AE9-AE50-BB8E6AA54DB2}"/>
              </a:ext>
            </a:extLst>
          </p:cNvPr>
          <p:cNvSpPr/>
          <p:nvPr/>
        </p:nvSpPr>
        <p:spPr>
          <a:xfrm>
            <a:off x="364435" y="6074322"/>
            <a:ext cx="11463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Cincinnati City has highest number of restaurants from top 10 cities. It has highest number of </a:t>
            </a:r>
            <a:r>
              <a:rPr lang="en-US" dirty="0" err="1"/>
              <a:t>Mcdonald's</a:t>
            </a:r>
            <a:r>
              <a:rPr lang="en-US" dirty="0"/>
              <a:t> Restaurants</a:t>
            </a:r>
          </a:p>
        </p:txBody>
      </p:sp>
    </p:spTree>
    <p:extLst>
      <p:ext uri="{BB962C8B-B14F-4D97-AF65-F5344CB8AC3E}">
        <p14:creationId xmlns:p14="http://schemas.microsoft.com/office/powerpoint/2010/main" val="6877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94C784-7460-47A0-81F8-A8517AF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0" y="912537"/>
            <a:ext cx="10845662" cy="470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7DF7A4-85E9-4E26-972E-ACE7389A4A4E}"/>
              </a:ext>
            </a:extLst>
          </p:cNvPr>
          <p:cNvSpPr/>
          <p:nvPr/>
        </p:nvSpPr>
        <p:spPr>
          <a:xfrm>
            <a:off x="564460" y="5945463"/>
            <a:ext cx="11293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Columbus City has least number of restaurants from top 10 cities. It has largest number of </a:t>
            </a:r>
            <a:r>
              <a:rPr lang="en-US" dirty="0" err="1"/>
              <a:t>Mcdonald's</a:t>
            </a:r>
            <a:r>
              <a:rPr lang="en-US" dirty="0"/>
              <a:t> Restaurants</a:t>
            </a:r>
          </a:p>
        </p:txBody>
      </p:sp>
    </p:spTree>
    <p:extLst>
      <p:ext uri="{BB962C8B-B14F-4D97-AF65-F5344CB8AC3E}">
        <p14:creationId xmlns:p14="http://schemas.microsoft.com/office/powerpoint/2010/main" val="20570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34B6B5-03A4-49B4-8773-36EDC4D9CE1F}"/>
              </a:ext>
            </a:extLst>
          </p:cNvPr>
          <p:cNvSpPr/>
          <p:nvPr/>
        </p:nvSpPr>
        <p:spPr>
          <a:xfrm>
            <a:off x="742123" y="1696423"/>
            <a:ext cx="10296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United States is the </a:t>
            </a:r>
            <a:r>
              <a:rPr lang="en-US"/>
              <a:t>leading country , considering </a:t>
            </a:r>
            <a:r>
              <a:rPr lang="en-US" dirty="0"/>
              <a:t>major and minor cities has the most McDonald's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McDonald's has a total of 13,826 locations in USA as of November 26,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has the largest number of McDonald's with 1276 locations about 9% in USA.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2E5E4-C986-41AB-A9DE-0C7D94903FAD}"/>
              </a:ext>
            </a:extLst>
          </p:cNvPr>
          <p:cNvSpPr/>
          <p:nvPr/>
        </p:nvSpPr>
        <p:spPr>
          <a:xfrm>
            <a:off x="742123" y="529571"/>
            <a:ext cx="42371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763F-0B62-4566-8B7F-F9AC4E3A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3" y="3140765"/>
            <a:ext cx="6427303" cy="352507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E270E3EA-0F74-4995-88F1-A40BDA57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426" y="3140764"/>
            <a:ext cx="4903303" cy="352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A fast food restaurant, also known as a quick service restaurant (QSR) within the industry, is a specific type of restaurant that serves fast food cuisine and has minimal table service. 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The first fast food restaurant originated in the United States with White Castle in 1921.</a:t>
            </a:r>
          </a:p>
          <a:p>
            <a:pPr>
              <a:lnSpc>
                <a:spcPct val="170000"/>
              </a:lnSpc>
            </a:pPr>
            <a:r>
              <a:rPr lang="en-US" sz="1800" b="1" dirty="0"/>
              <a:t>Fast Food</a:t>
            </a:r>
            <a:r>
              <a:rPr lang="en-US" sz="1800" dirty="0"/>
              <a:t> refers to </a:t>
            </a:r>
            <a:r>
              <a:rPr lang="en-US" sz="1800" b="1" dirty="0"/>
              <a:t>food</a:t>
            </a:r>
            <a:r>
              <a:rPr lang="en-US" sz="1800" dirty="0"/>
              <a:t> that can be prepared and served quickly. It can come from many places: sit-down restaurants, take-out, drive-thru, and delivery. Fast food is </a:t>
            </a:r>
            <a:r>
              <a:rPr lang="en-US" sz="1800" b="1" dirty="0"/>
              <a:t>popular</a:t>
            </a:r>
            <a:r>
              <a:rPr lang="en-US" sz="1800" dirty="0"/>
              <a:t> because the food is inexpensive, convenient, and tastes good. </a:t>
            </a:r>
          </a:p>
          <a:p>
            <a:pPr>
              <a:lnSpc>
                <a:spcPct val="170000"/>
              </a:lnSpc>
            </a:pPr>
            <a:endParaRPr lang="en-US" sz="1800" dirty="0"/>
          </a:p>
          <a:p>
            <a:pPr>
              <a:lnSpc>
                <a:spcPct val="170000"/>
              </a:lnSpc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C48D3-E492-4E4A-86CF-74845BE7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03" y="3987316"/>
            <a:ext cx="4002157" cy="27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6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6D34D-47FB-4480-B840-AAA0F0D768A3}"/>
              </a:ext>
            </a:extLst>
          </p:cNvPr>
          <p:cNvSpPr/>
          <p:nvPr/>
        </p:nvSpPr>
        <p:spPr>
          <a:xfrm>
            <a:off x="1298713" y="372510"/>
            <a:ext cx="6096000" cy="11045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sz="4400" dirty="0"/>
              <a:t>Project Information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C78AA-729D-4042-8601-C9226D679527}"/>
              </a:ext>
            </a:extLst>
          </p:cNvPr>
          <p:cNvSpPr/>
          <p:nvPr/>
        </p:nvSpPr>
        <p:spPr>
          <a:xfrm>
            <a:off x="1404729" y="1856753"/>
            <a:ext cx="9806609" cy="286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goal of the analysis is to figure out </a:t>
            </a:r>
            <a:r>
              <a:rPr lang="en-US" b="1" dirty="0"/>
              <a:t>Fast food restaurants in USA for all states</a:t>
            </a:r>
            <a:r>
              <a:rPr lang="en-US" dirty="0"/>
              <a:t> , </a:t>
            </a:r>
            <a:r>
              <a:rPr lang="en-US" b="1" dirty="0"/>
              <a:t>major </a:t>
            </a:r>
            <a:r>
              <a:rPr lang="en-US" dirty="0"/>
              <a:t>and </a:t>
            </a:r>
            <a:r>
              <a:rPr lang="en-US" b="1" dirty="0"/>
              <a:t> minor cities 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Fast Food Restaurants Dataset:</a:t>
            </a:r>
            <a:r>
              <a:rPr lang="en-US" dirty="0"/>
              <a:t> This dataset contains information about Address, City, Country, Keys, Latitude, Longitude, Name, Postal Code, Province, Websites of fast food </a:t>
            </a:r>
            <a:r>
              <a:rPr lang="en-US"/>
              <a:t>restaurants in USA.</a:t>
            </a:r>
            <a:endParaRPr lang="en-US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has 10 columns and 10000 records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1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C99BE2-AF2D-43AB-A587-8BFB0045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31331"/>
            <a:ext cx="6294782" cy="332298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2326C4C-1F9B-449F-BC9A-91EA25FB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7" y="3429000"/>
            <a:ext cx="7248939" cy="258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C08ABF-5C36-496C-9217-EEB889C3E8F2}"/>
              </a:ext>
            </a:extLst>
          </p:cNvPr>
          <p:cNvSpPr/>
          <p:nvPr/>
        </p:nvSpPr>
        <p:spPr>
          <a:xfrm>
            <a:off x="2610677" y="6280427"/>
            <a:ext cx="675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Cincinnati City has largest number of fast food restaurants in USA</a:t>
            </a:r>
          </a:p>
        </p:txBody>
      </p:sp>
    </p:spTree>
    <p:extLst>
      <p:ext uri="{BB962C8B-B14F-4D97-AF65-F5344CB8AC3E}">
        <p14:creationId xmlns:p14="http://schemas.microsoft.com/office/powerpoint/2010/main" val="29920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817759-2932-4E6B-B8CD-DA3BF5B0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" y="795130"/>
            <a:ext cx="10495721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4A3DED-10F8-4BEE-A2E6-55C8F8B3C6D9}"/>
              </a:ext>
            </a:extLst>
          </p:cNvPr>
          <p:cNvSpPr/>
          <p:nvPr/>
        </p:nvSpPr>
        <p:spPr>
          <a:xfrm>
            <a:off x="2670313" y="5539650"/>
            <a:ext cx="793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TOP Fast food restaurant "McDonald's" in USA</a:t>
            </a:r>
          </a:p>
        </p:txBody>
      </p:sp>
    </p:spTree>
    <p:extLst>
      <p:ext uri="{BB962C8B-B14F-4D97-AF65-F5344CB8AC3E}">
        <p14:creationId xmlns:p14="http://schemas.microsoft.com/office/powerpoint/2010/main" val="396605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F218C-0C66-4CAB-A44A-E098AFCA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0"/>
            <a:ext cx="5626376" cy="31005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F6F785-D18C-4C26-9850-E5E56812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05" y="2904026"/>
            <a:ext cx="8971721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0083E6-14E2-4A45-AF73-FF72E68E3485}"/>
              </a:ext>
            </a:extLst>
          </p:cNvPr>
          <p:cNvSpPr/>
          <p:nvPr/>
        </p:nvSpPr>
        <p:spPr>
          <a:xfrm>
            <a:off x="2577547" y="6216656"/>
            <a:ext cx="7036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Cincinnati City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has largest number of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Mcdonald's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FA6F1A-D44F-42BC-92C9-AFB5A3F0B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90" y="354495"/>
            <a:ext cx="5891420" cy="307450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76F04A3-187D-4163-9F13-63FD4C36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78" y="3429000"/>
            <a:ext cx="5860566" cy="24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88CA91-546E-49F6-8590-467C8473F36D}"/>
              </a:ext>
            </a:extLst>
          </p:cNvPr>
          <p:cNvSpPr/>
          <p:nvPr/>
        </p:nvSpPr>
        <p:spPr>
          <a:xfrm>
            <a:off x="2699717" y="6134173"/>
            <a:ext cx="702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Mami City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has largest number of Burger King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5B2B9A-34FC-4ADC-9983-9F9AA56B0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48" y="108088"/>
            <a:ext cx="5724940" cy="313869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DE98A8-8CAE-40C0-9620-0DA566B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95" y="3246783"/>
            <a:ext cx="5118446" cy="25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719EF9-285D-4D22-A82A-D7FD446E29A6}"/>
              </a:ext>
            </a:extLst>
          </p:cNvPr>
          <p:cNvSpPr/>
          <p:nvPr/>
        </p:nvSpPr>
        <p:spPr>
          <a:xfrm>
            <a:off x="3021496" y="6171580"/>
            <a:ext cx="677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Cincinnati City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has largest number of Taco Bell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1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6102A9-B136-49A2-9D07-6F2BFCF3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4" y="595518"/>
            <a:ext cx="11317356" cy="51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A681D5-542C-4A69-8703-E085A499BA30}"/>
              </a:ext>
            </a:extLst>
          </p:cNvPr>
          <p:cNvSpPr/>
          <p:nvPr/>
        </p:nvSpPr>
        <p:spPr>
          <a:xfrm>
            <a:off x="2292627" y="6077816"/>
            <a:ext cx="8958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CA(California) is the province with largest number of fast food restaurants in USA</a:t>
            </a:r>
          </a:p>
        </p:txBody>
      </p:sp>
    </p:spTree>
    <p:extLst>
      <p:ext uri="{BB962C8B-B14F-4D97-AF65-F5344CB8AC3E}">
        <p14:creationId xmlns:p14="http://schemas.microsoft.com/office/powerpoint/2010/main" val="244923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351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   Exploratory Data Analysis on Fast Food Restaurants </vt:lpstr>
      <vt:lpstr>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Kumari -X (shilpkum - ZENSAR TECHNOLOGIES INC at Cisco)</dc:creator>
  <cp:lastModifiedBy>Hari Kishore Kesavulu</cp:lastModifiedBy>
  <cp:revision>51</cp:revision>
  <dcterms:created xsi:type="dcterms:W3CDTF">2019-08-30T03:54:33Z</dcterms:created>
  <dcterms:modified xsi:type="dcterms:W3CDTF">2019-11-29T18:07:34Z</dcterms:modified>
</cp:coreProperties>
</file>