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</p:sldIdLst>
  <p:sldSz cx="4860925" cy="3240088"/>
  <p:notesSz cx="6858000" cy="9144000"/>
  <p:defaultTextStyle>
    <a:defPPr>
      <a:defRPr lang="en-US"/>
    </a:defPPr>
    <a:lvl1pPr marL="0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9729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9457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9184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8911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8640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98368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98097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97822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15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190" d="100"/>
          <a:sy n="190" d="100"/>
        </p:scale>
        <p:origin x="893" y="110"/>
      </p:cViewPr>
      <p:guideLst>
        <p:guide orient="horz" pos="1021"/>
        <p:guide pos="15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72" y="1006531"/>
            <a:ext cx="4131787" cy="694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143" y="1836053"/>
            <a:ext cx="3402648" cy="8280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9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9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8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9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9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43134" y="242259"/>
            <a:ext cx="820283" cy="51601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292" y="242259"/>
            <a:ext cx="2379828" cy="51601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982" y="2082060"/>
            <a:ext cx="4131787" cy="643518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982" y="1373292"/>
            <a:ext cx="4131787" cy="708768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299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945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89918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891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86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9836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9809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9782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6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049" y="756022"/>
            <a:ext cx="2146909" cy="2138308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0971" y="756022"/>
            <a:ext cx="2146909" cy="2138308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52" y="725271"/>
            <a:ext cx="2147752" cy="302258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299729" indent="0">
              <a:buNone/>
              <a:defRPr sz="1400" b="1"/>
            </a:lvl2pPr>
            <a:lvl3pPr marL="599457" indent="0">
              <a:buNone/>
              <a:defRPr sz="1200" b="1"/>
            </a:lvl3pPr>
            <a:lvl4pPr marL="899184" indent="0">
              <a:buNone/>
              <a:defRPr sz="900" b="1"/>
            </a:lvl4pPr>
            <a:lvl5pPr marL="1198911" indent="0">
              <a:buNone/>
              <a:defRPr sz="900" b="1"/>
            </a:lvl5pPr>
            <a:lvl6pPr marL="1498640" indent="0">
              <a:buNone/>
              <a:defRPr sz="900" b="1"/>
            </a:lvl6pPr>
            <a:lvl7pPr marL="1798368" indent="0">
              <a:buNone/>
              <a:defRPr sz="900" b="1"/>
            </a:lvl7pPr>
            <a:lvl8pPr marL="2098097" indent="0">
              <a:buNone/>
              <a:defRPr sz="900" b="1"/>
            </a:lvl8pPr>
            <a:lvl9pPr marL="2397822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052" y="1027529"/>
            <a:ext cx="2147752" cy="186680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9287" y="725271"/>
            <a:ext cx="2148597" cy="302258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299729" indent="0">
              <a:buNone/>
              <a:defRPr sz="1400" b="1"/>
            </a:lvl2pPr>
            <a:lvl3pPr marL="599457" indent="0">
              <a:buNone/>
              <a:defRPr sz="1200" b="1"/>
            </a:lvl3pPr>
            <a:lvl4pPr marL="899184" indent="0">
              <a:buNone/>
              <a:defRPr sz="900" b="1"/>
            </a:lvl4pPr>
            <a:lvl5pPr marL="1198911" indent="0">
              <a:buNone/>
              <a:defRPr sz="900" b="1"/>
            </a:lvl5pPr>
            <a:lvl6pPr marL="1498640" indent="0">
              <a:buNone/>
              <a:defRPr sz="900" b="1"/>
            </a:lvl6pPr>
            <a:lvl7pPr marL="1798368" indent="0">
              <a:buNone/>
              <a:defRPr sz="900" b="1"/>
            </a:lvl7pPr>
            <a:lvl8pPr marL="2098097" indent="0">
              <a:buNone/>
              <a:defRPr sz="900" b="1"/>
            </a:lvl8pPr>
            <a:lvl9pPr marL="2397822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9287" y="1027529"/>
            <a:ext cx="2148597" cy="186680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59" y="129006"/>
            <a:ext cx="1599211" cy="54901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498" y="129009"/>
            <a:ext cx="2717393" cy="27653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059" y="678023"/>
            <a:ext cx="1599211" cy="2216310"/>
          </a:xfrm>
        </p:spPr>
        <p:txBody>
          <a:bodyPr/>
          <a:lstStyle>
            <a:lvl1pPr marL="0" indent="0">
              <a:buNone/>
              <a:defRPr sz="900"/>
            </a:lvl1pPr>
            <a:lvl2pPr marL="299729" indent="0">
              <a:buNone/>
              <a:defRPr sz="800"/>
            </a:lvl2pPr>
            <a:lvl3pPr marL="599457" indent="0">
              <a:buNone/>
              <a:defRPr sz="600"/>
            </a:lvl3pPr>
            <a:lvl4pPr marL="899184" indent="0">
              <a:buNone/>
              <a:defRPr sz="600"/>
            </a:lvl4pPr>
            <a:lvl5pPr marL="1198911" indent="0">
              <a:buNone/>
              <a:defRPr sz="600"/>
            </a:lvl5pPr>
            <a:lvl6pPr marL="1498640" indent="0">
              <a:buNone/>
              <a:defRPr sz="600"/>
            </a:lvl6pPr>
            <a:lvl7pPr marL="1798368" indent="0">
              <a:buNone/>
              <a:defRPr sz="600"/>
            </a:lvl7pPr>
            <a:lvl8pPr marL="2098097" indent="0">
              <a:buNone/>
              <a:defRPr sz="600"/>
            </a:lvl8pPr>
            <a:lvl9pPr marL="23978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782" y="2268064"/>
            <a:ext cx="2916555" cy="26775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52782" y="289509"/>
            <a:ext cx="2916555" cy="1944053"/>
          </a:xfrm>
        </p:spPr>
        <p:txBody>
          <a:bodyPr/>
          <a:lstStyle>
            <a:lvl1pPr marL="0" indent="0">
              <a:buNone/>
              <a:defRPr sz="2100"/>
            </a:lvl1pPr>
            <a:lvl2pPr marL="299729" indent="0">
              <a:buNone/>
              <a:defRPr sz="1800"/>
            </a:lvl2pPr>
            <a:lvl3pPr marL="599457" indent="0">
              <a:buNone/>
              <a:defRPr sz="1700"/>
            </a:lvl3pPr>
            <a:lvl4pPr marL="899184" indent="0">
              <a:buNone/>
              <a:defRPr sz="1400"/>
            </a:lvl4pPr>
            <a:lvl5pPr marL="1198911" indent="0">
              <a:buNone/>
              <a:defRPr sz="1400"/>
            </a:lvl5pPr>
            <a:lvl6pPr marL="1498640" indent="0">
              <a:buNone/>
              <a:defRPr sz="1400"/>
            </a:lvl6pPr>
            <a:lvl7pPr marL="1798368" indent="0">
              <a:buNone/>
              <a:defRPr sz="1400"/>
            </a:lvl7pPr>
            <a:lvl8pPr marL="2098097" indent="0">
              <a:buNone/>
              <a:defRPr sz="1400"/>
            </a:lvl8pPr>
            <a:lvl9pPr marL="2397822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782" y="2535822"/>
            <a:ext cx="2916555" cy="380260"/>
          </a:xfrm>
        </p:spPr>
        <p:txBody>
          <a:bodyPr/>
          <a:lstStyle>
            <a:lvl1pPr marL="0" indent="0">
              <a:buNone/>
              <a:defRPr sz="900"/>
            </a:lvl1pPr>
            <a:lvl2pPr marL="299729" indent="0">
              <a:buNone/>
              <a:defRPr sz="800"/>
            </a:lvl2pPr>
            <a:lvl3pPr marL="599457" indent="0">
              <a:buNone/>
              <a:defRPr sz="600"/>
            </a:lvl3pPr>
            <a:lvl4pPr marL="899184" indent="0">
              <a:buNone/>
              <a:defRPr sz="600"/>
            </a:lvl4pPr>
            <a:lvl5pPr marL="1198911" indent="0">
              <a:buNone/>
              <a:defRPr sz="600"/>
            </a:lvl5pPr>
            <a:lvl6pPr marL="1498640" indent="0">
              <a:buNone/>
              <a:defRPr sz="600"/>
            </a:lvl6pPr>
            <a:lvl7pPr marL="1798368" indent="0">
              <a:buNone/>
              <a:defRPr sz="600"/>
            </a:lvl7pPr>
            <a:lvl8pPr marL="2098097" indent="0">
              <a:buNone/>
              <a:defRPr sz="600"/>
            </a:lvl8pPr>
            <a:lvl9pPr marL="23978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053" y="129756"/>
            <a:ext cx="4374832" cy="540015"/>
          </a:xfrm>
          <a:prstGeom prst="rect">
            <a:avLst/>
          </a:prstGeom>
        </p:spPr>
        <p:txBody>
          <a:bodyPr vert="horz" lIns="59942" tIns="29973" rIns="59942" bIns="2997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53" y="756022"/>
            <a:ext cx="4374832" cy="2138308"/>
          </a:xfrm>
          <a:prstGeom prst="rect">
            <a:avLst/>
          </a:prstGeom>
        </p:spPr>
        <p:txBody>
          <a:bodyPr vert="horz" lIns="59942" tIns="29973" rIns="59942" bIns="299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049" y="3003084"/>
            <a:ext cx="1134217" cy="172506"/>
          </a:xfrm>
          <a:prstGeom prst="rect">
            <a:avLst/>
          </a:prstGeom>
        </p:spPr>
        <p:txBody>
          <a:bodyPr vert="horz" lIns="59942" tIns="29973" rIns="59942" bIns="29973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31BE-431C-4F96-86FE-0099C953F73C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0819" y="3003084"/>
            <a:ext cx="1539293" cy="172506"/>
          </a:xfrm>
          <a:prstGeom prst="rect">
            <a:avLst/>
          </a:prstGeom>
        </p:spPr>
        <p:txBody>
          <a:bodyPr vert="horz" lIns="59942" tIns="29973" rIns="59942" bIns="29973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3666" y="3003084"/>
            <a:ext cx="1134217" cy="172506"/>
          </a:xfrm>
          <a:prstGeom prst="rect">
            <a:avLst/>
          </a:prstGeom>
        </p:spPr>
        <p:txBody>
          <a:bodyPr vert="horz" lIns="59942" tIns="29973" rIns="59942" bIns="29973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9457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798" indent="-224798" algn="l" defTabSz="599457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59" indent="-187331" algn="l" defTabSz="59945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9319" indent="-149865" algn="l" defTabSz="599457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49048" indent="-149865" algn="l" defTabSz="599457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8776" indent="-149865" algn="l" defTabSz="599457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8503" indent="-149865" algn="l" defTabSz="59945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48232" indent="-149865" algn="l" defTabSz="59945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47960" indent="-149865" algn="l" defTabSz="59945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47687" indent="-149865" algn="l" defTabSz="59945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9729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9457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9184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8911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8640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98368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98097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97822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01249" y="19844"/>
            <a:ext cx="827619" cy="3200400"/>
          </a:xfrm>
          <a:prstGeom prst="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b="1" dirty="0">
                <a:latin typeface="Arial" pitchFamily="34" charset="0"/>
                <a:cs typeface="Arial" pitchFamily="34" charset="0"/>
              </a:rPr>
              <a:t>Form Filler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17278" y="19844"/>
            <a:ext cx="914762" cy="119985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dirty="0">
                <a:latin typeface="Arial" pitchFamily="34" charset="0"/>
                <a:cs typeface="Arial" pitchFamily="34" charset="0"/>
              </a:rPr>
              <a:t>Form Manager</a:t>
            </a:r>
          </a:p>
        </p:txBody>
      </p:sp>
      <p:cxnSp>
        <p:nvCxnSpPr>
          <p:cNvPr id="24" name="Straight Arrow Connector 23"/>
          <p:cNvCxnSpPr>
            <a:cxnSpLocks/>
            <a:stCxn id="20" idx="3"/>
            <a:endCxn id="29" idx="1"/>
          </p:cNvCxnSpPr>
          <p:nvPr/>
        </p:nvCxnSpPr>
        <p:spPr>
          <a:xfrm>
            <a:off x="3032040" y="619772"/>
            <a:ext cx="1017551" cy="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28868" y="19844"/>
            <a:ext cx="1086027" cy="628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Query, Populate</a:t>
            </a:r>
            <a:b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05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Questionnaire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28868" y="769811"/>
            <a:ext cx="1086027" cy="39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</a:t>
            </a:r>
            <a:b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05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ValueSet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028868" y="819748"/>
            <a:ext cx="108602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049591" y="19846"/>
            <a:ext cx="743071" cy="1199856"/>
          </a:xfrm>
          <a:prstGeom prst="rect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dirty="0">
                <a:latin typeface="Arial" pitchFamily="34" charset="0"/>
                <a:cs typeface="Arial" pitchFamily="34" charset="0"/>
              </a:rPr>
              <a:t>Data Element Registry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04791" y="534068"/>
            <a:ext cx="1086027" cy="628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</a:t>
            </a:r>
            <a:b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05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DataElement</a:t>
            </a:r>
          </a:p>
          <a:p>
            <a:pPr algn="ctr"/>
            <a:r>
              <a:rPr lang="en-CA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(for pre-population)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1028868" y="2706020"/>
            <a:ext cx="108602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1028868" y="103019"/>
            <a:ext cx="108602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119872" y="1277340"/>
            <a:ext cx="912168" cy="799904"/>
          </a:xfrm>
          <a:prstGeom prst="rect">
            <a:avLst/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dirty="0">
                <a:latin typeface="Arial" pitchFamily="34" charset="0"/>
                <a:cs typeface="Arial" pitchFamily="34" charset="0"/>
              </a:rPr>
              <a:t>Form Response 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14895" y="2648884"/>
            <a:ext cx="917145" cy="514224"/>
          </a:xfrm>
          <a:prstGeom prst="rect">
            <a:avLst/>
          </a:prstGeom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dirty="0">
                <a:latin typeface="Arial" pitchFamily="34" charset="0"/>
                <a:cs typeface="Arial" pitchFamily="34" charset="0"/>
              </a:rPr>
              <a:t>Form  </a:t>
            </a:r>
            <a:r>
              <a:rPr lang="en-CA" dirty="0" err="1">
                <a:latin typeface="Arial" pitchFamily="34" charset="0"/>
                <a:cs typeface="Arial" pitchFamily="34" charset="0"/>
              </a:rPr>
              <a:t>Archiver</a:t>
            </a:r>
            <a:endParaRPr lang="en-CA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8868" y="1311233"/>
            <a:ext cx="1086027" cy="628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Query, Create, Update</a:t>
            </a:r>
            <a:b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05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QuestionnaireResponse</a:t>
            </a:r>
            <a:endParaRPr lang="en-CA" sz="105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28868" y="2682833"/>
            <a:ext cx="1086027" cy="514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Create</a:t>
            </a:r>
            <a:b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05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QuestionnaireResponse</a:t>
            </a:r>
            <a:endParaRPr lang="en-CA" sz="105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028868" y="1315244"/>
            <a:ext cx="108602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125662" y="2133876"/>
            <a:ext cx="906378" cy="457088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dirty="0">
                <a:latin typeface="Arial" pitchFamily="34" charset="0"/>
                <a:cs typeface="Arial" pitchFamily="34" charset="0"/>
              </a:rPr>
              <a:t>Form Receiver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1028868" y="2153444"/>
            <a:ext cx="108602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003515" y="2077244"/>
            <a:ext cx="1086027" cy="628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Process</a:t>
            </a:r>
            <a:b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05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QuestionnaireResponse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F5E47D23D84240B5F10B8B4F54293E" ma:contentTypeVersion="0" ma:contentTypeDescription="Create a new document." ma:contentTypeScope="" ma:versionID="0ea3c98e082845983187a016ca212b0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3867DCD-913B-4BE7-B218-6A941DDB47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9BE3E0-39C5-46BC-ADE4-928A3D4AA0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A05AFCB-176E-411D-8F54-3F7328DC8DF9}">
  <ds:schemaRefs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26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jennifer.t.sisto</dc:creator>
  <cp:lastModifiedBy>lloyd</cp:lastModifiedBy>
  <cp:revision>22</cp:revision>
  <dcterms:created xsi:type="dcterms:W3CDTF">2013-03-28T19:32:28Z</dcterms:created>
  <dcterms:modified xsi:type="dcterms:W3CDTF">2017-03-19T22:27:21Z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0x010100D3F5E47D23D84240B5F10B8B4F54293E</vt:lpwstr>
  </property>
</Properties>
</file>