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5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A7D9"/>
    <a:srgbClr val="468DCE"/>
    <a:srgbClr val="DEEBF6"/>
    <a:srgbClr val="CE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5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1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8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6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0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5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8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7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E7392-00FF-4A5B-A4FB-CA939482D6BD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7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5"/>
          <p:cNvSpPr/>
          <p:nvPr/>
        </p:nvSpPr>
        <p:spPr>
          <a:xfrm>
            <a:off x="1746421" y="4143121"/>
            <a:ext cx="8615746" cy="2337978"/>
          </a:xfrm>
          <a:prstGeom prst="roundRect">
            <a:avLst>
              <a:gd name="adj" fmla="val 6354"/>
            </a:avLst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Supporting Information</a:t>
            </a:r>
          </a:p>
        </p:txBody>
      </p:sp>
      <p:cxnSp>
        <p:nvCxnSpPr>
          <p:cNvPr id="8" name="Elbow Connector 37"/>
          <p:cNvCxnSpPr/>
          <p:nvPr/>
        </p:nvCxnSpPr>
        <p:spPr>
          <a:xfrm flipH="1" flipV="1">
            <a:off x="7457620" y="2568217"/>
            <a:ext cx="1111203" cy="605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>
            <a:stCxn id="36" idx="2"/>
          </p:cNvCxnSpPr>
          <p:nvPr/>
        </p:nvCxnSpPr>
        <p:spPr>
          <a:xfrm>
            <a:off x="6453591" y="2568217"/>
            <a:ext cx="20894" cy="1405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37"/>
          <p:cNvCxnSpPr/>
          <p:nvPr/>
        </p:nvCxnSpPr>
        <p:spPr>
          <a:xfrm flipH="1" flipV="1">
            <a:off x="4624195" y="2203968"/>
            <a:ext cx="1103628" cy="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H="1" flipV="1">
            <a:off x="2647507" y="4026224"/>
            <a:ext cx="10799" cy="658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Referrals</a:t>
            </a:r>
          </a:p>
        </p:txBody>
      </p:sp>
      <p:sp>
        <p:nvSpPr>
          <p:cNvPr id="36" name="Rounded Rectangle 8"/>
          <p:cNvSpPr/>
          <p:nvPr/>
        </p:nvSpPr>
        <p:spPr>
          <a:xfrm>
            <a:off x="5609322" y="1839722"/>
            <a:ext cx="168853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Referral Request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44833" y="1624679"/>
            <a:ext cx="862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Request</a:t>
            </a:r>
          </a:p>
          <a:p>
            <a:r>
              <a:rPr lang="en-US" sz="1600" dirty="0"/>
              <a:t>context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49985" y="4553063"/>
            <a:ext cx="15495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Structured and</a:t>
            </a:r>
          </a:p>
          <a:p>
            <a:r>
              <a:rPr lang="en-US" sz="1600" i="1" dirty="0"/>
              <a:t>Unstructured</a:t>
            </a:r>
          </a:p>
          <a:p>
            <a:r>
              <a:rPr lang="en-US" sz="1600" i="1" dirty="0"/>
              <a:t>Request content</a:t>
            </a:r>
          </a:p>
        </p:txBody>
      </p:sp>
      <p:cxnSp>
        <p:nvCxnSpPr>
          <p:cNvPr id="60" name="Elbow Connector 37"/>
          <p:cNvCxnSpPr/>
          <p:nvPr/>
        </p:nvCxnSpPr>
        <p:spPr>
          <a:xfrm flipH="1">
            <a:off x="7457619" y="2196199"/>
            <a:ext cx="1232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352901" y="2847846"/>
            <a:ext cx="950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Incoming</a:t>
            </a:r>
          </a:p>
          <a:p>
            <a:r>
              <a:rPr lang="en-US" sz="1600" dirty="0"/>
              <a:t> Referral</a:t>
            </a:r>
          </a:p>
        </p:txBody>
      </p:sp>
      <p:sp>
        <p:nvSpPr>
          <p:cNvPr id="38" name="Rounded Rectangle 23"/>
          <p:cNvSpPr/>
          <p:nvPr/>
        </p:nvSpPr>
        <p:spPr>
          <a:xfrm>
            <a:off x="1827643" y="320763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Questionnaire</a:t>
            </a:r>
            <a:endParaRPr lang="en-AU" sz="1600" dirty="0"/>
          </a:p>
        </p:txBody>
      </p:sp>
      <p:sp>
        <p:nvSpPr>
          <p:cNvPr id="39" name="Rounded Rectangle 26"/>
          <p:cNvSpPr/>
          <p:nvPr/>
        </p:nvSpPr>
        <p:spPr>
          <a:xfrm>
            <a:off x="1960700" y="5542828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Reference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0" name="Rounded Rectangle 23"/>
          <p:cNvSpPr/>
          <p:nvPr/>
        </p:nvSpPr>
        <p:spPr>
          <a:xfrm>
            <a:off x="1932789" y="4604313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Questionnaire Response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" name="Rounded Rectangle 26"/>
          <p:cNvSpPr/>
          <p:nvPr/>
        </p:nvSpPr>
        <p:spPr>
          <a:xfrm>
            <a:off x="3590457" y="554986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Binary</a:t>
            </a:r>
            <a:endParaRPr lang="en-AU" sz="1600" dirty="0"/>
          </a:p>
        </p:txBody>
      </p:sp>
      <p:sp>
        <p:nvSpPr>
          <p:cNvPr id="42" name="Rounded Rectangle 8"/>
          <p:cNvSpPr/>
          <p:nvPr/>
        </p:nvSpPr>
        <p:spPr>
          <a:xfrm>
            <a:off x="2801329" y="1839721"/>
            <a:ext cx="169202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6" name="Rounded Rectangle 23"/>
          <p:cNvSpPr/>
          <p:nvPr/>
        </p:nvSpPr>
        <p:spPr>
          <a:xfrm>
            <a:off x="6951627" y="4657310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Medication Statement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7" name="Rounded Rectangle 23"/>
          <p:cNvSpPr/>
          <p:nvPr/>
        </p:nvSpPr>
        <p:spPr>
          <a:xfrm>
            <a:off x="5318209" y="4642241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Observation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8" name="Rounded Rectangle 23"/>
          <p:cNvSpPr/>
          <p:nvPr/>
        </p:nvSpPr>
        <p:spPr>
          <a:xfrm>
            <a:off x="5311814" y="5548842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Diagnosis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9" name="Rounded Rectangle 23"/>
          <p:cNvSpPr/>
          <p:nvPr/>
        </p:nvSpPr>
        <p:spPr>
          <a:xfrm>
            <a:off x="6951732" y="5548842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Condition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568823" y="4619470"/>
            <a:ext cx="169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Attachments from</a:t>
            </a:r>
          </a:p>
          <a:p>
            <a:r>
              <a:rPr lang="en-US" sz="1600" i="1" dirty="0"/>
              <a:t>Clinical record</a:t>
            </a:r>
          </a:p>
          <a:p>
            <a:endParaRPr lang="en-US" sz="1600" i="1" dirty="0"/>
          </a:p>
        </p:txBody>
      </p:sp>
      <p:sp>
        <p:nvSpPr>
          <p:cNvPr id="53" name="Rounded Rectangle 23"/>
          <p:cNvSpPr/>
          <p:nvPr/>
        </p:nvSpPr>
        <p:spPr>
          <a:xfrm>
            <a:off x="4001808" y="3173397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Healthcare Service</a:t>
            </a:r>
            <a:endParaRPr lang="en-AU" sz="1600" dirty="0"/>
          </a:p>
        </p:txBody>
      </p:sp>
      <p:cxnSp>
        <p:nvCxnSpPr>
          <p:cNvPr id="54" name="Elbow Connector 37"/>
          <p:cNvCxnSpPr>
            <a:stCxn id="53" idx="1"/>
          </p:cNvCxnSpPr>
          <p:nvPr/>
        </p:nvCxnSpPr>
        <p:spPr>
          <a:xfrm flipH="1" flipV="1">
            <a:off x="3429349" y="3537644"/>
            <a:ext cx="572459" cy="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Elbow Connector 37"/>
          <p:cNvCxnSpPr/>
          <p:nvPr/>
        </p:nvCxnSpPr>
        <p:spPr>
          <a:xfrm flipH="1">
            <a:off x="5523012" y="2571574"/>
            <a:ext cx="345041" cy="52483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655051" y="2689949"/>
            <a:ext cx="247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Specialty/service requested</a:t>
            </a:r>
          </a:p>
        </p:txBody>
      </p:sp>
      <p:sp>
        <p:nvSpPr>
          <p:cNvPr id="70" name="Rounded Rectangle 23"/>
          <p:cNvSpPr/>
          <p:nvPr/>
        </p:nvSpPr>
        <p:spPr>
          <a:xfrm>
            <a:off x="8597218" y="5542828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72" name="Elbow Connector 37"/>
          <p:cNvCxnSpPr/>
          <p:nvPr/>
        </p:nvCxnSpPr>
        <p:spPr>
          <a:xfrm flipV="1">
            <a:off x="9291362" y="2708839"/>
            <a:ext cx="0" cy="457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ounded Rectangle 8"/>
          <p:cNvSpPr/>
          <p:nvPr/>
        </p:nvSpPr>
        <p:spPr>
          <a:xfrm>
            <a:off x="8487275" y="1839721"/>
            <a:ext cx="168853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Appointment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9" name="Rounded Rectangle 8"/>
          <p:cNvSpPr/>
          <p:nvPr/>
        </p:nvSpPr>
        <p:spPr>
          <a:xfrm>
            <a:off x="8476889" y="3071745"/>
            <a:ext cx="169202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4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6" grpId="0" animBg="1"/>
      <p:bldP spid="47" grpId="0" animBg="1"/>
      <p:bldP spid="48" grpId="0" animBg="1"/>
      <p:bldP spid="49" grpId="0" animBg="1"/>
      <p:bldP spid="53" grpId="0" animBg="1"/>
      <p:bldP spid="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Outgoing Referrals</a:t>
            </a:r>
          </a:p>
        </p:txBody>
      </p:sp>
    </p:spTree>
    <p:extLst>
      <p:ext uri="{BB962C8B-B14F-4D97-AF65-F5344CB8AC3E}">
        <p14:creationId xmlns:p14="http://schemas.microsoft.com/office/powerpoint/2010/main" val="269957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Incoming Referrals</a:t>
            </a:r>
          </a:p>
        </p:txBody>
      </p:sp>
    </p:spTree>
    <p:extLst>
      <p:ext uri="{BB962C8B-B14F-4D97-AF65-F5344CB8AC3E}">
        <p14:creationId xmlns:p14="http://schemas.microsoft.com/office/powerpoint/2010/main" val="326607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Referrals Workflow/Messaging</a:t>
            </a:r>
          </a:p>
        </p:txBody>
      </p:sp>
    </p:spTree>
    <p:extLst>
      <p:ext uri="{BB962C8B-B14F-4D97-AF65-F5344CB8AC3E}">
        <p14:creationId xmlns:p14="http://schemas.microsoft.com/office/powerpoint/2010/main" val="97483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44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Referrals</vt:lpstr>
      <vt:lpstr>Outgoing Referrals</vt:lpstr>
      <vt:lpstr>Incoming Referrals</vt:lpstr>
      <vt:lpstr>Referrals Workflow/Messaging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Ewout Kramer</dc:creator>
  <cp:lastModifiedBy>Brian Postlethwaite</cp:lastModifiedBy>
  <cp:revision>34</cp:revision>
  <dcterms:created xsi:type="dcterms:W3CDTF">2016-07-18T10:08:32Z</dcterms:created>
  <dcterms:modified xsi:type="dcterms:W3CDTF">2016-08-01T23:21:17Z</dcterms:modified>
</cp:coreProperties>
</file>