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7D9"/>
    <a:srgbClr val="468DCE"/>
    <a:srgbClr val="DEEBF6"/>
    <a:srgbClr val="CE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6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8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E7392-00FF-4A5B-A4FB-CA939482D6B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92728" y="332508"/>
            <a:ext cx="2484581" cy="1052946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Conformance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42870" y="332508"/>
            <a:ext cx="2484581" cy="1052946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StructureDefinition</a:t>
            </a: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77309" y="198081"/>
            <a:ext cx="1565561" cy="338554"/>
            <a:chOff x="4221018" y="844627"/>
            <a:chExt cx="1565561" cy="338554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221018" y="1117164"/>
              <a:ext cx="1565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42693" y="844627"/>
              <a:ext cx="10547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Document</a:t>
              </a:r>
              <a:endParaRPr 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81933" y="572148"/>
            <a:ext cx="1565561" cy="338554"/>
            <a:chOff x="4221018" y="844627"/>
            <a:chExt cx="1565561" cy="33855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21018" y="1117164"/>
              <a:ext cx="1565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442693" y="844627"/>
              <a:ext cx="9171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Message</a:t>
              </a:r>
              <a:endParaRPr lang="en-US" sz="16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72694" y="932373"/>
            <a:ext cx="1565561" cy="338554"/>
            <a:chOff x="4221018" y="844627"/>
            <a:chExt cx="1565561" cy="338554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4221018" y="1117164"/>
              <a:ext cx="1565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42693" y="844627"/>
              <a:ext cx="950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Resource</a:t>
              </a:r>
              <a:endParaRPr lang="en-US" sz="1600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7516561" y="1539634"/>
            <a:ext cx="2484581" cy="585750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ValueSet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6" idx="3"/>
            <a:endCxn id="21" idx="0"/>
          </p:cNvCxnSpPr>
          <p:nvPr/>
        </p:nvCxnSpPr>
        <p:spPr>
          <a:xfrm>
            <a:off x="7227451" y="858981"/>
            <a:ext cx="1531401" cy="680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747494" y="2769091"/>
            <a:ext cx="2484581" cy="1052946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ImplementationGuide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786252" y="1759137"/>
            <a:ext cx="1492322" cy="1008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65195" y="1759520"/>
            <a:ext cx="2484581" cy="76987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OperationDefinition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74435" y="2699066"/>
            <a:ext cx="2484581" cy="76987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SearchParameter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97522" y="3638612"/>
            <a:ext cx="2484581" cy="76987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CompartmentDefinition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136047" y="941110"/>
            <a:ext cx="1933185" cy="338554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ElementDefinition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>
            <a:endCxn id="29" idx="1"/>
          </p:cNvCxnSpPr>
          <p:nvPr/>
        </p:nvCxnSpPr>
        <p:spPr>
          <a:xfrm rot="16200000" flipH="1">
            <a:off x="514115" y="1693376"/>
            <a:ext cx="759001" cy="1431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31" idx="1"/>
          </p:cNvCxnSpPr>
          <p:nvPr/>
        </p:nvCxnSpPr>
        <p:spPr>
          <a:xfrm rot="16200000" flipH="1">
            <a:off x="426620" y="2536188"/>
            <a:ext cx="938608" cy="1570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33" idx="1"/>
          </p:cNvCxnSpPr>
          <p:nvPr/>
        </p:nvCxnSpPr>
        <p:spPr>
          <a:xfrm rot="16200000" flipH="1">
            <a:off x="437695" y="3463722"/>
            <a:ext cx="939544" cy="1801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618058" y="4820737"/>
            <a:ext cx="2484581" cy="76987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NamingSystem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618057" y="5716457"/>
            <a:ext cx="2484581" cy="76987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NamingSystem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628348" y="4556268"/>
            <a:ext cx="2484581" cy="585750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TestScript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632961" y="5278489"/>
            <a:ext cx="2484581" cy="585750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ConceptMap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632961" y="6048363"/>
            <a:ext cx="2484581" cy="585750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StructureMap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Snip Single Corner Rectangle 64"/>
          <p:cNvSpPr/>
          <p:nvPr/>
        </p:nvSpPr>
        <p:spPr>
          <a:xfrm>
            <a:off x="7870638" y="2912535"/>
            <a:ext cx="2136962" cy="766057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Content artifacts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(html,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…)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stCxn id="25" idx="3"/>
            <a:endCxn id="65" idx="2"/>
          </p:cNvCxnSpPr>
          <p:nvPr/>
        </p:nvCxnSpPr>
        <p:spPr>
          <a:xfrm>
            <a:off x="7232075" y="3295564"/>
            <a:ext cx="638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954982" y="3818510"/>
            <a:ext cx="485538" cy="53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5136047" y="3822037"/>
            <a:ext cx="345737" cy="872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941930" y="3633115"/>
            <a:ext cx="805565" cy="31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3712016" y="3144944"/>
            <a:ext cx="1012391" cy="70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3662317" y="2433496"/>
            <a:ext cx="1062090" cy="433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951525" y="1971830"/>
            <a:ext cx="23100" cy="775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6417592" y="2150224"/>
            <a:ext cx="809859" cy="59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Ewout Kramer</dc:creator>
  <cp:lastModifiedBy>Ewout Kramer</cp:lastModifiedBy>
  <cp:revision>4</cp:revision>
  <dcterms:created xsi:type="dcterms:W3CDTF">2016-07-18T10:08:32Z</dcterms:created>
  <dcterms:modified xsi:type="dcterms:W3CDTF">2016-07-25T12:59:35Z</dcterms:modified>
</cp:coreProperties>
</file>