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92003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854243"/>
            <a:ext cx="6732032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2741551"/>
            <a:ext cx="5940029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13/03/2017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14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13/03/2017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418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277901"/>
            <a:ext cx="1707758" cy="4423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277901"/>
            <a:ext cx="5024274" cy="442345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13/03/2017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45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13/03/2017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062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1301302"/>
            <a:ext cx="6831033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3493092"/>
            <a:ext cx="6831033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13/03/2017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95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389503"/>
            <a:ext cx="3366016" cy="3311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389503"/>
            <a:ext cx="3366016" cy="3311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13/03/2017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671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277902"/>
            <a:ext cx="6831033" cy="1008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279552"/>
            <a:ext cx="3350547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1906640"/>
            <a:ext cx="3350547" cy="28043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1279552"/>
            <a:ext cx="3367048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1906640"/>
            <a:ext cx="3367048" cy="28043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13/03/2017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637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13/03/2017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33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13/03/2017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299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47980"/>
            <a:ext cx="2554418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751541"/>
            <a:ext cx="4009519" cy="3709370"/>
          </a:xfrm>
        </p:spPr>
        <p:txBody>
          <a:bodyPr/>
          <a:lstStyle>
            <a:lvl1pPr>
              <a:defRPr sz="2436"/>
            </a:lvl1pPr>
            <a:lvl2pPr>
              <a:defRPr sz="2131"/>
            </a:lvl2pPr>
            <a:lvl3pPr>
              <a:defRPr sz="1827"/>
            </a:lvl3pPr>
            <a:lvl4pPr>
              <a:defRPr sz="1522"/>
            </a:lvl4pPr>
            <a:lvl5pPr>
              <a:defRPr sz="1522"/>
            </a:lvl5pPr>
            <a:lvl6pPr>
              <a:defRPr sz="1522"/>
            </a:lvl6pPr>
            <a:lvl7pPr>
              <a:defRPr sz="1522"/>
            </a:lvl7pPr>
            <a:lvl8pPr>
              <a:defRPr sz="1522"/>
            </a:lvl8pPr>
            <a:lvl9pPr>
              <a:defRPr sz="15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565910"/>
            <a:ext cx="2554418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13/03/2017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73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47980"/>
            <a:ext cx="2554418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751541"/>
            <a:ext cx="4009519" cy="3709370"/>
          </a:xfrm>
        </p:spPr>
        <p:txBody>
          <a:bodyPr anchor="t"/>
          <a:lstStyle>
            <a:lvl1pPr marL="0" indent="0">
              <a:buNone/>
              <a:defRPr sz="2436"/>
            </a:lvl1pPr>
            <a:lvl2pPr marL="347975" indent="0">
              <a:buNone/>
              <a:defRPr sz="2131"/>
            </a:lvl2pPr>
            <a:lvl3pPr marL="695950" indent="0">
              <a:buNone/>
              <a:defRPr sz="1827"/>
            </a:lvl3pPr>
            <a:lvl4pPr marL="1043925" indent="0">
              <a:buNone/>
              <a:defRPr sz="1522"/>
            </a:lvl4pPr>
            <a:lvl5pPr marL="1391900" indent="0">
              <a:buNone/>
              <a:defRPr sz="1522"/>
            </a:lvl5pPr>
            <a:lvl6pPr marL="1739875" indent="0">
              <a:buNone/>
              <a:defRPr sz="1522"/>
            </a:lvl6pPr>
            <a:lvl7pPr marL="2087850" indent="0">
              <a:buNone/>
              <a:defRPr sz="1522"/>
            </a:lvl7pPr>
            <a:lvl8pPr marL="2435824" indent="0">
              <a:buNone/>
              <a:defRPr sz="1522"/>
            </a:lvl8pPr>
            <a:lvl9pPr marL="2783799" indent="0">
              <a:buNone/>
              <a:defRPr sz="15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565910"/>
            <a:ext cx="2554418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13/03/2017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88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277902"/>
            <a:ext cx="6831033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389503"/>
            <a:ext cx="6831033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4837890"/>
            <a:ext cx="1782009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EEC58-532D-4949-8469-8925CAC3C4F6}" type="datetimeFigureOut">
              <a:rPr lang="en-CA" smtClean="0"/>
              <a:t>13/03/2017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4837890"/>
            <a:ext cx="2673013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4837890"/>
            <a:ext cx="1782009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25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33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27" kern="1200">
          <a:solidFill>
            <a:schemeClr val="tx1"/>
          </a:solidFill>
          <a:latin typeface="+mn-lt"/>
          <a:ea typeface="+mn-ea"/>
          <a:cs typeface="+mn-cs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522" kern="1200">
          <a:solidFill>
            <a:schemeClr val="tx1"/>
          </a:solidFill>
          <a:latin typeface="+mn-lt"/>
          <a:ea typeface="+mn-ea"/>
          <a:cs typeface="+mn-cs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3724534" y="4422251"/>
            <a:ext cx="926072" cy="414966"/>
          </a:xfrm>
          <a:prstGeom prst="rect">
            <a:avLst/>
          </a:prstGeom>
          <a:noFill/>
          <a:ln w="254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801"/>
          </a:p>
        </p:txBody>
      </p:sp>
      <p:sp>
        <p:nvSpPr>
          <p:cNvPr id="99" name="Rectangle 98"/>
          <p:cNvSpPr/>
          <p:nvPr/>
        </p:nvSpPr>
        <p:spPr>
          <a:xfrm>
            <a:off x="1739795" y="333699"/>
            <a:ext cx="926072" cy="414966"/>
          </a:xfrm>
          <a:prstGeom prst="rect">
            <a:avLst/>
          </a:prstGeom>
          <a:noFill/>
          <a:ln w="254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801"/>
          </a:p>
        </p:txBody>
      </p:sp>
      <p:sp>
        <p:nvSpPr>
          <p:cNvPr id="96" name="Rectangle 95"/>
          <p:cNvSpPr/>
          <p:nvPr/>
        </p:nvSpPr>
        <p:spPr>
          <a:xfrm>
            <a:off x="410939" y="1168060"/>
            <a:ext cx="565850" cy="476749"/>
          </a:xfrm>
          <a:prstGeom prst="rect">
            <a:avLst/>
          </a:prstGeom>
          <a:noFill/>
          <a:ln w="254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801"/>
          </a:p>
        </p:txBody>
      </p:sp>
      <p:sp>
        <p:nvSpPr>
          <p:cNvPr id="105" name="Rectangle 104"/>
          <p:cNvSpPr/>
          <p:nvPr/>
        </p:nvSpPr>
        <p:spPr>
          <a:xfrm>
            <a:off x="5745099" y="333699"/>
            <a:ext cx="926072" cy="414966"/>
          </a:xfrm>
          <a:prstGeom prst="rect">
            <a:avLst/>
          </a:prstGeom>
          <a:noFill/>
          <a:ln w="254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801"/>
          </a:p>
        </p:txBody>
      </p:sp>
      <p:sp>
        <p:nvSpPr>
          <p:cNvPr id="4" name="Rectangle: Rounded Corners 3"/>
          <p:cNvSpPr/>
          <p:nvPr/>
        </p:nvSpPr>
        <p:spPr>
          <a:xfrm>
            <a:off x="970901" y="716477"/>
            <a:ext cx="2493818" cy="1379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3200" b="1" dirty="0"/>
              <a:t>Request</a:t>
            </a:r>
          </a:p>
        </p:txBody>
      </p:sp>
      <p:cxnSp>
        <p:nvCxnSpPr>
          <p:cNvPr id="8" name="Connector: Elbow 7"/>
          <p:cNvCxnSpPr>
            <a:stCxn id="4" idx="2"/>
            <a:endCxn id="5" idx="1"/>
          </p:cNvCxnSpPr>
          <p:nvPr/>
        </p:nvCxnSpPr>
        <p:spPr>
          <a:xfrm rot="16200000" flipH="1">
            <a:off x="1741583" y="2572622"/>
            <a:ext cx="1676395" cy="723933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79542" y="1074670"/>
            <a:ext cx="101822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1" dirty="0" err="1"/>
              <a:t>basedOn</a:t>
            </a:r>
            <a:endParaRPr lang="en-CA" sz="1801" dirty="0"/>
          </a:p>
        </p:txBody>
      </p:sp>
      <p:sp>
        <p:nvSpPr>
          <p:cNvPr id="15" name="TextBox 14"/>
          <p:cNvSpPr txBox="1"/>
          <p:nvPr/>
        </p:nvSpPr>
        <p:spPr>
          <a:xfrm>
            <a:off x="5509725" y="3757052"/>
            <a:ext cx="109151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1" dirty="0"/>
              <a:t>definition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04983" y="7876"/>
            <a:ext cx="79701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1" dirty="0" err="1"/>
              <a:t>partOf</a:t>
            </a:r>
            <a:endParaRPr lang="en-CA" sz="1801" dirty="0"/>
          </a:p>
        </p:txBody>
      </p:sp>
      <p:sp>
        <p:nvSpPr>
          <p:cNvPr id="19" name="TextBox 18"/>
          <p:cNvSpPr txBox="1"/>
          <p:nvPr/>
        </p:nvSpPr>
        <p:spPr>
          <a:xfrm>
            <a:off x="9295" y="852684"/>
            <a:ext cx="101822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1" dirty="0" err="1"/>
              <a:t>basedOn</a:t>
            </a:r>
            <a:endParaRPr lang="en-CA" sz="1801" dirty="0"/>
          </a:p>
        </p:txBody>
      </p:sp>
      <p:sp>
        <p:nvSpPr>
          <p:cNvPr id="20" name="TextBox 19"/>
          <p:cNvSpPr txBox="1"/>
          <p:nvPr/>
        </p:nvSpPr>
        <p:spPr>
          <a:xfrm>
            <a:off x="1786072" y="3757052"/>
            <a:ext cx="109151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1" dirty="0"/>
              <a:t>definition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21155" y="9480"/>
            <a:ext cx="96552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1" dirty="0"/>
              <a:t>replaces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41811" y="4791397"/>
            <a:ext cx="109151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1" dirty="0"/>
              <a:t>definition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08284" y="2384709"/>
            <a:ext cx="79701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1" dirty="0" err="1"/>
              <a:t>partOf</a:t>
            </a:r>
            <a:endParaRPr lang="en-CA" sz="1801" dirty="0"/>
          </a:p>
        </p:txBody>
      </p:sp>
      <p:cxnSp>
        <p:nvCxnSpPr>
          <p:cNvPr id="32" name="Connector: Elbow 31"/>
          <p:cNvCxnSpPr>
            <a:endCxn id="4" idx="3"/>
          </p:cNvCxnSpPr>
          <p:nvPr/>
        </p:nvCxnSpPr>
        <p:spPr>
          <a:xfrm rot="10800000">
            <a:off x="3464723" y="1406435"/>
            <a:ext cx="1917035" cy="297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/>
          <p:cNvSpPr/>
          <p:nvPr/>
        </p:nvSpPr>
        <p:spPr>
          <a:xfrm>
            <a:off x="4912587" y="716477"/>
            <a:ext cx="2493818" cy="1379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3200" b="1" dirty="0"/>
              <a:t>Event</a:t>
            </a:r>
          </a:p>
        </p:txBody>
      </p:sp>
      <p:cxnSp>
        <p:nvCxnSpPr>
          <p:cNvPr id="40" name="Connector: Elbow 39"/>
          <p:cNvCxnSpPr>
            <a:stCxn id="37" idx="2"/>
            <a:endCxn id="5" idx="3"/>
          </p:cNvCxnSpPr>
          <p:nvPr/>
        </p:nvCxnSpPr>
        <p:spPr>
          <a:xfrm rot="5400000">
            <a:off x="4959335" y="2572621"/>
            <a:ext cx="1676395" cy="723935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724534" y="4468120"/>
            <a:ext cx="0" cy="3765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143755" y="2683826"/>
            <a:ext cx="926072" cy="414966"/>
          </a:xfrm>
          <a:prstGeom prst="rect">
            <a:avLst/>
          </a:prstGeom>
          <a:noFill/>
          <a:ln w="254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801"/>
          </a:p>
        </p:txBody>
      </p:sp>
      <p:sp>
        <p:nvSpPr>
          <p:cNvPr id="5" name="Rectangle: Rounded Corners 4"/>
          <p:cNvSpPr/>
          <p:nvPr/>
        </p:nvSpPr>
        <p:spPr>
          <a:xfrm>
            <a:off x="2941743" y="3082827"/>
            <a:ext cx="2493818" cy="1379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3200" b="1" dirty="0"/>
              <a:t>Definition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4074576" y="2706252"/>
            <a:ext cx="0" cy="37657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6671171" y="354658"/>
            <a:ext cx="0" cy="37657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18407" y="1644806"/>
            <a:ext cx="46981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665867" y="354658"/>
            <a:ext cx="0" cy="37657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650606" y="4447165"/>
            <a:ext cx="0" cy="376575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18160" y="2691961"/>
            <a:ext cx="926072" cy="414966"/>
          </a:xfrm>
          <a:prstGeom prst="rect">
            <a:avLst/>
          </a:prstGeom>
          <a:noFill/>
          <a:ln w="254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801"/>
          </a:p>
        </p:txBody>
      </p:sp>
      <p:sp>
        <p:nvSpPr>
          <p:cNvPr id="29" name="TextBox 28"/>
          <p:cNvSpPr txBox="1"/>
          <p:nvPr/>
        </p:nvSpPr>
        <p:spPr>
          <a:xfrm>
            <a:off x="4298435" y="2372530"/>
            <a:ext cx="96552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1" dirty="0"/>
              <a:t>replaces</a:t>
            </a:r>
          </a:p>
        </p:txBody>
      </p:sp>
    </p:spTree>
    <p:extLst>
      <p:ext uri="{BB962C8B-B14F-4D97-AF65-F5344CB8AC3E}">
        <p14:creationId xmlns:p14="http://schemas.microsoft.com/office/powerpoint/2010/main" val="341641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12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lloyd</dc:creator>
  <cp:lastModifiedBy>lloyd</cp:lastModifiedBy>
  <cp:revision>10</cp:revision>
  <dcterms:created xsi:type="dcterms:W3CDTF">2016-07-24T14:03:14Z</dcterms:created>
  <dcterms:modified xsi:type="dcterms:W3CDTF">2017-03-13T22:53:15Z</dcterms:modified>
</cp:coreProperties>
</file>