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767" r:id="rId2"/>
  </p:sldMasterIdLst>
  <p:sldIdLst>
    <p:sldId id="256" r:id="rId3"/>
    <p:sldId id="261" r:id="rId4"/>
    <p:sldId id="258" r:id="rId5"/>
    <p:sldId id="263" r:id="rId6"/>
    <p:sldId id="264" r:id="rId7"/>
    <p:sldId id="265" r:id="rId8"/>
    <p:sldId id="266" r:id="rId9"/>
    <p:sldId id="267" r:id="rId10"/>
    <p:sldId id="287" r:id="rId11"/>
    <p:sldId id="268" r:id="rId12"/>
    <p:sldId id="269" r:id="rId13"/>
    <p:sldId id="270" r:id="rId14"/>
    <p:sldId id="271" r:id="rId15"/>
    <p:sldId id="272" r:id="rId16"/>
    <p:sldId id="275" r:id="rId17"/>
    <p:sldId id="276" r:id="rId18"/>
    <p:sldId id="259" r:id="rId19"/>
    <p:sldId id="260" r:id="rId20"/>
    <p:sldId id="262" r:id="rId21"/>
    <p:sldId id="274" r:id="rId22"/>
    <p:sldId id="277" r:id="rId23"/>
    <p:sldId id="278" r:id="rId24"/>
    <p:sldId id="288" r:id="rId25"/>
    <p:sldId id="280" r:id="rId26"/>
    <p:sldId id="281" r:id="rId27"/>
    <p:sldId id="282" r:id="rId28"/>
    <p:sldId id="283" r:id="rId29"/>
    <p:sldId id="284" r:id="rId30"/>
    <p:sldId id="289" r:id="rId31"/>
    <p:sldId id="285" r:id="rId32"/>
    <p:sldId id="286" r:id="rId33"/>
    <p:sldId id="25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747FF0-DB8D-412C-B42D-83760E09462E}">
          <p14:sldIdLst>
            <p14:sldId id="256"/>
            <p14:sldId id="261"/>
            <p14:sldId id="258"/>
            <p14:sldId id="263"/>
            <p14:sldId id="264"/>
            <p14:sldId id="265"/>
            <p14:sldId id="266"/>
            <p14:sldId id="267"/>
            <p14:sldId id="287"/>
            <p14:sldId id="268"/>
            <p14:sldId id="269"/>
            <p14:sldId id="270"/>
            <p14:sldId id="271"/>
            <p14:sldId id="272"/>
            <p14:sldId id="275"/>
            <p14:sldId id="276"/>
            <p14:sldId id="259"/>
            <p14:sldId id="260"/>
            <p14:sldId id="262"/>
            <p14:sldId id="274"/>
            <p14:sldId id="277"/>
            <p14:sldId id="278"/>
            <p14:sldId id="288"/>
            <p14:sldId id="280"/>
            <p14:sldId id="281"/>
            <p14:sldId id="282"/>
            <p14:sldId id="283"/>
            <p14:sldId id="284"/>
          </p14:sldIdLst>
        </p14:section>
        <p14:section name="a" id="{B86E440F-9D9E-441A-8CA2-CF6FEEAD8C13}">
          <p14:sldIdLst>
            <p14:sldId id="289"/>
            <p14:sldId id="285"/>
            <p14:sldId id="286"/>
            <p14:sldId id="25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ya gutti" initials="kg" lastIdx="1" clrIdx="0">
    <p:extLst>
      <p:ext uri="{19B8F6BF-5375-455C-9EA6-DF929625EA0E}">
        <p15:presenceInfo xmlns:p15="http://schemas.microsoft.com/office/powerpoint/2012/main" userId="af5b678dc940cf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34070"/>
    <a:srgbClr val="2162DC"/>
    <a:srgbClr val="627B8D"/>
    <a:srgbClr val="E7E7EA"/>
    <a:srgbClr val="CCD2DF"/>
    <a:srgbClr val="CFD5EA"/>
    <a:srgbClr val="C4CADE"/>
    <a:srgbClr val="CFDADF"/>
    <a:srgbClr val="758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ya gutti" userId="af5b678dc940cfc3" providerId="LiveId" clId="{62D21D74-3296-4E53-9237-18F674127EBA}"/>
    <pc:docChg chg="undo custSel addSld delSld modSld sldOrd addSection delSection modSection">
      <pc:chgData name="kavya gutti" userId="af5b678dc940cfc3" providerId="LiveId" clId="{62D21D74-3296-4E53-9237-18F674127EBA}" dt="2022-12-19T16:38:34.264" v="10979" actId="20577"/>
      <pc:docMkLst>
        <pc:docMk/>
      </pc:docMkLst>
      <pc:sldChg chg="modSp mod modAnim">
        <pc:chgData name="kavya gutti" userId="af5b678dc940cfc3" providerId="LiveId" clId="{62D21D74-3296-4E53-9237-18F674127EBA}" dt="2022-12-17T13:24:36.931" v="8988" actId="113"/>
        <pc:sldMkLst>
          <pc:docMk/>
          <pc:sldMk cId="765773394" sldId="256"/>
        </pc:sldMkLst>
        <pc:spChg chg="mod">
          <ac:chgData name="kavya gutti" userId="af5b678dc940cfc3" providerId="LiveId" clId="{62D21D74-3296-4E53-9237-18F674127EBA}" dt="2022-12-17T13:24:36.931" v="8988" actId="113"/>
          <ac:spMkLst>
            <pc:docMk/>
            <pc:sldMk cId="765773394" sldId="256"/>
            <ac:spMk id="2" creationId="{94DFBB86-6C3B-9FC9-75DC-62C9C2BD3305}"/>
          </ac:spMkLst>
        </pc:spChg>
        <pc:picChg chg="mod">
          <ac:chgData name="kavya gutti" userId="af5b678dc940cfc3" providerId="LiveId" clId="{62D21D74-3296-4E53-9237-18F674127EBA}" dt="2022-12-14T14:19:23.895" v="1029" actId="1076"/>
          <ac:picMkLst>
            <pc:docMk/>
            <pc:sldMk cId="765773394" sldId="256"/>
            <ac:picMk id="20" creationId="{2D940EEE-5BD0-CD77-C566-22C43E69661D}"/>
          </ac:picMkLst>
        </pc:picChg>
      </pc:sldChg>
      <pc:sldChg chg="addSp delSp modSp add del mod ord">
        <pc:chgData name="kavya gutti" userId="af5b678dc940cfc3" providerId="LiveId" clId="{62D21D74-3296-4E53-9237-18F674127EBA}" dt="2022-12-19T14:00:43.019" v="10763" actId="47"/>
        <pc:sldMkLst>
          <pc:docMk/>
          <pc:sldMk cId="614339110" sldId="257"/>
        </pc:sldMkLst>
        <pc:spChg chg="mod">
          <ac:chgData name="kavya gutti" userId="af5b678dc940cfc3" providerId="LiveId" clId="{62D21D74-3296-4E53-9237-18F674127EBA}" dt="2022-12-14T04:08:26.891" v="107" actId="122"/>
          <ac:spMkLst>
            <pc:docMk/>
            <pc:sldMk cId="614339110" sldId="257"/>
            <ac:spMk id="2" creationId="{2CAB6B6C-2017-2D5E-7354-8E489A3EB740}"/>
          </ac:spMkLst>
        </pc:spChg>
        <pc:spChg chg="mod">
          <ac:chgData name="kavya gutti" userId="af5b678dc940cfc3" providerId="LiveId" clId="{62D21D74-3296-4E53-9237-18F674127EBA}" dt="2022-12-17T13:52:14.561" v="9987" actId="27636"/>
          <ac:spMkLst>
            <pc:docMk/>
            <pc:sldMk cId="614339110" sldId="257"/>
            <ac:spMk id="3" creationId="{7FC94B6A-65C7-8BB0-01CF-51CF20FB315C}"/>
          </ac:spMkLst>
        </pc:spChg>
        <pc:picChg chg="add del mod modCrop">
          <ac:chgData name="kavya gutti" userId="af5b678dc940cfc3" providerId="LiveId" clId="{62D21D74-3296-4E53-9237-18F674127EBA}" dt="2022-12-13T11:04:32.782" v="5" actId="478"/>
          <ac:picMkLst>
            <pc:docMk/>
            <pc:sldMk cId="614339110" sldId="257"/>
            <ac:picMk id="5" creationId="{A8E8EB92-EFAA-9221-E4B8-EBDBA8D5EFC3}"/>
          </ac:picMkLst>
        </pc:picChg>
      </pc:sldChg>
      <pc:sldChg chg="addSp delSp modSp mod modClrScheme chgLayout">
        <pc:chgData name="kavya gutti" userId="af5b678dc940cfc3" providerId="LiveId" clId="{62D21D74-3296-4E53-9237-18F674127EBA}" dt="2022-12-17T13:24:47.747" v="8990" actId="113"/>
        <pc:sldMkLst>
          <pc:docMk/>
          <pc:sldMk cId="116098217" sldId="258"/>
        </pc:sldMkLst>
        <pc:spChg chg="mod ord">
          <ac:chgData name="kavya gutti" userId="af5b678dc940cfc3" providerId="LiveId" clId="{62D21D74-3296-4E53-9237-18F674127EBA}" dt="2022-12-17T13:24:47.747" v="8990" actId="113"/>
          <ac:spMkLst>
            <pc:docMk/>
            <pc:sldMk cId="116098217" sldId="258"/>
            <ac:spMk id="2" creationId="{DA7BC4A2-689C-E060-E4B7-2CBE0168C728}"/>
          </ac:spMkLst>
        </pc:spChg>
        <pc:spChg chg="add del mod ord">
          <ac:chgData name="kavya gutti" userId="af5b678dc940cfc3" providerId="LiveId" clId="{62D21D74-3296-4E53-9237-18F674127EBA}" dt="2022-12-15T07:20:25.320" v="2093" actId="14100"/>
          <ac:spMkLst>
            <pc:docMk/>
            <pc:sldMk cId="116098217" sldId="258"/>
            <ac:spMk id="3" creationId="{E13553A3-C93E-9B1C-9C80-C7F1D7A09526}"/>
          </ac:spMkLst>
        </pc:spChg>
        <pc:spChg chg="del">
          <ac:chgData name="kavya gutti" userId="af5b678dc940cfc3" providerId="LiveId" clId="{62D21D74-3296-4E53-9237-18F674127EBA}" dt="2022-12-13T11:07:29.218" v="6"/>
          <ac:spMkLst>
            <pc:docMk/>
            <pc:sldMk cId="116098217" sldId="258"/>
            <ac:spMk id="3" creationId="{EB903653-5986-AB0A-085A-C8D2A7346283}"/>
          </ac:spMkLst>
        </pc:spChg>
        <pc:spChg chg="add del mod">
          <ac:chgData name="kavya gutti" userId="af5b678dc940cfc3" providerId="LiveId" clId="{62D21D74-3296-4E53-9237-18F674127EBA}" dt="2022-12-15T07:12:14.305" v="1717" actId="478"/>
          <ac:spMkLst>
            <pc:docMk/>
            <pc:sldMk cId="116098217" sldId="258"/>
            <ac:spMk id="4" creationId="{D1B355EB-44BA-99E8-60C7-5CA88F7E98D8}"/>
          </ac:spMkLst>
        </pc:spChg>
        <pc:spChg chg="add del mod ord">
          <ac:chgData name="kavya gutti" userId="af5b678dc940cfc3" providerId="LiveId" clId="{62D21D74-3296-4E53-9237-18F674127EBA}" dt="2022-12-15T07:17:42.100" v="2080"/>
          <ac:spMkLst>
            <pc:docMk/>
            <pc:sldMk cId="116098217" sldId="258"/>
            <ac:spMk id="5" creationId="{C87E4B80-C8CF-500B-07A4-C0859C2004F1}"/>
          </ac:spMkLst>
        </pc:spChg>
        <pc:picChg chg="add del mod">
          <ac:chgData name="kavya gutti" userId="af5b678dc940cfc3" providerId="LiveId" clId="{62D21D74-3296-4E53-9237-18F674127EBA}" dt="2022-12-15T07:11:34.956" v="1557"/>
          <ac:picMkLst>
            <pc:docMk/>
            <pc:sldMk cId="116098217" sldId="258"/>
            <ac:picMk id="1026" creationId="{276908A5-A4C4-FECA-A2FB-98F789B14A71}"/>
          </ac:picMkLst>
        </pc:picChg>
        <pc:picChg chg="add mod">
          <ac:chgData name="kavya gutti" userId="af5b678dc940cfc3" providerId="LiveId" clId="{62D21D74-3296-4E53-9237-18F674127EBA}" dt="2022-12-14T04:11:49.990" v="110" actId="1076"/>
          <ac:picMkLst>
            <pc:docMk/>
            <pc:sldMk cId="116098217" sldId="258"/>
            <ac:picMk id="1026" creationId="{A57804CE-7404-8958-7941-C05AD7EB7E5A}"/>
          </ac:picMkLst>
        </pc:picChg>
        <pc:picChg chg="add del mod">
          <ac:chgData name="kavya gutti" userId="af5b678dc940cfc3" providerId="LiveId" clId="{62D21D74-3296-4E53-9237-18F674127EBA}" dt="2022-12-15T07:12:17.560" v="1720"/>
          <ac:picMkLst>
            <pc:docMk/>
            <pc:sldMk cId="116098217" sldId="258"/>
            <ac:picMk id="1028" creationId="{0A6A7EA5-43EE-AA08-1C8D-4D105D3D34A2}"/>
          </ac:picMkLst>
        </pc:picChg>
        <pc:picChg chg="add del mod">
          <ac:chgData name="kavya gutti" userId="af5b678dc940cfc3" providerId="LiveId" clId="{62D21D74-3296-4E53-9237-18F674127EBA}" dt="2022-12-15T07:14:22.175" v="1787"/>
          <ac:picMkLst>
            <pc:docMk/>
            <pc:sldMk cId="116098217" sldId="258"/>
            <ac:picMk id="1030" creationId="{55BAFCC0-BC55-60AD-15FC-3E8C8D3261C8}"/>
          </ac:picMkLst>
        </pc:picChg>
        <pc:picChg chg="add mod">
          <ac:chgData name="kavya gutti" userId="af5b678dc940cfc3" providerId="LiveId" clId="{62D21D74-3296-4E53-9237-18F674127EBA}" dt="2022-12-15T07:19:03.235" v="2091" actId="1076"/>
          <ac:picMkLst>
            <pc:docMk/>
            <pc:sldMk cId="116098217" sldId="258"/>
            <ac:picMk id="1032" creationId="{2A5ABB53-4587-70A4-351F-A05ABCA7D9DA}"/>
          </ac:picMkLst>
        </pc:picChg>
      </pc:sldChg>
      <pc:sldChg chg="modSp new mod">
        <pc:chgData name="kavya gutti" userId="af5b678dc940cfc3" providerId="LiveId" clId="{62D21D74-3296-4E53-9237-18F674127EBA}" dt="2022-12-17T13:37:10.417" v="9332" actId="115"/>
        <pc:sldMkLst>
          <pc:docMk/>
          <pc:sldMk cId="3962052907" sldId="259"/>
        </pc:sldMkLst>
        <pc:spChg chg="mod">
          <ac:chgData name="kavya gutti" userId="af5b678dc940cfc3" providerId="LiveId" clId="{62D21D74-3296-4E53-9237-18F674127EBA}" dt="2022-12-17T13:37:04.757" v="9331" actId="113"/>
          <ac:spMkLst>
            <pc:docMk/>
            <pc:sldMk cId="3962052907" sldId="259"/>
            <ac:spMk id="2" creationId="{1FBB824C-7A21-8EF4-F67C-38C07489B12A}"/>
          </ac:spMkLst>
        </pc:spChg>
        <pc:spChg chg="mod">
          <ac:chgData name="kavya gutti" userId="af5b678dc940cfc3" providerId="LiveId" clId="{62D21D74-3296-4E53-9237-18F674127EBA}" dt="2022-12-17T13:37:10.417" v="9332" actId="115"/>
          <ac:spMkLst>
            <pc:docMk/>
            <pc:sldMk cId="3962052907" sldId="259"/>
            <ac:spMk id="3" creationId="{3998CF4E-2ADC-B1B2-175E-74FEC36497AA}"/>
          </ac:spMkLst>
        </pc:spChg>
      </pc:sldChg>
      <pc:sldChg chg="modSp new mod ord">
        <pc:chgData name="kavya gutti" userId="af5b678dc940cfc3" providerId="LiveId" clId="{62D21D74-3296-4E53-9237-18F674127EBA}" dt="2022-12-17T13:37:19.037" v="9334" actId="113"/>
        <pc:sldMkLst>
          <pc:docMk/>
          <pc:sldMk cId="335034366" sldId="260"/>
        </pc:sldMkLst>
        <pc:spChg chg="mod">
          <ac:chgData name="kavya gutti" userId="af5b678dc940cfc3" providerId="LiveId" clId="{62D21D74-3296-4E53-9237-18F674127EBA}" dt="2022-12-17T13:37:19.037" v="9334" actId="113"/>
          <ac:spMkLst>
            <pc:docMk/>
            <pc:sldMk cId="335034366" sldId="260"/>
            <ac:spMk id="2" creationId="{67174A7A-DDB9-0E87-3DBB-200FB2B80C7B}"/>
          </ac:spMkLst>
        </pc:spChg>
        <pc:spChg chg="mod">
          <ac:chgData name="kavya gutti" userId="af5b678dc940cfc3" providerId="LiveId" clId="{62D21D74-3296-4E53-9237-18F674127EBA}" dt="2022-12-14T14:23:24.673" v="1069" actId="255"/>
          <ac:spMkLst>
            <pc:docMk/>
            <pc:sldMk cId="335034366" sldId="260"/>
            <ac:spMk id="3" creationId="{438EA87B-1727-3584-0EC1-501918CF09D9}"/>
          </ac:spMkLst>
        </pc:spChg>
      </pc:sldChg>
      <pc:sldChg chg="modSp new mod">
        <pc:chgData name="kavya gutti" userId="af5b678dc940cfc3" providerId="LiveId" clId="{62D21D74-3296-4E53-9237-18F674127EBA}" dt="2022-12-17T13:24:30.642" v="8987"/>
        <pc:sldMkLst>
          <pc:docMk/>
          <pc:sldMk cId="2801141317" sldId="261"/>
        </pc:sldMkLst>
        <pc:spChg chg="mod">
          <ac:chgData name="kavya gutti" userId="af5b678dc940cfc3" providerId="LiveId" clId="{62D21D74-3296-4E53-9237-18F674127EBA}" dt="2022-12-17T13:24:30.642" v="8987"/>
          <ac:spMkLst>
            <pc:docMk/>
            <pc:sldMk cId="2801141317" sldId="261"/>
            <ac:spMk id="2" creationId="{0D8DD121-EFEE-7EE9-37AB-1AF840373FA1}"/>
          </ac:spMkLst>
        </pc:spChg>
        <pc:spChg chg="mod">
          <ac:chgData name="kavya gutti" userId="af5b678dc940cfc3" providerId="LiveId" clId="{62D21D74-3296-4E53-9237-18F674127EBA}" dt="2022-12-14T14:20:02.959" v="1062" actId="1076"/>
          <ac:spMkLst>
            <pc:docMk/>
            <pc:sldMk cId="2801141317" sldId="261"/>
            <ac:spMk id="3" creationId="{4A99C835-A551-55FE-6AE6-62762EB2ADCD}"/>
          </ac:spMkLst>
        </pc:spChg>
      </pc:sldChg>
      <pc:sldChg chg="modSp new mod">
        <pc:chgData name="kavya gutti" userId="af5b678dc940cfc3" providerId="LiveId" clId="{62D21D74-3296-4E53-9237-18F674127EBA}" dt="2022-12-17T13:37:55.397" v="9339" actId="255"/>
        <pc:sldMkLst>
          <pc:docMk/>
          <pc:sldMk cId="653011415" sldId="262"/>
        </pc:sldMkLst>
        <pc:spChg chg="mod">
          <ac:chgData name="kavya gutti" userId="af5b678dc940cfc3" providerId="LiveId" clId="{62D21D74-3296-4E53-9237-18F674127EBA}" dt="2022-12-17T13:37:35.307" v="9337" actId="255"/>
          <ac:spMkLst>
            <pc:docMk/>
            <pc:sldMk cId="653011415" sldId="262"/>
            <ac:spMk id="2" creationId="{854B7FE3-AABA-5CFC-A90F-6AD291319545}"/>
          </ac:spMkLst>
        </pc:spChg>
        <pc:spChg chg="mod">
          <ac:chgData name="kavya gutti" userId="af5b678dc940cfc3" providerId="LiveId" clId="{62D21D74-3296-4E53-9237-18F674127EBA}" dt="2022-12-17T13:37:55.397" v="9339" actId="255"/>
          <ac:spMkLst>
            <pc:docMk/>
            <pc:sldMk cId="653011415" sldId="262"/>
            <ac:spMk id="3" creationId="{6DDEECF0-4091-E7A6-98ED-FBE57FD33B51}"/>
          </ac:spMkLst>
        </pc:spChg>
      </pc:sldChg>
      <pc:sldChg chg="addSp delSp modSp new mod modClrScheme chgLayout">
        <pc:chgData name="kavya gutti" userId="af5b678dc940cfc3" providerId="LiveId" clId="{62D21D74-3296-4E53-9237-18F674127EBA}" dt="2022-12-19T13:46:58.934" v="10428" actId="20577"/>
        <pc:sldMkLst>
          <pc:docMk/>
          <pc:sldMk cId="3543316837" sldId="263"/>
        </pc:sldMkLst>
        <pc:spChg chg="del mod ord">
          <ac:chgData name="kavya gutti" userId="af5b678dc940cfc3" providerId="LiveId" clId="{62D21D74-3296-4E53-9237-18F674127EBA}" dt="2022-12-15T07:21:12.273" v="2095" actId="700"/>
          <ac:spMkLst>
            <pc:docMk/>
            <pc:sldMk cId="3543316837" sldId="263"/>
            <ac:spMk id="2" creationId="{B78FA345-EFEC-E566-8DE2-AF28E58F3256}"/>
          </ac:spMkLst>
        </pc:spChg>
        <pc:spChg chg="add del mod">
          <ac:chgData name="kavya gutti" userId="af5b678dc940cfc3" providerId="LiveId" clId="{62D21D74-3296-4E53-9237-18F674127EBA}" dt="2022-12-17T13:28:00.608" v="9137" actId="478"/>
          <ac:spMkLst>
            <pc:docMk/>
            <pc:sldMk cId="3543316837" sldId="263"/>
            <ac:spMk id="3" creationId="{AE03B290-C249-D3B4-A113-2DFDF68752F7}"/>
          </ac:spMkLst>
        </pc:spChg>
        <pc:spChg chg="del mod ord">
          <ac:chgData name="kavya gutti" userId="af5b678dc940cfc3" providerId="LiveId" clId="{62D21D74-3296-4E53-9237-18F674127EBA}" dt="2022-12-15T07:21:12.273" v="2095" actId="700"/>
          <ac:spMkLst>
            <pc:docMk/>
            <pc:sldMk cId="3543316837" sldId="263"/>
            <ac:spMk id="3" creationId="{EEAE6DDF-C936-2D54-0832-9E6F0684D446}"/>
          </ac:spMkLst>
        </pc:spChg>
        <pc:spChg chg="del">
          <ac:chgData name="kavya gutti" userId="af5b678dc940cfc3" providerId="LiveId" clId="{62D21D74-3296-4E53-9237-18F674127EBA}" dt="2022-12-15T07:21:12.273" v="2095" actId="700"/>
          <ac:spMkLst>
            <pc:docMk/>
            <pc:sldMk cId="3543316837" sldId="263"/>
            <ac:spMk id="4" creationId="{A26592D4-76D7-44AA-B348-6D5683F572CA}"/>
          </ac:spMkLst>
        </pc:spChg>
        <pc:spChg chg="add mod ord">
          <ac:chgData name="kavya gutti" userId="af5b678dc940cfc3" providerId="LiveId" clId="{62D21D74-3296-4E53-9237-18F674127EBA}" dt="2022-12-15T07:21:12.273" v="2095" actId="700"/>
          <ac:spMkLst>
            <pc:docMk/>
            <pc:sldMk cId="3543316837" sldId="263"/>
            <ac:spMk id="5" creationId="{1F7DEAB7-AB6E-9640-E533-93E6E8E1C0C7}"/>
          </ac:spMkLst>
        </pc:spChg>
        <pc:spChg chg="add mod">
          <ac:chgData name="kavya gutti" userId="af5b678dc940cfc3" providerId="LiveId" clId="{62D21D74-3296-4E53-9237-18F674127EBA}" dt="2022-12-17T13:28:04.084" v="9139" actId="20577"/>
          <ac:spMkLst>
            <pc:docMk/>
            <pc:sldMk cId="3543316837" sldId="263"/>
            <ac:spMk id="5" creationId="{505C9435-B677-5930-C017-13945D54723E}"/>
          </ac:spMkLst>
        </pc:spChg>
        <pc:spChg chg="add mod ord">
          <ac:chgData name="kavya gutti" userId="af5b678dc940cfc3" providerId="LiveId" clId="{62D21D74-3296-4E53-9237-18F674127EBA}" dt="2022-12-15T07:21:12.273" v="2095" actId="700"/>
          <ac:spMkLst>
            <pc:docMk/>
            <pc:sldMk cId="3543316837" sldId="263"/>
            <ac:spMk id="6" creationId="{786CED0F-02F8-60B0-387E-A127919994B3}"/>
          </ac:spMkLst>
        </pc:spChg>
        <pc:spChg chg="mod">
          <ac:chgData name="kavya gutti" userId="af5b678dc940cfc3" providerId="LiveId" clId="{62D21D74-3296-4E53-9237-18F674127EBA}" dt="2022-12-19T13:46:58.934" v="10428" actId="20577"/>
          <ac:spMkLst>
            <pc:docMk/>
            <pc:sldMk cId="3543316837" sldId="263"/>
            <ac:spMk id="10" creationId="{327615A8-F693-6DFD-1BAB-D46867CE9814}"/>
          </ac:spMkLst>
        </pc:spChg>
        <pc:spChg chg="del mod">
          <ac:chgData name="kavya gutti" userId="af5b678dc940cfc3" providerId="LiveId" clId="{62D21D74-3296-4E53-9237-18F674127EBA}" dt="2022-12-17T13:25:23.209" v="9000" actId="3680"/>
          <ac:spMkLst>
            <pc:docMk/>
            <pc:sldMk cId="3543316837" sldId="263"/>
            <ac:spMk id="11" creationId="{C6A2F252-F951-7209-045E-0E2E8189C532}"/>
          </ac:spMkLst>
        </pc:spChg>
        <pc:graphicFrameChg chg="add mod ord modGraphic">
          <ac:chgData name="kavya gutti" userId="af5b678dc940cfc3" providerId="LiveId" clId="{62D21D74-3296-4E53-9237-18F674127EBA}" dt="2022-12-19T13:46:50.204" v="10418" actId="20577"/>
          <ac:graphicFrameMkLst>
            <pc:docMk/>
            <pc:sldMk cId="3543316837" sldId="263"/>
            <ac:graphicFrameMk id="2" creationId="{A0DB1ED9-AA33-FE57-DF12-998A3DCB1BEE}"/>
          </ac:graphicFrameMkLst>
        </pc:graphicFrameChg>
        <pc:picChg chg="del mod">
          <ac:chgData name="kavya gutti" userId="af5b678dc940cfc3" providerId="LiveId" clId="{62D21D74-3296-4E53-9237-18F674127EBA}" dt="2022-12-17T13:27:07.276" v="9125" actId="478"/>
          <ac:picMkLst>
            <pc:docMk/>
            <pc:sldMk cId="3543316837" sldId="263"/>
            <ac:picMk id="1034" creationId="{E44F0B2A-4D73-C85F-89F2-9C9CF5C620F6}"/>
          </ac:picMkLst>
        </pc:picChg>
      </pc:sldChg>
      <pc:sldChg chg="modSp mod">
        <pc:chgData name="kavya gutti" userId="af5b678dc940cfc3" providerId="LiveId" clId="{62D21D74-3296-4E53-9237-18F674127EBA}" dt="2022-12-19T13:47:08.244" v="10438" actId="20577"/>
        <pc:sldMkLst>
          <pc:docMk/>
          <pc:sldMk cId="1506407477" sldId="264"/>
        </pc:sldMkLst>
        <pc:spChg chg="mod">
          <ac:chgData name="kavya gutti" userId="af5b678dc940cfc3" providerId="LiveId" clId="{62D21D74-3296-4E53-9237-18F674127EBA}" dt="2022-12-16T06:28:03.366" v="5180"/>
          <ac:spMkLst>
            <pc:docMk/>
            <pc:sldMk cId="1506407477" sldId="264"/>
            <ac:spMk id="5" creationId="{5F07D91D-8841-C4C6-BCF9-2F9C2696F50E}"/>
          </ac:spMkLst>
        </pc:spChg>
        <pc:spChg chg="mod">
          <ac:chgData name="kavya gutti" userId="af5b678dc940cfc3" providerId="LiveId" clId="{62D21D74-3296-4E53-9237-18F674127EBA}" dt="2022-12-19T13:47:08.244" v="10438" actId="20577"/>
          <ac:spMkLst>
            <pc:docMk/>
            <pc:sldMk cId="1506407477" sldId="264"/>
            <ac:spMk id="6" creationId="{6D98C5C3-7CCC-E3C9-DDD6-06120B5DF714}"/>
          </ac:spMkLst>
        </pc:spChg>
      </pc:sldChg>
      <pc:sldChg chg="modSp del mod">
        <pc:chgData name="kavya gutti" userId="af5b678dc940cfc3" providerId="LiveId" clId="{62D21D74-3296-4E53-9237-18F674127EBA}" dt="2022-12-15T10:42:40.547" v="2189" actId="2696"/>
        <pc:sldMkLst>
          <pc:docMk/>
          <pc:sldMk cId="4095474613" sldId="265"/>
        </pc:sldMkLst>
        <pc:spChg chg="mod">
          <ac:chgData name="kavya gutti" userId="af5b678dc940cfc3" providerId="LiveId" clId="{62D21D74-3296-4E53-9237-18F674127EBA}" dt="2022-12-15T10:42:30.068" v="2188" actId="20577"/>
          <ac:spMkLst>
            <pc:docMk/>
            <pc:sldMk cId="4095474613" sldId="265"/>
            <ac:spMk id="3" creationId="{FFDD374D-357A-2BDF-47C1-9AB61E549272}"/>
          </ac:spMkLst>
        </pc:spChg>
      </pc:sldChg>
      <pc:sldChg chg="addSp modSp new mod">
        <pc:chgData name="kavya gutti" userId="af5b678dc940cfc3" providerId="LiveId" clId="{62D21D74-3296-4E53-9237-18F674127EBA}" dt="2022-12-15T10:54:25.625" v="2538" actId="1076"/>
        <pc:sldMkLst>
          <pc:docMk/>
          <pc:sldMk cId="4225161742" sldId="265"/>
        </pc:sldMkLst>
        <pc:spChg chg="mod">
          <ac:chgData name="kavya gutti" userId="af5b678dc940cfc3" providerId="LiveId" clId="{62D21D74-3296-4E53-9237-18F674127EBA}" dt="2022-12-15T10:43:02.872" v="2194" actId="14100"/>
          <ac:spMkLst>
            <pc:docMk/>
            <pc:sldMk cId="4225161742" sldId="265"/>
            <ac:spMk id="2" creationId="{2323586F-3846-2704-C190-259064D5DB31}"/>
          </ac:spMkLst>
        </pc:spChg>
        <pc:spChg chg="mod">
          <ac:chgData name="kavya gutti" userId="af5b678dc940cfc3" providerId="LiveId" clId="{62D21D74-3296-4E53-9237-18F674127EBA}" dt="2022-12-15T10:53:53.744" v="2536" actId="20577"/>
          <ac:spMkLst>
            <pc:docMk/>
            <pc:sldMk cId="4225161742" sldId="265"/>
            <ac:spMk id="3" creationId="{DEFA71C6-7F21-64B7-5F2C-DC967424F387}"/>
          </ac:spMkLst>
        </pc:spChg>
        <pc:picChg chg="add mod">
          <ac:chgData name="kavya gutti" userId="af5b678dc940cfc3" providerId="LiveId" clId="{62D21D74-3296-4E53-9237-18F674127EBA}" dt="2022-12-15T10:53:49.378" v="2535" actId="1076"/>
          <ac:picMkLst>
            <pc:docMk/>
            <pc:sldMk cId="4225161742" sldId="265"/>
            <ac:picMk id="1026" creationId="{FB1DDD24-4707-AA0C-3D3F-672EB6B32F89}"/>
          </ac:picMkLst>
        </pc:picChg>
        <pc:picChg chg="add mod">
          <ac:chgData name="kavya gutti" userId="af5b678dc940cfc3" providerId="LiveId" clId="{62D21D74-3296-4E53-9237-18F674127EBA}" dt="2022-12-15T10:54:25.625" v="2538" actId="1076"/>
          <ac:picMkLst>
            <pc:docMk/>
            <pc:sldMk cId="4225161742" sldId="265"/>
            <ac:picMk id="1028" creationId="{B5309425-EB63-F7DF-2003-C2ED795A2E0A}"/>
          </ac:picMkLst>
        </pc:picChg>
      </pc:sldChg>
      <pc:sldChg chg="addSp delSp modSp new mod">
        <pc:chgData name="kavya gutti" userId="af5b678dc940cfc3" providerId="LiveId" clId="{62D21D74-3296-4E53-9237-18F674127EBA}" dt="2022-12-15T11:07:05.336" v="3131" actId="207"/>
        <pc:sldMkLst>
          <pc:docMk/>
          <pc:sldMk cId="1111305896" sldId="266"/>
        </pc:sldMkLst>
        <pc:spChg chg="mod">
          <ac:chgData name="kavya gutti" userId="af5b678dc940cfc3" providerId="LiveId" clId="{62D21D74-3296-4E53-9237-18F674127EBA}" dt="2022-12-15T10:59:45.287" v="2632" actId="14100"/>
          <ac:spMkLst>
            <pc:docMk/>
            <pc:sldMk cId="1111305896" sldId="266"/>
            <ac:spMk id="2" creationId="{719171E3-9C0B-0EAC-5314-194B49AB6223}"/>
          </ac:spMkLst>
        </pc:spChg>
        <pc:spChg chg="del mod">
          <ac:chgData name="kavya gutti" userId="af5b678dc940cfc3" providerId="LiveId" clId="{62D21D74-3296-4E53-9237-18F674127EBA}" dt="2022-12-15T10:58:21.853" v="2616"/>
          <ac:spMkLst>
            <pc:docMk/>
            <pc:sldMk cId="1111305896" sldId="266"/>
            <ac:spMk id="3" creationId="{E7F24179-2CF0-5D9F-A0AF-44A52A3795BA}"/>
          </ac:spMkLst>
        </pc:spChg>
        <pc:spChg chg="add mod">
          <ac:chgData name="kavya gutti" userId="af5b678dc940cfc3" providerId="LiveId" clId="{62D21D74-3296-4E53-9237-18F674127EBA}" dt="2022-12-15T11:07:05.336" v="3131" actId="207"/>
          <ac:spMkLst>
            <pc:docMk/>
            <pc:sldMk cId="1111305896" sldId="266"/>
            <ac:spMk id="4" creationId="{46C3A56B-A808-F978-2DED-F28D5622A926}"/>
          </ac:spMkLst>
        </pc:spChg>
        <pc:picChg chg="add del mod">
          <ac:chgData name="kavya gutti" userId="af5b678dc940cfc3" providerId="LiveId" clId="{62D21D74-3296-4E53-9237-18F674127EBA}" dt="2022-12-15T10:59:23.541" v="2625" actId="478"/>
          <ac:picMkLst>
            <pc:docMk/>
            <pc:sldMk cId="1111305896" sldId="266"/>
            <ac:picMk id="2050" creationId="{8882E5A0-A63B-C443-CAD2-ECA307767489}"/>
          </ac:picMkLst>
        </pc:picChg>
        <pc:picChg chg="add mod">
          <ac:chgData name="kavya gutti" userId="af5b678dc940cfc3" providerId="LiveId" clId="{62D21D74-3296-4E53-9237-18F674127EBA}" dt="2022-12-15T11:00:07.668" v="2638" actId="14100"/>
          <ac:picMkLst>
            <pc:docMk/>
            <pc:sldMk cId="1111305896" sldId="266"/>
            <ac:picMk id="2052" creationId="{AA0AAAC6-F4B4-0A66-9D4C-144E5FC306AF}"/>
          </ac:picMkLst>
        </pc:picChg>
      </pc:sldChg>
      <pc:sldChg chg="addSp delSp modSp new del mod chgLayout">
        <pc:chgData name="kavya gutti" userId="af5b678dc940cfc3" providerId="LiveId" clId="{62D21D74-3296-4E53-9237-18F674127EBA}" dt="2022-12-15T11:15:10.115" v="3192" actId="2696"/>
        <pc:sldMkLst>
          <pc:docMk/>
          <pc:sldMk cId="2118278696" sldId="267"/>
        </pc:sldMkLst>
        <pc:spChg chg="mod ord">
          <ac:chgData name="kavya gutti" userId="af5b678dc940cfc3" providerId="LiveId" clId="{62D21D74-3296-4E53-9237-18F674127EBA}" dt="2022-12-15T11:14:59.939" v="3191" actId="700"/>
          <ac:spMkLst>
            <pc:docMk/>
            <pc:sldMk cId="2118278696" sldId="267"/>
            <ac:spMk id="2" creationId="{8914EA06-8AB3-9F87-24E2-0BE7BC5B126C}"/>
          </ac:spMkLst>
        </pc:spChg>
        <pc:spChg chg="mod ord">
          <ac:chgData name="kavya gutti" userId="af5b678dc940cfc3" providerId="LiveId" clId="{62D21D74-3296-4E53-9237-18F674127EBA}" dt="2022-12-15T11:14:59.939" v="3191" actId="700"/>
          <ac:spMkLst>
            <pc:docMk/>
            <pc:sldMk cId="2118278696" sldId="267"/>
            <ac:spMk id="3" creationId="{87C90CBA-1B7D-4A62-4DB7-221E52EB0A8A}"/>
          </ac:spMkLst>
        </pc:spChg>
        <pc:picChg chg="add del mod">
          <ac:chgData name="kavya gutti" userId="af5b678dc940cfc3" providerId="LiveId" clId="{62D21D74-3296-4E53-9237-18F674127EBA}" dt="2022-12-15T11:14:55.204" v="3190" actId="478"/>
          <ac:picMkLst>
            <pc:docMk/>
            <pc:sldMk cId="2118278696" sldId="267"/>
            <ac:picMk id="4" creationId="{03393D2E-9251-A71C-65B2-67BD811365D2}"/>
          </ac:picMkLst>
        </pc:picChg>
      </pc:sldChg>
      <pc:sldChg chg="addSp delSp modSp new mod">
        <pc:chgData name="kavya gutti" userId="af5b678dc940cfc3" providerId="LiveId" clId="{62D21D74-3296-4E53-9237-18F674127EBA}" dt="2022-12-19T13:48:37.344" v="10531" actId="20577"/>
        <pc:sldMkLst>
          <pc:docMk/>
          <pc:sldMk cId="3163090570" sldId="267"/>
        </pc:sldMkLst>
        <pc:spChg chg="mod">
          <ac:chgData name="kavya gutti" userId="af5b678dc940cfc3" providerId="LiveId" clId="{62D21D74-3296-4E53-9237-18F674127EBA}" dt="2022-12-19T13:47:56.504" v="10481" actId="20577"/>
          <ac:spMkLst>
            <pc:docMk/>
            <pc:sldMk cId="3163090570" sldId="267"/>
            <ac:spMk id="2" creationId="{414EF4BA-BD14-1A08-187D-8F824DB0E80E}"/>
          </ac:spMkLst>
        </pc:spChg>
        <pc:spChg chg="mod">
          <ac:chgData name="kavya gutti" userId="af5b678dc940cfc3" providerId="LiveId" clId="{62D21D74-3296-4E53-9237-18F674127EBA}" dt="2022-12-19T13:48:37.344" v="10531" actId="20577"/>
          <ac:spMkLst>
            <pc:docMk/>
            <pc:sldMk cId="3163090570" sldId="267"/>
            <ac:spMk id="3" creationId="{850528B8-4B8A-24E2-2A49-E29F3CC150EA}"/>
          </ac:spMkLst>
        </pc:spChg>
        <pc:spChg chg="add del mod">
          <ac:chgData name="kavya gutti" userId="af5b678dc940cfc3" providerId="LiveId" clId="{62D21D74-3296-4E53-9237-18F674127EBA}" dt="2022-12-17T13:33:21.067" v="9222" actId="22"/>
          <ac:spMkLst>
            <pc:docMk/>
            <pc:sldMk cId="3163090570" sldId="267"/>
            <ac:spMk id="7" creationId="{3934427A-1838-E5A6-1FBD-31442F3A4A83}"/>
          </ac:spMkLst>
        </pc:spChg>
        <pc:graphicFrameChg chg="add del mod modGraphic">
          <ac:chgData name="kavya gutti" userId="af5b678dc940cfc3" providerId="LiveId" clId="{62D21D74-3296-4E53-9237-18F674127EBA}" dt="2022-12-17T13:32:30.568" v="9178" actId="478"/>
          <ac:graphicFrameMkLst>
            <pc:docMk/>
            <pc:sldMk cId="3163090570" sldId="267"/>
            <ac:graphicFrameMk id="5" creationId="{478559FD-5D03-691B-F0D2-847CD0879E07}"/>
          </ac:graphicFrameMkLst>
        </pc:graphicFrameChg>
        <pc:graphicFrameChg chg="add mod modGraphic">
          <ac:chgData name="kavya gutti" userId="af5b678dc940cfc3" providerId="LiveId" clId="{62D21D74-3296-4E53-9237-18F674127EBA}" dt="2022-12-19T13:47:51.244" v="10471" actId="20577"/>
          <ac:graphicFrameMkLst>
            <pc:docMk/>
            <pc:sldMk cId="3163090570" sldId="267"/>
            <ac:graphicFrameMk id="8" creationId="{CC53B236-CE71-41F8-49F0-F6CAD72DAD25}"/>
          </ac:graphicFrameMkLst>
        </pc:graphicFrameChg>
        <pc:picChg chg="add del mod">
          <ac:chgData name="kavya gutti" userId="af5b678dc940cfc3" providerId="LiveId" clId="{62D21D74-3296-4E53-9237-18F674127EBA}" dt="2022-12-17T13:30:34.742" v="9172" actId="478"/>
          <ac:picMkLst>
            <pc:docMk/>
            <pc:sldMk cId="3163090570" sldId="267"/>
            <ac:picMk id="4" creationId="{0CDA94A0-5F96-2867-78B9-17183516B8B7}"/>
          </ac:picMkLst>
        </pc:picChg>
      </pc:sldChg>
      <pc:sldChg chg="modSp new mod">
        <pc:chgData name="kavya gutti" userId="af5b678dc940cfc3" providerId="LiveId" clId="{62D21D74-3296-4E53-9237-18F674127EBA}" dt="2022-12-17T14:02:39.651" v="9992" actId="20577"/>
        <pc:sldMkLst>
          <pc:docMk/>
          <pc:sldMk cId="1456925091" sldId="268"/>
        </pc:sldMkLst>
        <pc:spChg chg="mod">
          <ac:chgData name="kavya gutti" userId="af5b678dc940cfc3" providerId="LiveId" clId="{62D21D74-3296-4E53-9237-18F674127EBA}" dt="2022-12-17T13:36:15.208" v="9317" actId="113"/>
          <ac:spMkLst>
            <pc:docMk/>
            <pc:sldMk cId="1456925091" sldId="268"/>
            <ac:spMk id="2" creationId="{1B320173-B780-C623-F225-F01421F32022}"/>
          </ac:spMkLst>
        </pc:spChg>
        <pc:spChg chg="mod">
          <ac:chgData name="kavya gutti" userId="af5b678dc940cfc3" providerId="LiveId" clId="{62D21D74-3296-4E53-9237-18F674127EBA}" dt="2022-12-17T14:02:39.651" v="9992" actId="20577"/>
          <ac:spMkLst>
            <pc:docMk/>
            <pc:sldMk cId="1456925091" sldId="268"/>
            <ac:spMk id="3" creationId="{553B502C-1022-2842-F289-949AB359B89D}"/>
          </ac:spMkLst>
        </pc:spChg>
      </pc:sldChg>
      <pc:sldChg chg="modSp new mod">
        <pc:chgData name="kavya gutti" userId="af5b678dc940cfc3" providerId="LiveId" clId="{62D21D74-3296-4E53-9237-18F674127EBA}" dt="2022-12-17T14:03:40.205" v="9993" actId="20577"/>
        <pc:sldMkLst>
          <pc:docMk/>
          <pc:sldMk cId="1287249805" sldId="269"/>
        </pc:sldMkLst>
        <pc:spChg chg="mod">
          <ac:chgData name="kavya gutti" userId="af5b678dc940cfc3" providerId="LiveId" clId="{62D21D74-3296-4E53-9237-18F674127EBA}" dt="2022-12-16T06:17:37.745" v="5108" actId="14100"/>
          <ac:spMkLst>
            <pc:docMk/>
            <pc:sldMk cId="1287249805" sldId="269"/>
            <ac:spMk id="2" creationId="{C0E7456F-4D20-38AD-F9D1-3ACB3E2CBD06}"/>
          </ac:spMkLst>
        </pc:spChg>
        <pc:spChg chg="mod">
          <ac:chgData name="kavya gutti" userId="af5b678dc940cfc3" providerId="LiveId" clId="{62D21D74-3296-4E53-9237-18F674127EBA}" dt="2022-12-17T14:03:40.205" v="9993" actId="20577"/>
          <ac:spMkLst>
            <pc:docMk/>
            <pc:sldMk cId="1287249805" sldId="269"/>
            <ac:spMk id="3" creationId="{B9C46F4F-27EE-52C1-9A37-682120FC775F}"/>
          </ac:spMkLst>
        </pc:spChg>
      </pc:sldChg>
      <pc:sldChg chg="modSp new mod">
        <pc:chgData name="kavya gutti" userId="af5b678dc940cfc3" providerId="LiveId" clId="{62D21D74-3296-4E53-9237-18F674127EBA}" dt="2022-12-16T07:17:27.983" v="5397" actId="255"/>
        <pc:sldMkLst>
          <pc:docMk/>
          <pc:sldMk cId="4017074953" sldId="270"/>
        </pc:sldMkLst>
        <pc:spChg chg="mod">
          <ac:chgData name="kavya gutti" userId="af5b678dc940cfc3" providerId="LiveId" clId="{62D21D74-3296-4E53-9237-18F674127EBA}" dt="2022-12-16T06:18:22.699" v="5117"/>
          <ac:spMkLst>
            <pc:docMk/>
            <pc:sldMk cId="4017074953" sldId="270"/>
            <ac:spMk id="2" creationId="{77405539-BCA3-537C-33C0-33D968118BAF}"/>
          </ac:spMkLst>
        </pc:spChg>
        <pc:spChg chg="mod">
          <ac:chgData name="kavya gutti" userId="af5b678dc940cfc3" providerId="LiveId" clId="{62D21D74-3296-4E53-9237-18F674127EBA}" dt="2022-12-16T07:17:27.983" v="5397" actId="255"/>
          <ac:spMkLst>
            <pc:docMk/>
            <pc:sldMk cId="4017074953" sldId="270"/>
            <ac:spMk id="3" creationId="{A6D03670-673F-FC4B-9D9E-AA54996D4C3F}"/>
          </ac:spMkLst>
        </pc:spChg>
      </pc:sldChg>
      <pc:sldChg chg="addSp delSp modSp new mod">
        <pc:chgData name="kavya gutti" userId="af5b678dc940cfc3" providerId="LiveId" clId="{62D21D74-3296-4E53-9237-18F674127EBA}" dt="2022-12-17T13:36:45.337" v="9329" actId="20577"/>
        <pc:sldMkLst>
          <pc:docMk/>
          <pc:sldMk cId="672657087" sldId="271"/>
        </pc:sldMkLst>
        <pc:spChg chg="mod">
          <ac:chgData name="kavya gutti" userId="af5b678dc940cfc3" providerId="LiveId" clId="{62D21D74-3296-4E53-9237-18F674127EBA}" dt="2022-12-16T06:43:14.577" v="5197" actId="207"/>
          <ac:spMkLst>
            <pc:docMk/>
            <pc:sldMk cId="672657087" sldId="271"/>
            <ac:spMk id="2" creationId="{56136198-2A12-6F65-90DB-9A6419BE083C}"/>
          </ac:spMkLst>
        </pc:spChg>
        <pc:spChg chg="del mod">
          <ac:chgData name="kavya gutti" userId="af5b678dc940cfc3" providerId="LiveId" clId="{62D21D74-3296-4E53-9237-18F674127EBA}" dt="2022-12-16T06:22:21.260" v="5150"/>
          <ac:spMkLst>
            <pc:docMk/>
            <pc:sldMk cId="672657087" sldId="271"/>
            <ac:spMk id="3" creationId="{3CB50871-7B37-ED04-EAFB-7EF10C0B1083}"/>
          </ac:spMkLst>
        </pc:spChg>
        <pc:spChg chg="add mod">
          <ac:chgData name="kavya gutti" userId="af5b678dc940cfc3" providerId="LiveId" clId="{62D21D74-3296-4E53-9237-18F674127EBA}" dt="2022-12-16T06:45:14.697" v="5206" actId="14100"/>
          <ac:spMkLst>
            <pc:docMk/>
            <pc:sldMk cId="672657087" sldId="271"/>
            <ac:spMk id="4" creationId="{9BF52AE1-8B24-5397-AFF8-88CEE7497A23}"/>
          </ac:spMkLst>
        </pc:spChg>
        <pc:spChg chg="add mod">
          <ac:chgData name="kavya gutti" userId="af5b678dc940cfc3" providerId="LiveId" clId="{62D21D74-3296-4E53-9237-18F674127EBA}" dt="2022-12-16T06:46:32.720" v="5214" actId="1076"/>
          <ac:spMkLst>
            <pc:docMk/>
            <pc:sldMk cId="672657087" sldId="271"/>
            <ac:spMk id="5" creationId="{72CBEA2C-5680-6934-272D-7460CCD9455E}"/>
          </ac:spMkLst>
        </pc:spChg>
        <pc:spChg chg="add mod">
          <ac:chgData name="kavya gutti" userId="af5b678dc940cfc3" providerId="LiveId" clId="{62D21D74-3296-4E53-9237-18F674127EBA}" dt="2022-12-16T06:45:42.595" v="5208" actId="1076"/>
          <ac:spMkLst>
            <pc:docMk/>
            <pc:sldMk cId="672657087" sldId="271"/>
            <ac:spMk id="6" creationId="{F15D8050-7D56-7F9D-80CB-91A0B0FB54D1}"/>
          </ac:spMkLst>
        </pc:spChg>
        <pc:spChg chg="add mod">
          <ac:chgData name="kavya gutti" userId="af5b678dc940cfc3" providerId="LiveId" clId="{62D21D74-3296-4E53-9237-18F674127EBA}" dt="2022-12-16T06:46:24.540" v="5213" actId="1076"/>
          <ac:spMkLst>
            <pc:docMk/>
            <pc:sldMk cId="672657087" sldId="271"/>
            <ac:spMk id="7" creationId="{664CD41C-3590-E902-3099-633057430E2D}"/>
          </ac:spMkLst>
        </pc:spChg>
        <pc:spChg chg="add mod">
          <ac:chgData name="kavya gutti" userId="af5b678dc940cfc3" providerId="LiveId" clId="{62D21D74-3296-4E53-9237-18F674127EBA}" dt="2022-12-16T06:47:00.160" v="5217" actId="1076"/>
          <ac:spMkLst>
            <pc:docMk/>
            <pc:sldMk cId="672657087" sldId="271"/>
            <ac:spMk id="8" creationId="{B90AB7F9-7082-36ED-23C1-34313187D3F1}"/>
          </ac:spMkLst>
        </pc:spChg>
        <pc:spChg chg="add mod">
          <ac:chgData name="kavya gutti" userId="af5b678dc940cfc3" providerId="LiveId" clId="{62D21D74-3296-4E53-9237-18F674127EBA}" dt="2022-12-16T06:46:39.124" v="5215" actId="1076"/>
          <ac:spMkLst>
            <pc:docMk/>
            <pc:sldMk cId="672657087" sldId="271"/>
            <ac:spMk id="9" creationId="{D24440A8-6A5F-E433-1527-5BE6BB3B5A98}"/>
          </ac:spMkLst>
        </pc:spChg>
        <pc:spChg chg="add mod">
          <ac:chgData name="kavya gutti" userId="af5b678dc940cfc3" providerId="LiveId" clId="{62D21D74-3296-4E53-9237-18F674127EBA}" dt="2022-12-16T06:45:14.697" v="5206" actId="14100"/>
          <ac:spMkLst>
            <pc:docMk/>
            <pc:sldMk cId="672657087" sldId="271"/>
            <ac:spMk id="10" creationId="{6067E052-26EC-D6A4-E356-97C59F94EDCC}"/>
          </ac:spMkLst>
        </pc:spChg>
        <pc:spChg chg="add mod">
          <ac:chgData name="kavya gutti" userId="af5b678dc940cfc3" providerId="LiveId" clId="{62D21D74-3296-4E53-9237-18F674127EBA}" dt="2022-12-16T06:47:12.418" v="5218" actId="14100"/>
          <ac:spMkLst>
            <pc:docMk/>
            <pc:sldMk cId="672657087" sldId="271"/>
            <ac:spMk id="11" creationId="{34EA53C0-E38A-6A91-9222-E0D717719C32}"/>
          </ac:spMkLst>
        </pc:spChg>
        <pc:spChg chg="add mod">
          <ac:chgData name="kavya gutti" userId="af5b678dc940cfc3" providerId="LiveId" clId="{62D21D74-3296-4E53-9237-18F674127EBA}" dt="2022-12-16T06:45:49.293" v="5209" actId="1076"/>
          <ac:spMkLst>
            <pc:docMk/>
            <pc:sldMk cId="672657087" sldId="271"/>
            <ac:spMk id="12" creationId="{78B1A89B-5BDD-2C53-CB2C-96DDE36272C3}"/>
          </ac:spMkLst>
        </pc:spChg>
        <pc:spChg chg="add mod">
          <ac:chgData name="kavya gutti" userId="af5b678dc940cfc3" providerId="LiveId" clId="{62D21D74-3296-4E53-9237-18F674127EBA}" dt="2022-12-16T06:45:56.339" v="5210" actId="1076"/>
          <ac:spMkLst>
            <pc:docMk/>
            <pc:sldMk cId="672657087" sldId="271"/>
            <ac:spMk id="13" creationId="{E28E4A5D-D009-4AB5-4EEC-DFCD989F1F4E}"/>
          </ac:spMkLst>
        </pc:spChg>
        <pc:spChg chg="add mod">
          <ac:chgData name="kavya gutti" userId="af5b678dc940cfc3" providerId="LiveId" clId="{62D21D74-3296-4E53-9237-18F674127EBA}" dt="2022-12-17T13:36:45.337" v="9329" actId="20577"/>
          <ac:spMkLst>
            <pc:docMk/>
            <pc:sldMk cId="672657087" sldId="271"/>
            <ac:spMk id="14" creationId="{D5428AC5-5581-87DB-8147-499089608271}"/>
          </ac:spMkLst>
        </pc:spChg>
        <pc:spChg chg="add mod">
          <ac:chgData name="kavya gutti" userId="af5b678dc940cfc3" providerId="LiveId" clId="{62D21D74-3296-4E53-9237-18F674127EBA}" dt="2022-12-16T06:45:14.697" v="5206" actId="14100"/>
          <ac:spMkLst>
            <pc:docMk/>
            <pc:sldMk cId="672657087" sldId="271"/>
            <ac:spMk id="15" creationId="{2AABF895-F6AD-5363-7E01-602412F6BB07}"/>
          </ac:spMkLst>
        </pc:spChg>
        <pc:spChg chg="add mod">
          <ac:chgData name="kavya gutti" userId="af5b678dc940cfc3" providerId="LiveId" clId="{62D21D74-3296-4E53-9237-18F674127EBA}" dt="2022-12-16T06:46:20.611" v="5212" actId="1076"/>
          <ac:spMkLst>
            <pc:docMk/>
            <pc:sldMk cId="672657087" sldId="271"/>
            <ac:spMk id="16" creationId="{3D3DED9E-C152-3011-D032-8A5D0A984782}"/>
          </ac:spMkLst>
        </pc:spChg>
        <pc:spChg chg="add mod">
          <ac:chgData name="kavya gutti" userId="af5b678dc940cfc3" providerId="LiveId" clId="{62D21D74-3296-4E53-9237-18F674127EBA}" dt="2022-12-16T06:45:30.139" v="5207" actId="1076"/>
          <ac:spMkLst>
            <pc:docMk/>
            <pc:sldMk cId="672657087" sldId="271"/>
            <ac:spMk id="17" creationId="{F89C52AE-D886-A5B7-4A08-2CED853D86DC}"/>
          </ac:spMkLst>
        </pc:spChg>
      </pc:sldChg>
      <pc:sldChg chg="addSp modSp new mod modAnim">
        <pc:chgData name="kavya gutti" userId="af5b678dc940cfc3" providerId="LiveId" clId="{62D21D74-3296-4E53-9237-18F674127EBA}" dt="2022-12-19T13:49:25.614" v="10595" actId="20577"/>
        <pc:sldMkLst>
          <pc:docMk/>
          <pc:sldMk cId="2908653042" sldId="272"/>
        </pc:sldMkLst>
        <pc:spChg chg="mod">
          <ac:chgData name="kavya gutti" userId="af5b678dc940cfc3" providerId="LiveId" clId="{62D21D74-3296-4E53-9237-18F674127EBA}" dt="2022-12-15T16:18:02.613" v="4642" actId="27636"/>
          <ac:spMkLst>
            <pc:docMk/>
            <pc:sldMk cId="2908653042" sldId="272"/>
            <ac:spMk id="2" creationId="{B4FC871A-1C95-6E69-8F0D-4DB9874E0DBF}"/>
          </ac:spMkLst>
        </pc:spChg>
        <pc:spChg chg="mod">
          <ac:chgData name="kavya gutti" userId="af5b678dc940cfc3" providerId="LiveId" clId="{62D21D74-3296-4E53-9237-18F674127EBA}" dt="2022-12-16T07:15:06.407" v="5389" actId="20577"/>
          <ac:spMkLst>
            <pc:docMk/>
            <pc:sldMk cId="2908653042" sldId="272"/>
            <ac:spMk id="3" creationId="{A254F174-2BE6-1148-0DC1-D391057E7C5F}"/>
          </ac:spMkLst>
        </pc:spChg>
        <pc:spChg chg="add mod">
          <ac:chgData name="kavya gutti" userId="af5b678dc940cfc3" providerId="LiveId" clId="{62D21D74-3296-4E53-9237-18F674127EBA}" dt="2022-12-16T06:48:23.943" v="5220" actId="1076"/>
          <ac:spMkLst>
            <pc:docMk/>
            <pc:sldMk cId="2908653042" sldId="272"/>
            <ac:spMk id="14" creationId="{FE35F777-5895-3653-58AD-6AC73CD9C87E}"/>
          </ac:spMkLst>
        </pc:spChg>
        <pc:graphicFrameChg chg="add mod modGraphic">
          <ac:chgData name="kavya gutti" userId="af5b678dc940cfc3" providerId="LiveId" clId="{62D21D74-3296-4E53-9237-18F674127EBA}" dt="2022-12-16T07:06:04.459" v="5360" actId="207"/>
          <ac:graphicFrameMkLst>
            <pc:docMk/>
            <pc:sldMk cId="2908653042" sldId="272"/>
            <ac:graphicFrameMk id="4" creationId="{6811CA10-EDB4-9F28-EB8F-47E58DEFD88D}"/>
          </ac:graphicFrameMkLst>
        </pc:graphicFrameChg>
        <pc:graphicFrameChg chg="add mod modGraphic">
          <ac:chgData name="kavya gutti" userId="af5b678dc940cfc3" providerId="LiveId" clId="{62D21D74-3296-4E53-9237-18F674127EBA}" dt="2022-12-19T13:48:59.719" v="10547" actId="20577"/>
          <ac:graphicFrameMkLst>
            <pc:docMk/>
            <pc:sldMk cId="2908653042" sldId="272"/>
            <ac:graphicFrameMk id="5" creationId="{ABB9ECD9-BFEA-7894-28A2-85BD5DEE5087}"/>
          </ac:graphicFrameMkLst>
        </pc:graphicFrameChg>
        <pc:graphicFrameChg chg="add mod modGraphic">
          <ac:chgData name="kavya gutti" userId="af5b678dc940cfc3" providerId="LiveId" clId="{62D21D74-3296-4E53-9237-18F674127EBA}" dt="2022-12-19T13:49:07.091" v="10559" actId="20577"/>
          <ac:graphicFrameMkLst>
            <pc:docMk/>
            <pc:sldMk cId="2908653042" sldId="272"/>
            <ac:graphicFrameMk id="6" creationId="{59B2278C-EBE5-FC49-2872-3111185DFA4C}"/>
          </ac:graphicFrameMkLst>
        </pc:graphicFrameChg>
        <pc:graphicFrameChg chg="add mod modGraphic">
          <ac:chgData name="kavya gutti" userId="af5b678dc940cfc3" providerId="LiveId" clId="{62D21D74-3296-4E53-9237-18F674127EBA}" dt="2022-12-16T07:11:11.327" v="5369" actId="207"/>
          <ac:graphicFrameMkLst>
            <pc:docMk/>
            <pc:sldMk cId="2908653042" sldId="272"/>
            <ac:graphicFrameMk id="9" creationId="{D582D389-88BF-5B82-5B02-E44046E248B8}"/>
          </ac:graphicFrameMkLst>
        </pc:graphicFrameChg>
        <pc:graphicFrameChg chg="add mod modGraphic">
          <ac:chgData name="kavya gutti" userId="af5b678dc940cfc3" providerId="LiveId" clId="{62D21D74-3296-4E53-9237-18F674127EBA}" dt="2022-12-19T13:49:12.244" v="10571" actId="20577"/>
          <ac:graphicFrameMkLst>
            <pc:docMk/>
            <pc:sldMk cId="2908653042" sldId="272"/>
            <ac:graphicFrameMk id="12" creationId="{C31825EF-F98F-EDB5-3B62-ACF01FB13D02}"/>
          </ac:graphicFrameMkLst>
        </pc:graphicFrameChg>
        <pc:graphicFrameChg chg="add mod modGraphic">
          <ac:chgData name="kavya gutti" userId="af5b678dc940cfc3" providerId="LiveId" clId="{62D21D74-3296-4E53-9237-18F674127EBA}" dt="2022-12-19T13:49:18.404" v="10583" actId="20577"/>
          <ac:graphicFrameMkLst>
            <pc:docMk/>
            <pc:sldMk cId="2908653042" sldId="272"/>
            <ac:graphicFrameMk id="13" creationId="{A670DFE4-0E20-EEF5-5BBA-284B5AC8C3FC}"/>
          </ac:graphicFrameMkLst>
        </pc:graphicFrameChg>
        <pc:graphicFrameChg chg="add mod modGraphic">
          <ac:chgData name="kavya gutti" userId="af5b678dc940cfc3" providerId="LiveId" clId="{62D21D74-3296-4E53-9237-18F674127EBA}" dt="2022-12-19T13:49:25.614" v="10595" actId="20577"/>
          <ac:graphicFrameMkLst>
            <pc:docMk/>
            <pc:sldMk cId="2908653042" sldId="272"/>
            <ac:graphicFrameMk id="16" creationId="{32DB480E-116C-4058-F04A-376CA028F5CC}"/>
          </ac:graphicFrameMkLst>
        </pc:graphicFrameChg>
        <pc:graphicFrameChg chg="add mod modGraphic">
          <ac:chgData name="kavya gutti" userId="af5b678dc940cfc3" providerId="LiveId" clId="{62D21D74-3296-4E53-9237-18F674127EBA}" dt="2022-12-16T07:14:52.863" v="5385" actId="207"/>
          <ac:graphicFrameMkLst>
            <pc:docMk/>
            <pc:sldMk cId="2908653042" sldId="272"/>
            <ac:graphicFrameMk id="18" creationId="{D119A49D-225E-A9DC-82A3-40CED0C8D348}"/>
          </ac:graphicFrameMkLst>
        </pc:graphicFrameChg>
        <pc:picChg chg="add mod">
          <ac:chgData name="kavya gutti" userId="af5b678dc940cfc3" providerId="LiveId" clId="{62D21D74-3296-4E53-9237-18F674127EBA}" dt="2022-12-16T06:48:23.943" v="5220" actId="1076"/>
          <ac:picMkLst>
            <pc:docMk/>
            <pc:sldMk cId="2908653042" sldId="272"/>
            <ac:picMk id="7" creationId="{713C04CE-0B3E-A2D2-C027-CDCFBB6AE511}"/>
          </ac:picMkLst>
        </pc:picChg>
        <pc:picChg chg="add mod">
          <ac:chgData name="kavya gutti" userId="af5b678dc940cfc3" providerId="LiveId" clId="{62D21D74-3296-4E53-9237-18F674127EBA}" dt="2022-12-16T06:51:53.057" v="5237" actId="1076"/>
          <ac:picMkLst>
            <pc:docMk/>
            <pc:sldMk cId="2908653042" sldId="272"/>
            <ac:picMk id="8" creationId="{B5535BBC-BF54-9F1B-AA5B-BA7262E19D4C}"/>
          </ac:picMkLst>
        </pc:picChg>
        <pc:picChg chg="add mod">
          <ac:chgData name="kavya gutti" userId="af5b678dc940cfc3" providerId="LiveId" clId="{62D21D74-3296-4E53-9237-18F674127EBA}" dt="2022-12-16T06:48:23.943" v="5220" actId="1076"/>
          <ac:picMkLst>
            <pc:docMk/>
            <pc:sldMk cId="2908653042" sldId="272"/>
            <ac:picMk id="10" creationId="{E8DD0523-73A7-F56D-88BE-BD66EAB21C5E}"/>
          </ac:picMkLst>
        </pc:picChg>
        <pc:picChg chg="add mod">
          <ac:chgData name="kavya gutti" userId="af5b678dc940cfc3" providerId="LiveId" clId="{62D21D74-3296-4E53-9237-18F674127EBA}" dt="2022-12-16T06:48:23.943" v="5220" actId="1076"/>
          <ac:picMkLst>
            <pc:docMk/>
            <pc:sldMk cId="2908653042" sldId="272"/>
            <ac:picMk id="11" creationId="{DEF32D85-58A8-CDBA-669B-6A3E2F9A3728}"/>
          </ac:picMkLst>
        </pc:picChg>
        <pc:picChg chg="add mod">
          <ac:chgData name="kavya gutti" userId="af5b678dc940cfc3" providerId="LiveId" clId="{62D21D74-3296-4E53-9237-18F674127EBA}" dt="2022-12-16T07:18:02.090" v="5400" actId="1076"/>
          <ac:picMkLst>
            <pc:docMk/>
            <pc:sldMk cId="2908653042" sldId="272"/>
            <ac:picMk id="15" creationId="{4E8648EF-3EA3-F0C8-490E-73CAFE7F9043}"/>
          </ac:picMkLst>
        </pc:picChg>
        <pc:picChg chg="add mod">
          <ac:chgData name="kavya gutti" userId="af5b678dc940cfc3" providerId="LiveId" clId="{62D21D74-3296-4E53-9237-18F674127EBA}" dt="2022-12-16T06:48:23.943" v="5220" actId="1076"/>
          <ac:picMkLst>
            <pc:docMk/>
            <pc:sldMk cId="2908653042" sldId="272"/>
            <ac:picMk id="17" creationId="{BAC2E275-5FFC-9F2B-FF30-00A297D949AE}"/>
          </ac:picMkLst>
        </pc:picChg>
      </pc:sldChg>
      <pc:sldChg chg="modSp new del mod">
        <pc:chgData name="kavya gutti" userId="af5b678dc940cfc3" providerId="LiveId" clId="{62D21D74-3296-4E53-9237-18F674127EBA}" dt="2022-12-16T07:21:59.283" v="5449" actId="2696"/>
        <pc:sldMkLst>
          <pc:docMk/>
          <pc:sldMk cId="3888477564" sldId="273"/>
        </pc:sldMkLst>
        <pc:spChg chg="mod">
          <ac:chgData name="kavya gutti" userId="af5b678dc940cfc3" providerId="LiveId" clId="{62D21D74-3296-4E53-9237-18F674127EBA}" dt="2022-12-15T16:24:02.950" v="4850" actId="27636"/>
          <ac:spMkLst>
            <pc:docMk/>
            <pc:sldMk cId="3888477564" sldId="273"/>
            <ac:spMk id="2" creationId="{D7306E9F-DC6D-4C71-B324-E2770228BF16}"/>
          </ac:spMkLst>
        </pc:spChg>
        <pc:spChg chg="mod">
          <ac:chgData name="kavya gutti" userId="af5b678dc940cfc3" providerId="LiveId" clId="{62D21D74-3296-4E53-9237-18F674127EBA}" dt="2022-12-16T07:21:55.084" v="5448" actId="20577"/>
          <ac:spMkLst>
            <pc:docMk/>
            <pc:sldMk cId="3888477564" sldId="273"/>
            <ac:spMk id="3" creationId="{315F99C9-1518-4D31-157D-56F8B6387CD3}"/>
          </ac:spMkLst>
        </pc:spChg>
      </pc:sldChg>
      <pc:sldChg chg="modSp new mod">
        <pc:chgData name="kavya gutti" userId="af5b678dc940cfc3" providerId="LiveId" clId="{62D21D74-3296-4E53-9237-18F674127EBA}" dt="2022-12-17T13:38:04.987" v="9340" actId="255"/>
        <pc:sldMkLst>
          <pc:docMk/>
          <pc:sldMk cId="3058446840" sldId="274"/>
        </pc:sldMkLst>
        <pc:spChg chg="mod">
          <ac:chgData name="kavya gutti" userId="af5b678dc940cfc3" providerId="LiveId" clId="{62D21D74-3296-4E53-9237-18F674127EBA}" dt="2022-12-15T16:30:38.787" v="5031" actId="27636"/>
          <ac:spMkLst>
            <pc:docMk/>
            <pc:sldMk cId="3058446840" sldId="274"/>
            <ac:spMk id="2" creationId="{16A0909E-FE95-C88B-31BD-8153FB6AB862}"/>
          </ac:spMkLst>
        </pc:spChg>
        <pc:spChg chg="mod">
          <ac:chgData name="kavya gutti" userId="af5b678dc940cfc3" providerId="LiveId" clId="{62D21D74-3296-4E53-9237-18F674127EBA}" dt="2022-12-17T13:38:04.987" v="9340" actId="255"/>
          <ac:spMkLst>
            <pc:docMk/>
            <pc:sldMk cId="3058446840" sldId="274"/>
            <ac:spMk id="3" creationId="{499297B4-646B-E7FA-5F52-EF4BE421F826}"/>
          </ac:spMkLst>
        </pc:spChg>
      </pc:sldChg>
      <pc:sldChg chg="modSp new mod">
        <pc:chgData name="kavya gutti" userId="af5b678dc940cfc3" providerId="LiveId" clId="{62D21D74-3296-4E53-9237-18F674127EBA}" dt="2022-12-16T17:53:47.889" v="8984" actId="255"/>
        <pc:sldMkLst>
          <pc:docMk/>
          <pc:sldMk cId="3074476930" sldId="275"/>
        </pc:sldMkLst>
        <pc:spChg chg="mod">
          <ac:chgData name="kavya gutti" userId="af5b678dc940cfc3" providerId="LiveId" clId="{62D21D74-3296-4E53-9237-18F674127EBA}" dt="2022-12-16T07:15:48.335" v="5392"/>
          <ac:spMkLst>
            <pc:docMk/>
            <pc:sldMk cId="3074476930" sldId="275"/>
            <ac:spMk id="2" creationId="{8843F508-5513-DDB6-59BC-E0DC8ED8FF18}"/>
          </ac:spMkLst>
        </pc:spChg>
        <pc:spChg chg="mod">
          <ac:chgData name="kavya gutti" userId="af5b678dc940cfc3" providerId="LiveId" clId="{62D21D74-3296-4E53-9237-18F674127EBA}" dt="2022-12-16T17:53:47.889" v="8984" actId="255"/>
          <ac:spMkLst>
            <pc:docMk/>
            <pc:sldMk cId="3074476930" sldId="275"/>
            <ac:spMk id="3" creationId="{EAB37ADB-F42B-4046-857F-13A52BF5D92D}"/>
          </ac:spMkLst>
        </pc:spChg>
      </pc:sldChg>
      <pc:sldChg chg="modSp add del">
        <pc:chgData name="kavya gutti" userId="af5b678dc940cfc3" providerId="LiveId" clId="{62D21D74-3296-4E53-9237-18F674127EBA}" dt="2022-12-16T06:26:44.153" v="5171"/>
        <pc:sldMkLst>
          <pc:docMk/>
          <pc:sldMk cId="3833420726" sldId="275"/>
        </pc:sldMkLst>
        <pc:graphicFrameChg chg="mod">
          <ac:chgData name="kavya gutti" userId="af5b678dc940cfc3" providerId="LiveId" clId="{62D21D74-3296-4E53-9237-18F674127EBA}" dt="2022-12-16T06:26:27.160" v="5170"/>
          <ac:graphicFrameMkLst>
            <pc:docMk/>
            <pc:sldMk cId="3833420726" sldId="275"/>
            <ac:graphicFrameMk id="2" creationId="{60FF8B07-E531-F917-9717-9EF75BCDDF29}"/>
          </ac:graphicFrameMkLst>
        </pc:graphicFrameChg>
        <pc:graphicFrameChg chg="mod">
          <ac:chgData name="kavya gutti" userId="af5b678dc940cfc3" providerId="LiveId" clId="{62D21D74-3296-4E53-9237-18F674127EBA}" dt="2022-12-16T06:26:27.160" v="5170"/>
          <ac:graphicFrameMkLst>
            <pc:docMk/>
            <pc:sldMk cId="3833420726" sldId="275"/>
            <ac:graphicFrameMk id="29" creationId="{367B2779-E091-D5B0-3BD8-C89720D8967C}"/>
          </ac:graphicFrameMkLst>
        </pc:graphicFrameChg>
        <pc:graphicFrameChg chg="mod">
          <ac:chgData name="kavya gutti" userId="af5b678dc940cfc3" providerId="LiveId" clId="{62D21D74-3296-4E53-9237-18F674127EBA}" dt="2022-12-16T06:26:27.160" v="5170"/>
          <ac:graphicFrameMkLst>
            <pc:docMk/>
            <pc:sldMk cId="3833420726" sldId="275"/>
            <ac:graphicFrameMk id="30" creationId="{99F53BA1-426E-2BEA-1740-898AF15E6281}"/>
          </ac:graphicFrameMkLst>
        </pc:graphicFrameChg>
        <pc:graphicFrameChg chg="mod">
          <ac:chgData name="kavya gutti" userId="af5b678dc940cfc3" providerId="LiveId" clId="{62D21D74-3296-4E53-9237-18F674127EBA}" dt="2022-12-16T06:26:27.160" v="5170"/>
          <ac:graphicFrameMkLst>
            <pc:docMk/>
            <pc:sldMk cId="3833420726" sldId="275"/>
            <ac:graphicFrameMk id="40" creationId="{40DFFC9A-63AE-8C2F-A229-0079FA415C58}"/>
          </ac:graphicFrameMkLst>
        </pc:graphicFrameChg>
      </pc:sldChg>
      <pc:sldChg chg="modSp new mod">
        <pc:chgData name="kavya gutti" userId="af5b678dc940cfc3" providerId="LiveId" clId="{62D21D74-3296-4E53-9237-18F674127EBA}" dt="2022-12-16T17:54:02.499" v="8985" actId="255"/>
        <pc:sldMkLst>
          <pc:docMk/>
          <pc:sldMk cId="1634177984" sldId="276"/>
        </pc:sldMkLst>
        <pc:spChg chg="mod">
          <ac:chgData name="kavya gutti" userId="af5b678dc940cfc3" providerId="LiveId" clId="{62D21D74-3296-4E53-9237-18F674127EBA}" dt="2022-12-16T07:16:27.836" v="5395"/>
          <ac:spMkLst>
            <pc:docMk/>
            <pc:sldMk cId="1634177984" sldId="276"/>
            <ac:spMk id="2" creationId="{F84A2090-8B68-7CF3-4C59-2E11AABCEB33}"/>
          </ac:spMkLst>
        </pc:spChg>
        <pc:spChg chg="mod">
          <ac:chgData name="kavya gutti" userId="af5b678dc940cfc3" providerId="LiveId" clId="{62D21D74-3296-4E53-9237-18F674127EBA}" dt="2022-12-16T17:54:02.499" v="8985" actId="255"/>
          <ac:spMkLst>
            <pc:docMk/>
            <pc:sldMk cId="1634177984" sldId="276"/>
            <ac:spMk id="3" creationId="{2A492DD3-D732-267B-5DAC-7FB17834664D}"/>
          </ac:spMkLst>
        </pc:spChg>
      </pc:sldChg>
      <pc:sldChg chg="addSp delSp modSp new mod chgLayout">
        <pc:chgData name="kavya gutti" userId="af5b678dc940cfc3" providerId="LiveId" clId="{62D21D74-3296-4E53-9237-18F674127EBA}" dt="2022-12-16T15:56:14.394" v="5959" actId="27636"/>
        <pc:sldMkLst>
          <pc:docMk/>
          <pc:sldMk cId="1877711153" sldId="277"/>
        </pc:sldMkLst>
        <pc:spChg chg="mod ord">
          <ac:chgData name="kavya gutti" userId="af5b678dc940cfc3" providerId="LiveId" clId="{62D21D74-3296-4E53-9237-18F674127EBA}" dt="2022-12-16T15:56:14.394" v="5959" actId="27636"/>
          <ac:spMkLst>
            <pc:docMk/>
            <pc:sldMk cId="1877711153" sldId="277"/>
            <ac:spMk id="2" creationId="{47A4601D-E457-4F73-72CC-158867DAB95B}"/>
          </ac:spMkLst>
        </pc:spChg>
        <pc:spChg chg="del mod">
          <ac:chgData name="kavya gutti" userId="af5b678dc940cfc3" providerId="LiveId" clId="{62D21D74-3296-4E53-9237-18F674127EBA}" dt="2022-12-16T15:47:05.202" v="5547" actId="3680"/>
          <ac:spMkLst>
            <pc:docMk/>
            <pc:sldMk cId="1877711153" sldId="277"/>
            <ac:spMk id="3" creationId="{F00D9ADC-36B3-8E91-2E20-09014A78CBF8}"/>
          </ac:spMkLst>
        </pc:spChg>
        <pc:graphicFrameChg chg="add mod ord modGraphic">
          <ac:chgData name="kavya gutti" userId="af5b678dc940cfc3" providerId="LiveId" clId="{62D21D74-3296-4E53-9237-18F674127EBA}" dt="2022-12-16T15:53:29.552" v="5697" actId="1076"/>
          <ac:graphicFrameMkLst>
            <pc:docMk/>
            <pc:sldMk cId="1877711153" sldId="277"/>
            <ac:graphicFrameMk id="4" creationId="{BC3EA708-8EF0-8D65-99C2-4DD55085A8E6}"/>
          </ac:graphicFrameMkLst>
        </pc:graphicFrameChg>
      </pc:sldChg>
      <pc:sldChg chg="addSp delSp modSp new mod modTransition modAnim">
        <pc:chgData name="kavya gutti" userId="af5b678dc940cfc3" providerId="LiveId" clId="{62D21D74-3296-4E53-9237-18F674127EBA}" dt="2022-12-19T13:45:33.796" v="10377"/>
        <pc:sldMkLst>
          <pc:docMk/>
          <pc:sldMk cId="2292516111" sldId="278"/>
        </pc:sldMkLst>
        <pc:spChg chg="mod">
          <ac:chgData name="kavya gutti" userId="af5b678dc940cfc3" providerId="LiveId" clId="{62D21D74-3296-4E53-9237-18F674127EBA}" dt="2022-12-16T15:57:09.252" v="5963" actId="20577"/>
          <ac:spMkLst>
            <pc:docMk/>
            <pc:sldMk cId="2292516111" sldId="278"/>
            <ac:spMk id="2" creationId="{BEB1B1D1-57D1-5C72-D16D-1BE0D21FA242}"/>
          </ac:spMkLst>
        </pc:spChg>
        <pc:spChg chg="mod">
          <ac:chgData name="kavya gutti" userId="af5b678dc940cfc3" providerId="LiveId" clId="{62D21D74-3296-4E53-9237-18F674127EBA}" dt="2022-12-19T13:36:38.864" v="10322" actId="20577"/>
          <ac:spMkLst>
            <pc:docMk/>
            <pc:sldMk cId="2292516111" sldId="278"/>
            <ac:spMk id="3" creationId="{EACE6045-E76A-EF5A-F205-2A7848AC49A8}"/>
          </ac:spMkLst>
        </pc:spChg>
        <pc:graphicFrameChg chg="add del mod modGraphic">
          <ac:chgData name="kavya gutti" userId="af5b678dc940cfc3" providerId="LiveId" clId="{62D21D74-3296-4E53-9237-18F674127EBA}" dt="2022-12-19T13:14:51.766" v="10131" actId="478"/>
          <ac:graphicFrameMkLst>
            <pc:docMk/>
            <pc:sldMk cId="2292516111" sldId="278"/>
            <ac:graphicFrameMk id="4" creationId="{AABF7E9A-B7D0-FAFB-4C43-A4BA13E72EB6}"/>
          </ac:graphicFrameMkLst>
        </pc:graphicFrameChg>
        <pc:graphicFrameChg chg="add del mod modGraphic">
          <ac:chgData name="kavya gutti" userId="af5b678dc940cfc3" providerId="LiveId" clId="{62D21D74-3296-4E53-9237-18F674127EBA}" dt="2022-12-19T13:32:19.764" v="10223" actId="478"/>
          <ac:graphicFrameMkLst>
            <pc:docMk/>
            <pc:sldMk cId="2292516111" sldId="278"/>
            <ac:graphicFrameMk id="5" creationId="{D802B03C-DC72-D45B-0D1B-C689FE637CC9}"/>
          </ac:graphicFrameMkLst>
        </pc:graphicFrameChg>
        <pc:graphicFrameChg chg="add mod modGraphic">
          <ac:chgData name="kavya gutti" userId="af5b678dc940cfc3" providerId="LiveId" clId="{62D21D74-3296-4E53-9237-18F674127EBA}" dt="2022-12-19T13:45:09.234" v="10372"/>
          <ac:graphicFrameMkLst>
            <pc:docMk/>
            <pc:sldMk cId="2292516111" sldId="278"/>
            <ac:graphicFrameMk id="6" creationId="{6219272E-6597-235B-102F-777B50C5F58E}"/>
          </ac:graphicFrameMkLst>
        </pc:graphicFrameChg>
        <pc:graphicFrameChg chg="add del modGraphic">
          <ac:chgData name="kavya gutti" userId="af5b678dc940cfc3" providerId="LiveId" clId="{62D21D74-3296-4E53-9237-18F674127EBA}" dt="2022-12-19T13:39:54.604" v="10331" actId="478"/>
          <ac:graphicFrameMkLst>
            <pc:docMk/>
            <pc:sldMk cId="2292516111" sldId="278"/>
            <ac:graphicFrameMk id="7" creationId="{C79E4D6E-8A6B-A670-4D9A-68BC0445B011}"/>
          </ac:graphicFrameMkLst>
        </pc:graphicFrameChg>
        <pc:graphicFrameChg chg="add mod modGraphic">
          <ac:chgData name="kavya gutti" userId="af5b678dc940cfc3" providerId="LiveId" clId="{62D21D74-3296-4E53-9237-18F674127EBA}" dt="2022-12-19T13:42:24.524" v="10349" actId="207"/>
          <ac:graphicFrameMkLst>
            <pc:docMk/>
            <pc:sldMk cId="2292516111" sldId="278"/>
            <ac:graphicFrameMk id="8" creationId="{7B4236C4-D7E4-CE46-ADFE-710D52EF9733}"/>
          </ac:graphicFrameMkLst>
        </pc:graphicFrameChg>
        <pc:graphicFrameChg chg="add mod modGraphic">
          <ac:chgData name="kavya gutti" userId="af5b678dc940cfc3" providerId="LiveId" clId="{62D21D74-3296-4E53-9237-18F674127EBA}" dt="2022-12-19T13:42:38.216" v="10351" actId="207"/>
          <ac:graphicFrameMkLst>
            <pc:docMk/>
            <pc:sldMk cId="2292516111" sldId="278"/>
            <ac:graphicFrameMk id="9" creationId="{A1B1605E-CA57-692F-B73F-C52129BBDE60}"/>
          </ac:graphicFrameMkLst>
        </pc:graphicFrameChg>
        <pc:graphicFrameChg chg="add mod modGraphic">
          <ac:chgData name="kavya gutti" userId="af5b678dc940cfc3" providerId="LiveId" clId="{62D21D74-3296-4E53-9237-18F674127EBA}" dt="2022-12-19T13:43:34.067" v="10358" actId="207"/>
          <ac:graphicFrameMkLst>
            <pc:docMk/>
            <pc:sldMk cId="2292516111" sldId="278"/>
            <ac:graphicFrameMk id="10" creationId="{E5A725DE-0E3C-0CEE-B625-4D5A90D24451}"/>
          </ac:graphicFrameMkLst>
        </pc:graphicFrameChg>
        <pc:graphicFrameChg chg="add mod modGraphic">
          <ac:chgData name="kavya gutti" userId="af5b678dc940cfc3" providerId="LiveId" clId="{62D21D74-3296-4E53-9237-18F674127EBA}" dt="2022-12-19T13:44:29.036" v="10366" actId="1076"/>
          <ac:graphicFrameMkLst>
            <pc:docMk/>
            <pc:sldMk cId="2292516111" sldId="278"/>
            <ac:graphicFrameMk id="11" creationId="{7B8E99BF-4361-0CC0-3E25-84EE071D122D}"/>
          </ac:graphicFrameMkLst>
        </pc:graphicFrameChg>
        <pc:graphicFrameChg chg="add mod modGraphic">
          <ac:chgData name="kavya gutti" userId="af5b678dc940cfc3" providerId="LiveId" clId="{62D21D74-3296-4E53-9237-18F674127EBA}" dt="2022-12-19T13:45:30.354" v="10376" actId="1076"/>
          <ac:graphicFrameMkLst>
            <pc:docMk/>
            <pc:sldMk cId="2292516111" sldId="278"/>
            <ac:graphicFrameMk id="12" creationId="{401712BC-154A-C2D8-9851-F4A535EABCB0}"/>
          </ac:graphicFrameMkLst>
        </pc:graphicFrameChg>
      </pc:sldChg>
      <pc:sldChg chg="addSp delSp modSp new del mod modAnim">
        <pc:chgData name="kavya gutti" userId="af5b678dc940cfc3" providerId="LiveId" clId="{62D21D74-3296-4E53-9237-18F674127EBA}" dt="2022-12-16T16:49:50.051" v="6852" actId="47"/>
        <pc:sldMkLst>
          <pc:docMk/>
          <pc:sldMk cId="2727797780" sldId="279"/>
        </pc:sldMkLst>
        <pc:spChg chg="mod">
          <ac:chgData name="kavya gutti" userId="af5b678dc940cfc3" providerId="LiveId" clId="{62D21D74-3296-4E53-9237-18F674127EBA}" dt="2022-12-16T16:26:40.392" v="6470" actId="1076"/>
          <ac:spMkLst>
            <pc:docMk/>
            <pc:sldMk cId="2727797780" sldId="279"/>
            <ac:spMk id="2" creationId="{9FE48A2C-0AE9-5525-4B21-028ACCB0BFD4}"/>
          </ac:spMkLst>
        </pc:spChg>
        <pc:spChg chg="del">
          <ac:chgData name="kavya gutti" userId="af5b678dc940cfc3" providerId="LiveId" clId="{62D21D74-3296-4E53-9237-18F674127EBA}" dt="2022-12-16T16:20:11.572" v="6330"/>
          <ac:spMkLst>
            <pc:docMk/>
            <pc:sldMk cId="2727797780" sldId="279"/>
            <ac:spMk id="3" creationId="{AD3FDB89-23C6-8A0F-9493-C08771AF7006}"/>
          </ac:spMkLst>
        </pc:spChg>
        <pc:spChg chg="add del mod">
          <ac:chgData name="kavya gutti" userId="af5b678dc940cfc3" providerId="LiveId" clId="{62D21D74-3296-4E53-9237-18F674127EBA}" dt="2022-12-16T16:15:38.692" v="6281" actId="478"/>
          <ac:spMkLst>
            <pc:docMk/>
            <pc:sldMk cId="2727797780" sldId="279"/>
            <ac:spMk id="4" creationId="{ECD71A75-0EA8-B266-4CCF-96E7297E8136}"/>
          </ac:spMkLst>
        </pc:spChg>
        <pc:spChg chg="add del">
          <ac:chgData name="kavya gutti" userId="af5b678dc940cfc3" providerId="LiveId" clId="{62D21D74-3296-4E53-9237-18F674127EBA}" dt="2022-12-16T16:14:51.972" v="6276" actId="11529"/>
          <ac:spMkLst>
            <pc:docMk/>
            <pc:sldMk cId="2727797780" sldId="279"/>
            <ac:spMk id="9" creationId="{21CDC513-820D-0413-AA08-4BA87559B3DE}"/>
          </ac:spMkLst>
        </pc:spChg>
        <pc:spChg chg="add del mod">
          <ac:chgData name="kavya gutti" userId="af5b678dc940cfc3" providerId="LiveId" clId="{62D21D74-3296-4E53-9237-18F674127EBA}" dt="2022-12-16T16:15:40.872" v="6282" actId="478"/>
          <ac:spMkLst>
            <pc:docMk/>
            <pc:sldMk cId="2727797780" sldId="279"/>
            <ac:spMk id="10" creationId="{714DCA63-4330-77A3-4877-2AEF450D476E}"/>
          </ac:spMkLst>
        </pc:spChg>
        <pc:spChg chg="add del mod">
          <ac:chgData name="kavya gutti" userId="af5b678dc940cfc3" providerId="LiveId" clId="{62D21D74-3296-4E53-9237-18F674127EBA}" dt="2022-12-16T16:34:46.641" v="6565" actId="478"/>
          <ac:spMkLst>
            <pc:docMk/>
            <pc:sldMk cId="2727797780" sldId="279"/>
            <ac:spMk id="12" creationId="{A2237490-9429-F580-ED35-2554B84A6233}"/>
          </ac:spMkLst>
        </pc:spChg>
        <pc:spChg chg="add del">
          <ac:chgData name="kavya gutti" userId="af5b678dc940cfc3" providerId="LiveId" clId="{62D21D74-3296-4E53-9237-18F674127EBA}" dt="2022-12-16T16:17:04.322" v="6295" actId="11529"/>
          <ac:spMkLst>
            <pc:docMk/>
            <pc:sldMk cId="2727797780" sldId="279"/>
            <ac:spMk id="13" creationId="{4EEC8F30-2ADB-9A47-48E1-3B37CC751D5B}"/>
          </ac:spMkLst>
        </pc:spChg>
        <pc:spChg chg="add del">
          <ac:chgData name="kavya gutti" userId="af5b678dc940cfc3" providerId="LiveId" clId="{62D21D74-3296-4E53-9237-18F674127EBA}" dt="2022-12-16T16:17:38.952" v="6299" actId="11529"/>
          <ac:spMkLst>
            <pc:docMk/>
            <pc:sldMk cId="2727797780" sldId="279"/>
            <ac:spMk id="16" creationId="{EA94EE68-69F3-3C23-7EEA-5B4B3E4EE5AA}"/>
          </ac:spMkLst>
        </pc:spChg>
        <pc:spChg chg="add del mod">
          <ac:chgData name="kavya gutti" userId="af5b678dc940cfc3" providerId="LiveId" clId="{62D21D74-3296-4E53-9237-18F674127EBA}" dt="2022-12-16T16:34:46.641" v="6565" actId="478"/>
          <ac:spMkLst>
            <pc:docMk/>
            <pc:sldMk cId="2727797780" sldId="279"/>
            <ac:spMk id="17" creationId="{5E0B195D-664D-3EAB-C75D-D20E67E3139F}"/>
          </ac:spMkLst>
        </pc:spChg>
        <pc:spChg chg="add del mod">
          <ac:chgData name="kavya gutti" userId="af5b678dc940cfc3" providerId="LiveId" clId="{62D21D74-3296-4E53-9237-18F674127EBA}" dt="2022-12-16T16:34:46.641" v="6565" actId="478"/>
          <ac:spMkLst>
            <pc:docMk/>
            <pc:sldMk cId="2727797780" sldId="279"/>
            <ac:spMk id="21" creationId="{A913281E-72EF-3363-6EA8-7B73C81A5217}"/>
          </ac:spMkLst>
        </pc:spChg>
        <pc:spChg chg="add del mod">
          <ac:chgData name="kavya gutti" userId="af5b678dc940cfc3" providerId="LiveId" clId="{62D21D74-3296-4E53-9237-18F674127EBA}" dt="2022-12-16T16:20:13.918" v="6331" actId="478"/>
          <ac:spMkLst>
            <pc:docMk/>
            <pc:sldMk cId="2727797780" sldId="279"/>
            <ac:spMk id="24" creationId="{A5179B4D-2828-235B-1D6F-A7A9EEB15A3A}"/>
          </ac:spMkLst>
        </pc:spChg>
        <pc:spChg chg="add mod">
          <ac:chgData name="kavya gutti" userId="af5b678dc940cfc3" providerId="LiveId" clId="{62D21D74-3296-4E53-9237-18F674127EBA}" dt="2022-12-16T16:24:28.752" v="6416" actId="5793"/>
          <ac:spMkLst>
            <pc:docMk/>
            <pc:sldMk cId="2727797780" sldId="279"/>
            <ac:spMk id="26" creationId="{B08CF9D1-6DE8-8228-278C-566DDABD37B7}"/>
          </ac:spMkLst>
        </pc:spChg>
        <pc:spChg chg="add del mod">
          <ac:chgData name="kavya gutti" userId="af5b678dc940cfc3" providerId="LiveId" clId="{62D21D74-3296-4E53-9237-18F674127EBA}" dt="2022-12-16T16:34:46.641" v="6565" actId="478"/>
          <ac:spMkLst>
            <pc:docMk/>
            <pc:sldMk cId="2727797780" sldId="279"/>
            <ac:spMk id="27" creationId="{E290717B-B1DE-1056-78D3-0F2F3137186E}"/>
          </ac:spMkLst>
        </pc:spChg>
        <pc:spChg chg="add del mod">
          <ac:chgData name="kavya gutti" userId="af5b678dc940cfc3" providerId="LiveId" clId="{62D21D74-3296-4E53-9237-18F674127EBA}" dt="2022-12-16T16:34:46.641" v="6565" actId="478"/>
          <ac:spMkLst>
            <pc:docMk/>
            <pc:sldMk cId="2727797780" sldId="279"/>
            <ac:spMk id="29" creationId="{D3C0C98F-0465-D500-A654-806FA14A9F73}"/>
          </ac:spMkLst>
        </pc:spChg>
        <pc:spChg chg="add del mod">
          <ac:chgData name="kavya gutti" userId="af5b678dc940cfc3" providerId="LiveId" clId="{62D21D74-3296-4E53-9237-18F674127EBA}" dt="2022-12-16T16:34:46.641" v="6565" actId="478"/>
          <ac:spMkLst>
            <pc:docMk/>
            <pc:sldMk cId="2727797780" sldId="279"/>
            <ac:spMk id="31" creationId="{987DCE2E-D6D3-16A5-D4CD-AF4B6027479D}"/>
          </ac:spMkLst>
        </pc:spChg>
        <pc:spChg chg="add del mod">
          <ac:chgData name="kavya gutti" userId="af5b678dc940cfc3" providerId="LiveId" clId="{62D21D74-3296-4E53-9237-18F674127EBA}" dt="2022-12-16T16:34:52.771" v="6566" actId="478"/>
          <ac:spMkLst>
            <pc:docMk/>
            <pc:sldMk cId="2727797780" sldId="279"/>
            <ac:spMk id="34" creationId="{E1DBA2F1-2E90-E678-8FB9-E12F48782469}"/>
          </ac:spMkLst>
        </pc:spChg>
        <pc:cxnChg chg="add del mod">
          <ac:chgData name="kavya gutti" userId="af5b678dc940cfc3" providerId="LiveId" clId="{62D21D74-3296-4E53-9237-18F674127EBA}" dt="2022-12-16T16:15:43.272" v="6283" actId="478"/>
          <ac:cxnSpMkLst>
            <pc:docMk/>
            <pc:sldMk cId="2727797780" sldId="279"/>
            <ac:cxnSpMk id="6" creationId="{64CCD47A-B2DA-7EC7-3DBE-B2594C7B779D}"/>
          </ac:cxnSpMkLst>
        </pc:cxnChg>
        <pc:cxnChg chg="add del mod">
          <ac:chgData name="kavya gutti" userId="af5b678dc940cfc3" providerId="LiveId" clId="{62D21D74-3296-4E53-9237-18F674127EBA}" dt="2022-12-16T16:13:57.282" v="6274" actId="11529"/>
          <ac:cxnSpMkLst>
            <pc:docMk/>
            <pc:sldMk cId="2727797780" sldId="279"/>
            <ac:cxnSpMk id="8" creationId="{187C9F48-8505-4BAB-AF6F-1663FC24FF9F}"/>
          </ac:cxnSpMkLst>
        </pc:cxnChg>
        <pc:cxnChg chg="add del mod">
          <ac:chgData name="kavya gutti" userId="af5b678dc940cfc3" providerId="LiveId" clId="{62D21D74-3296-4E53-9237-18F674127EBA}" dt="2022-12-16T16:34:46.641" v="6565" actId="478"/>
          <ac:cxnSpMkLst>
            <pc:docMk/>
            <pc:sldMk cId="2727797780" sldId="279"/>
            <ac:cxnSpMk id="15" creationId="{2BE0D0F0-0622-CA68-7503-B213B048FF88}"/>
          </ac:cxnSpMkLst>
        </pc:cxnChg>
        <pc:cxnChg chg="add del mod">
          <ac:chgData name="kavya gutti" userId="af5b678dc940cfc3" providerId="LiveId" clId="{62D21D74-3296-4E53-9237-18F674127EBA}" dt="2022-12-16T16:34:46.641" v="6565" actId="478"/>
          <ac:cxnSpMkLst>
            <pc:docMk/>
            <pc:sldMk cId="2727797780" sldId="279"/>
            <ac:cxnSpMk id="20" creationId="{A583BB63-AC49-904F-0924-5FBA6C963D6B}"/>
          </ac:cxnSpMkLst>
        </pc:cxnChg>
        <pc:cxnChg chg="add del mod">
          <ac:chgData name="kavya gutti" userId="af5b678dc940cfc3" providerId="LiveId" clId="{62D21D74-3296-4E53-9237-18F674127EBA}" dt="2022-12-16T16:34:46.641" v="6565" actId="478"/>
          <ac:cxnSpMkLst>
            <pc:docMk/>
            <pc:sldMk cId="2727797780" sldId="279"/>
            <ac:cxnSpMk id="23" creationId="{C5D47466-96AC-6EB0-49EE-0C6E1245B529}"/>
          </ac:cxnSpMkLst>
        </pc:cxnChg>
        <pc:cxnChg chg="add del mod">
          <ac:chgData name="kavya gutti" userId="af5b678dc940cfc3" providerId="LiveId" clId="{62D21D74-3296-4E53-9237-18F674127EBA}" dt="2022-12-16T16:34:46.641" v="6565" actId="478"/>
          <ac:cxnSpMkLst>
            <pc:docMk/>
            <pc:sldMk cId="2727797780" sldId="279"/>
            <ac:cxnSpMk id="28" creationId="{EDE000F4-8F2C-1760-4EA9-AC10B38E01C6}"/>
          </ac:cxnSpMkLst>
        </pc:cxnChg>
        <pc:cxnChg chg="add del mod">
          <ac:chgData name="kavya gutti" userId="af5b678dc940cfc3" providerId="LiveId" clId="{62D21D74-3296-4E53-9237-18F674127EBA}" dt="2022-12-16T16:34:46.641" v="6565" actId="478"/>
          <ac:cxnSpMkLst>
            <pc:docMk/>
            <pc:sldMk cId="2727797780" sldId="279"/>
            <ac:cxnSpMk id="30" creationId="{C9CFF5AC-DB8B-971A-1996-88C636E67433}"/>
          </ac:cxnSpMkLst>
        </pc:cxnChg>
      </pc:sldChg>
      <pc:sldChg chg="addSp delSp modSp new mod modAnim">
        <pc:chgData name="kavya gutti" userId="af5b678dc940cfc3" providerId="LiveId" clId="{62D21D74-3296-4E53-9237-18F674127EBA}" dt="2022-12-19T14:33:24.711" v="10945" actId="1076"/>
        <pc:sldMkLst>
          <pc:docMk/>
          <pc:sldMk cId="1065299736" sldId="280"/>
        </pc:sldMkLst>
        <pc:spChg chg="mod">
          <ac:chgData name="kavya gutti" userId="af5b678dc940cfc3" providerId="LiveId" clId="{62D21D74-3296-4E53-9237-18F674127EBA}" dt="2022-12-16T16:40:52.851" v="6654" actId="1076"/>
          <ac:spMkLst>
            <pc:docMk/>
            <pc:sldMk cId="1065299736" sldId="280"/>
            <ac:spMk id="2" creationId="{AD042608-E53D-7B31-F19F-983382D66E3E}"/>
          </ac:spMkLst>
        </pc:spChg>
        <pc:spChg chg="mod">
          <ac:chgData name="kavya gutti" userId="af5b678dc940cfc3" providerId="LiveId" clId="{62D21D74-3296-4E53-9237-18F674127EBA}" dt="2022-12-17T13:38:55.118" v="9345" actId="115"/>
          <ac:spMkLst>
            <pc:docMk/>
            <pc:sldMk cId="1065299736" sldId="280"/>
            <ac:spMk id="3" creationId="{0B0142E1-E552-969C-6959-AFB5C5581FA7}"/>
          </ac:spMkLst>
        </pc:spChg>
        <pc:spChg chg="add mod">
          <ac:chgData name="kavya gutti" userId="af5b678dc940cfc3" providerId="LiveId" clId="{62D21D74-3296-4E53-9237-18F674127EBA}" dt="2022-12-16T16:38:56.271" v="6588" actId="1076"/>
          <ac:spMkLst>
            <pc:docMk/>
            <pc:sldMk cId="1065299736" sldId="280"/>
            <ac:spMk id="4" creationId="{E8727CCD-8E72-1386-515B-CC74E0B556AA}"/>
          </ac:spMkLst>
        </pc:spChg>
        <pc:spChg chg="add mod">
          <ac:chgData name="kavya gutti" userId="af5b678dc940cfc3" providerId="LiveId" clId="{62D21D74-3296-4E53-9237-18F674127EBA}" dt="2022-12-16T16:39:03.681" v="6589" actId="1076"/>
          <ac:spMkLst>
            <pc:docMk/>
            <pc:sldMk cId="1065299736" sldId="280"/>
            <ac:spMk id="6" creationId="{72F0750B-B2E5-D8EF-6983-77275D583F61}"/>
          </ac:spMkLst>
        </pc:spChg>
        <pc:spChg chg="add mod">
          <ac:chgData name="kavya gutti" userId="af5b678dc940cfc3" providerId="LiveId" clId="{62D21D74-3296-4E53-9237-18F674127EBA}" dt="2022-12-16T16:38:50.531" v="6587" actId="1076"/>
          <ac:spMkLst>
            <pc:docMk/>
            <pc:sldMk cId="1065299736" sldId="280"/>
            <ac:spMk id="8" creationId="{A9546E46-3DF0-3CD1-87BE-9E68460D8E8C}"/>
          </ac:spMkLst>
        </pc:spChg>
        <pc:spChg chg="add mod">
          <ac:chgData name="kavya gutti" userId="af5b678dc940cfc3" providerId="LiveId" clId="{62D21D74-3296-4E53-9237-18F674127EBA}" dt="2022-12-16T16:38:50.531" v="6587" actId="1076"/>
          <ac:spMkLst>
            <pc:docMk/>
            <pc:sldMk cId="1065299736" sldId="280"/>
            <ac:spMk id="10" creationId="{8D922300-B86F-80A6-0608-4719CA3B3C82}"/>
          </ac:spMkLst>
        </pc:spChg>
        <pc:spChg chg="add mod">
          <ac:chgData name="kavya gutti" userId="af5b678dc940cfc3" providerId="LiveId" clId="{62D21D74-3296-4E53-9237-18F674127EBA}" dt="2022-12-16T16:38:50.531" v="6587" actId="1076"/>
          <ac:spMkLst>
            <pc:docMk/>
            <pc:sldMk cId="1065299736" sldId="280"/>
            <ac:spMk id="12" creationId="{9E134CCF-8A70-FAD0-E381-B108A0608461}"/>
          </ac:spMkLst>
        </pc:spChg>
        <pc:spChg chg="add mod">
          <ac:chgData name="kavya gutti" userId="af5b678dc940cfc3" providerId="LiveId" clId="{62D21D74-3296-4E53-9237-18F674127EBA}" dt="2022-12-16T16:38:50.531" v="6587" actId="1076"/>
          <ac:spMkLst>
            <pc:docMk/>
            <pc:sldMk cId="1065299736" sldId="280"/>
            <ac:spMk id="14" creationId="{C54CE7E6-863A-96D0-BA11-E8A0C535F9F7}"/>
          </ac:spMkLst>
        </pc:spChg>
        <pc:spChg chg="add del mod">
          <ac:chgData name="kavya gutti" userId="af5b678dc940cfc3" providerId="LiveId" clId="{62D21D74-3296-4E53-9237-18F674127EBA}" dt="2022-12-16T16:38:31.321" v="6585" actId="478"/>
          <ac:spMkLst>
            <pc:docMk/>
            <pc:sldMk cId="1065299736" sldId="280"/>
            <ac:spMk id="15" creationId="{69DF67D6-BA98-FF59-51FA-C790621D7449}"/>
          </ac:spMkLst>
        </pc:spChg>
        <pc:spChg chg="add del mod">
          <ac:chgData name="kavya gutti" userId="af5b678dc940cfc3" providerId="LiveId" clId="{62D21D74-3296-4E53-9237-18F674127EBA}" dt="2022-12-16T16:38:31.321" v="6585" actId="478"/>
          <ac:spMkLst>
            <pc:docMk/>
            <pc:sldMk cId="1065299736" sldId="280"/>
            <ac:spMk id="17" creationId="{66C1418E-DA00-8625-FF1C-EC2CFF3E6BF4}"/>
          </ac:spMkLst>
        </pc:spChg>
        <pc:spChg chg="add del mod">
          <ac:chgData name="kavya gutti" userId="af5b678dc940cfc3" providerId="LiveId" clId="{62D21D74-3296-4E53-9237-18F674127EBA}" dt="2022-12-16T16:38:31.321" v="6585" actId="478"/>
          <ac:spMkLst>
            <pc:docMk/>
            <pc:sldMk cId="1065299736" sldId="280"/>
            <ac:spMk id="19" creationId="{F439BFDF-DCFB-9642-8F75-0F7A07DC2024}"/>
          </ac:spMkLst>
        </pc:spChg>
        <pc:spChg chg="add del mod">
          <ac:chgData name="kavya gutti" userId="af5b678dc940cfc3" providerId="LiveId" clId="{62D21D74-3296-4E53-9237-18F674127EBA}" dt="2022-12-16T16:38:31.321" v="6585" actId="478"/>
          <ac:spMkLst>
            <pc:docMk/>
            <pc:sldMk cId="1065299736" sldId="280"/>
            <ac:spMk id="21" creationId="{37C68836-596C-B2D6-D553-160CB3C5EDB3}"/>
          </ac:spMkLst>
        </pc:spChg>
        <pc:spChg chg="add del mod">
          <ac:chgData name="kavya gutti" userId="af5b678dc940cfc3" providerId="LiveId" clId="{62D21D74-3296-4E53-9237-18F674127EBA}" dt="2022-12-16T16:38:31.321" v="6585" actId="478"/>
          <ac:spMkLst>
            <pc:docMk/>
            <pc:sldMk cId="1065299736" sldId="280"/>
            <ac:spMk id="23" creationId="{6F96E686-2E91-A09D-AF1C-3FD8336EE0EE}"/>
          </ac:spMkLst>
        </pc:spChg>
        <pc:spChg chg="add del mod">
          <ac:chgData name="kavya gutti" userId="af5b678dc940cfc3" providerId="LiveId" clId="{62D21D74-3296-4E53-9237-18F674127EBA}" dt="2022-12-16T16:38:31.321" v="6585" actId="478"/>
          <ac:spMkLst>
            <pc:docMk/>
            <pc:sldMk cId="1065299736" sldId="280"/>
            <ac:spMk id="25" creationId="{50EBAF1E-2BC7-7D65-926F-B9411E0DFA00}"/>
          </ac:spMkLst>
        </pc:spChg>
        <pc:spChg chg="add mod">
          <ac:chgData name="kavya gutti" userId="af5b678dc940cfc3" providerId="LiveId" clId="{62D21D74-3296-4E53-9237-18F674127EBA}" dt="2022-12-16T16:41:06.661" v="6656" actId="1076"/>
          <ac:spMkLst>
            <pc:docMk/>
            <pc:sldMk cId="1065299736" sldId="280"/>
            <ac:spMk id="26" creationId="{873F0B94-3DF8-5403-076A-20A8AA003047}"/>
          </ac:spMkLst>
        </pc:spChg>
        <pc:spChg chg="add mod">
          <ac:chgData name="kavya gutti" userId="af5b678dc940cfc3" providerId="LiveId" clId="{62D21D74-3296-4E53-9237-18F674127EBA}" dt="2022-12-16T16:43:23.761" v="6666" actId="20577"/>
          <ac:spMkLst>
            <pc:docMk/>
            <pc:sldMk cId="1065299736" sldId="280"/>
            <ac:spMk id="28" creationId="{75C39C83-0CDB-FC23-E70B-DE2E14260CB9}"/>
          </ac:spMkLst>
        </pc:spChg>
        <pc:spChg chg="add mod">
          <ac:chgData name="kavya gutti" userId="af5b678dc940cfc3" providerId="LiveId" clId="{62D21D74-3296-4E53-9237-18F674127EBA}" dt="2022-12-16T16:43:26.301" v="6668" actId="20577"/>
          <ac:spMkLst>
            <pc:docMk/>
            <pc:sldMk cId="1065299736" sldId="280"/>
            <ac:spMk id="30" creationId="{BBB71B52-3DD9-2315-5A6E-35A288C0F267}"/>
          </ac:spMkLst>
        </pc:spChg>
        <pc:spChg chg="add mod">
          <ac:chgData name="kavya gutti" userId="af5b678dc940cfc3" providerId="LiveId" clId="{62D21D74-3296-4E53-9237-18F674127EBA}" dt="2022-12-16T16:41:06.661" v="6656" actId="1076"/>
          <ac:spMkLst>
            <pc:docMk/>
            <pc:sldMk cId="1065299736" sldId="280"/>
            <ac:spMk id="32" creationId="{54197F2A-302D-6518-E640-18B814AA958E}"/>
          </ac:spMkLst>
        </pc:spChg>
        <pc:spChg chg="add mod">
          <ac:chgData name="kavya gutti" userId="af5b678dc940cfc3" providerId="LiveId" clId="{62D21D74-3296-4E53-9237-18F674127EBA}" dt="2022-12-16T16:41:06.661" v="6656" actId="1076"/>
          <ac:spMkLst>
            <pc:docMk/>
            <pc:sldMk cId="1065299736" sldId="280"/>
            <ac:spMk id="34" creationId="{F78347D4-B785-0DAC-ACD3-1351AD5E7963}"/>
          </ac:spMkLst>
        </pc:spChg>
        <pc:spChg chg="add mod">
          <ac:chgData name="kavya gutti" userId="af5b678dc940cfc3" providerId="LiveId" clId="{62D21D74-3296-4E53-9237-18F674127EBA}" dt="2022-12-16T16:41:06.661" v="6656" actId="1076"/>
          <ac:spMkLst>
            <pc:docMk/>
            <pc:sldMk cId="1065299736" sldId="280"/>
            <ac:spMk id="36" creationId="{67ACE402-358A-4583-5547-F18A20C0D609}"/>
          </ac:spMkLst>
        </pc:spChg>
        <pc:spChg chg="add del">
          <ac:chgData name="kavya gutti" userId="af5b678dc940cfc3" providerId="LiveId" clId="{62D21D74-3296-4E53-9237-18F674127EBA}" dt="2022-12-16T16:42:05.341" v="6658" actId="478"/>
          <ac:spMkLst>
            <pc:docMk/>
            <pc:sldMk cId="1065299736" sldId="280"/>
            <ac:spMk id="37" creationId="{DF64B36E-3F60-21D1-5C36-F5CC11294EC4}"/>
          </ac:spMkLst>
        </pc:spChg>
        <pc:spChg chg="add mod">
          <ac:chgData name="kavya gutti" userId="af5b678dc940cfc3" providerId="LiveId" clId="{62D21D74-3296-4E53-9237-18F674127EBA}" dt="2022-12-16T16:42:23.881" v="6660" actId="1076"/>
          <ac:spMkLst>
            <pc:docMk/>
            <pc:sldMk cId="1065299736" sldId="280"/>
            <ac:spMk id="38" creationId="{61617F9C-E86C-C091-DEAF-6D403D3BE9FD}"/>
          </ac:spMkLst>
        </pc:spChg>
        <pc:spChg chg="add mod">
          <ac:chgData name="kavya gutti" userId="af5b678dc940cfc3" providerId="LiveId" clId="{62D21D74-3296-4E53-9237-18F674127EBA}" dt="2022-12-16T16:42:34.281" v="6662" actId="1076"/>
          <ac:spMkLst>
            <pc:docMk/>
            <pc:sldMk cId="1065299736" sldId="280"/>
            <ac:spMk id="39" creationId="{0CB3BF0D-3774-4E7D-4520-8637B7D00778}"/>
          </ac:spMkLst>
        </pc:spChg>
        <pc:cxnChg chg="add mod">
          <ac:chgData name="kavya gutti" userId="af5b678dc940cfc3" providerId="LiveId" clId="{62D21D74-3296-4E53-9237-18F674127EBA}" dt="2022-12-16T16:46:11.961" v="6676" actId="1582"/>
          <ac:cxnSpMkLst>
            <pc:docMk/>
            <pc:sldMk cId="1065299736" sldId="280"/>
            <ac:cxnSpMk id="5" creationId="{0D33742B-BE73-37BA-0FDB-3E2F5694FC40}"/>
          </ac:cxnSpMkLst>
        </pc:cxnChg>
        <pc:cxnChg chg="add mod">
          <ac:chgData name="kavya gutti" userId="af5b678dc940cfc3" providerId="LiveId" clId="{62D21D74-3296-4E53-9237-18F674127EBA}" dt="2022-12-16T16:46:18.992" v="6677" actId="1582"/>
          <ac:cxnSpMkLst>
            <pc:docMk/>
            <pc:sldMk cId="1065299736" sldId="280"/>
            <ac:cxnSpMk id="7" creationId="{305C446F-0B97-F803-9364-C4927ED66E7B}"/>
          </ac:cxnSpMkLst>
        </pc:cxnChg>
        <pc:cxnChg chg="add mod">
          <ac:chgData name="kavya gutti" userId="af5b678dc940cfc3" providerId="LiveId" clId="{62D21D74-3296-4E53-9237-18F674127EBA}" dt="2022-12-16T16:46:27.091" v="6678" actId="1582"/>
          <ac:cxnSpMkLst>
            <pc:docMk/>
            <pc:sldMk cId="1065299736" sldId="280"/>
            <ac:cxnSpMk id="9" creationId="{5C95EB03-A09F-6D68-4A10-803FA428D9DA}"/>
          </ac:cxnSpMkLst>
        </pc:cxnChg>
        <pc:cxnChg chg="add mod">
          <ac:chgData name="kavya gutti" userId="af5b678dc940cfc3" providerId="LiveId" clId="{62D21D74-3296-4E53-9237-18F674127EBA}" dt="2022-12-16T16:46:35.320" v="6679" actId="1582"/>
          <ac:cxnSpMkLst>
            <pc:docMk/>
            <pc:sldMk cId="1065299736" sldId="280"/>
            <ac:cxnSpMk id="11" creationId="{4E8C3398-3553-5A5E-9109-6EA268E7CBCA}"/>
          </ac:cxnSpMkLst>
        </pc:cxnChg>
        <pc:cxnChg chg="add mod">
          <ac:chgData name="kavya gutti" userId="af5b678dc940cfc3" providerId="LiveId" clId="{62D21D74-3296-4E53-9237-18F674127EBA}" dt="2022-12-16T16:46:45.431" v="6681" actId="208"/>
          <ac:cxnSpMkLst>
            <pc:docMk/>
            <pc:sldMk cId="1065299736" sldId="280"/>
            <ac:cxnSpMk id="13" creationId="{B357D323-464B-9CFD-E989-D1DB28610F35}"/>
          </ac:cxnSpMkLst>
        </pc:cxnChg>
        <pc:cxnChg chg="add del mod">
          <ac:chgData name="kavya gutti" userId="af5b678dc940cfc3" providerId="LiveId" clId="{62D21D74-3296-4E53-9237-18F674127EBA}" dt="2022-12-16T16:38:31.321" v="6585" actId="478"/>
          <ac:cxnSpMkLst>
            <pc:docMk/>
            <pc:sldMk cId="1065299736" sldId="280"/>
            <ac:cxnSpMk id="16" creationId="{31B52DE0-8930-A19E-4E89-5EEDC1F691F7}"/>
          </ac:cxnSpMkLst>
        </pc:cxnChg>
        <pc:cxnChg chg="add mod">
          <ac:chgData name="kavya gutti" userId="af5b678dc940cfc3" providerId="LiveId" clId="{62D21D74-3296-4E53-9237-18F674127EBA}" dt="2022-12-19T14:33:24.711" v="10945" actId="1076"/>
          <ac:cxnSpMkLst>
            <pc:docMk/>
            <pc:sldMk cId="1065299736" sldId="280"/>
            <ac:cxnSpMk id="16" creationId="{F6549534-A259-EF3E-F976-5C98AAB524DF}"/>
          </ac:cxnSpMkLst>
        </pc:cxnChg>
        <pc:cxnChg chg="add del mod">
          <ac:chgData name="kavya gutti" userId="af5b678dc940cfc3" providerId="LiveId" clId="{62D21D74-3296-4E53-9237-18F674127EBA}" dt="2022-12-16T16:38:31.321" v="6585" actId="478"/>
          <ac:cxnSpMkLst>
            <pc:docMk/>
            <pc:sldMk cId="1065299736" sldId="280"/>
            <ac:cxnSpMk id="18" creationId="{7594D355-846A-2CE3-883B-6CEEB4B692E0}"/>
          </ac:cxnSpMkLst>
        </pc:cxnChg>
        <pc:cxnChg chg="add del mod">
          <ac:chgData name="kavya gutti" userId="af5b678dc940cfc3" providerId="LiveId" clId="{62D21D74-3296-4E53-9237-18F674127EBA}" dt="2022-12-16T16:38:31.321" v="6585" actId="478"/>
          <ac:cxnSpMkLst>
            <pc:docMk/>
            <pc:sldMk cId="1065299736" sldId="280"/>
            <ac:cxnSpMk id="20" creationId="{EEE996B7-7466-92BA-CE43-30518408D674}"/>
          </ac:cxnSpMkLst>
        </pc:cxnChg>
        <pc:cxnChg chg="add del mod">
          <ac:chgData name="kavya gutti" userId="af5b678dc940cfc3" providerId="LiveId" clId="{62D21D74-3296-4E53-9237-18F674127EBA}" dt="2022-12-16T16:38:31.321" v="6585" actId="478"/>
          <ac:cxnSpMkLst>
            <pc:docMk/>
            <pc:sldMk cId="1065299736" sldId="280"/>
            <ac:cxnSpMk id="22" creationId="{7862DCC7-ADFF-7ED5-7A0D-5CB429675293}"/>
          </ac:cxnSpMkLst>
        </pc:cxnChg>
        <pc:cxnChg chg="add del mod">
          <ac:chgData name="kavya gutti" userId="af5b678dc940cfc3" providerId="LiveId" clId="{62D21D74-3296-4E53-9237-18F674127EBA}" dt="2022-12-16T16:38:31.321" v="6585" actId="478"/>
          <ac:cxnSpMkLst>
            <pc:docMk/>
            <pc:sldMk cId="1065299736" sldId="280"/>
            <ac:cxnSpMk id="24" creationId="{D9814976-B420-D0AB-C6EA-C1F0FEE5561D}"/>
          </ac:cxnSpMkLst>
        </pc:cxnChg>
        <pc:cxnChg chg="add mod">
          <ac:chgData name="kavya gutti" userId="af5b678dc940cfc3" providerId="LiveId" clId="{62D21D74-3296-4E53-9237-18F674127EBA}" dt="2022-12-16T16:46:57.861" v="6682" actId="1582"/>
          <ac:cxnSpMkLst>
            <pc:docMk/>
            <pc:sldMk cId="1065299736" sldId="280"/>
            <ac:cxnSpMk id="27" creationId="{01B95D78-6AA9-9181-83B0-3C6B932266D9}"/>
          </ac:cxnSpMkLst>
        </pc:cxnChg>
        <pc:cxnChg chg="add mod">
          <ac:chgData name="kavya gutti" userId="af5b678dc940cfc3" providerId="LiveId" clId="{62D21D74-3296-4E53-9237-18F674127EBA}" dt="2022-12-16T16:47:06.611" v="6683" actId="1582"/>
          <ac:cxnSpMkLst>
            <pc:docMk/>
            <pc:sldMk cId="1065299736" sldId="280"/>
            <ac:cxnSpMk id="29" creationId="{F8D3362D-4923-D0BC-6732-9CCEF1232354}"/>
          </ac:cxnSpMkLst>
        </pc:cxnChg>
        <pc:cxnChg chg="add mod">
          <ac:chgData name="kavya gutti" userId="af5b678dc940cfc3" providerId="LiveId" clId="{62D21D74-3296-4E53-9237-18F674127EBA}" dt="2022-12-16T16:47:14.231" v="6684" actId="1582"/>
          <ac:cxnSpMkLst>
            <pc:docMk/>
            <pc:sldMk cId="1065299736" sldId="280"/>
            <ac:cxnSpMk id="31" creationId="{6AC9D3ED-B0B1-B247-3AB3-B1DC49F238BD}"/>
          </ac:cxnSpMkLst>
        </pc:cxnChg>
        <pc:cxnChg chg="add mod">
          <ac:chgData name="kavya gutti" userId="af5b678dc940cfc3" providerId="LiveId" clId="{62D21D74-3296-4E53-9237-18F674127EBA}" dt="2022-12-16T16:47:20.711" v="6685" actId="1582"/>
          <ac:cxnSpMkLst>
            <pc:docMk/>
            <pc:sldMk cId="1065299736" sldId="280"/>
            <ac:cxnSpMk id="33" creationId="{67E30434-78AD-8FD8-C7E4-0241467824F9}"/>
          </ac:cxnSpMkLst>
        </pc:cxnChg>
        <pc:cxnChg chg="add mod">
          <ac:chgData name="kavya gutti" userId="af5b678dc940cfc3" providerId="LiveId" clId="{62D21D74-3296-4E53-9237-18F674127EBA}" dt="2022-12-16T16:48:04.761" v="6690" actId="208"/>
          <ac:cxnSpMkLst>
            <pc:docMk/>
            <pc:sldMk cId="1065299736" sldId="280"/>
            <ac:cxnSpMk id="35" creationId="{BF27674F-4CCD-D53C-8DBF-51B20BA94C62}"/>
          </ac:cxnSpMkLst>
        </pc:cxnChg>
        <pc:cxnChg chg="add mod">
          <ac:chgData name="kavya gutti" userId="af5b678dc940cfc3" providerId="LiveId" clId="{62D21D74-3296-4E53-9237-18F674127EBA}" dt="2022-12-16T16:48:42.711" v="6756" actId="14100"/>
          <ac:cxnSpMkLst>
            <pc:docMk/>
            <pc:sldMk cId="1065299736" sldId="280"/>
            <ac:cxnSpMk id="41" creationId="{FCDA9671-7DE0-04D4-084F-BA484F135BDF}"/>
          </ac:cxnSpMkLst>
        </pc:cxnChg>
        <pc:cxnChg chg="add mod">
          <ac:chgData name="kavya gutti" userId="af5b678dc940cfc3" providerId="LiveId" clId="{62D21D74-3296-4E53-9237-18F674127EBA}" dt="2022-12-16T16:47:38.421" v="6687" actId="1582"/>
          <ac:cxnSpMkLst>
            <pc:docMk/>
            <pc:sldMk cId="1065299736" sldId="280"/>
            <ac:cxnSpMk id="43" creationId="{440971EC-E3A7-CFA2-DFF1-755926C5DC91}"/>
          </ac:cxnSpMkLst>
        </pc:cxnChg>
        <pc:cxnChg chg="add mod">
          <ac:chgData name="kavya gutti" userId="af5b678dc940cfc3" providerId="LiveId" clId="{62D21D74-3296-4E53-9237-18F674127EBA}" dt="2022-12-16T16:46:01.571" v="6675" actId="1582"/>
          <ac:cxnSpMkLst>
            <pc:docMk/>
            <pc:sldMk cId="1065299736" sldId="280"/>
            <ac:cxnSpMk id="45" creationId="{9BC59877-6679-87BE-F3B3-AB5EFE0FF1F6}"/>
          </ac:cxnSpMkLst>
        </pc:cxnChg>
        <pc:cxnChg chg="add mod">
          <ac:chgData name="kavya gutti" userId="af5b678dc940cfc3" providerId="LiveId" clId="{62D21D74-3296-4E53-9237-18F674127EBA}" dt="2022-12-16T16:47:59.761" v="6689" actId="1076"/>
          <ac:cxnSpMkLst>
            <pc:docMk/>
            <pc:sldMk cId="1065299736" sldId="280"/>
            <ac:cxnSpMk id="46" creationId="{A07AE153-69EB-61CC-D763-B1B5825A4D7F}"/>
          </ac:cxnSpMkLst>
        </pc:cxnChg>
      </pc:sldChg>
      <pc:sldChg chg="addSp delSp modSp new mod chgLayout">
        <pc:chgData name="kavya gutti" userId="af5b678dc940cfc3" providerId="LiveId" clId="{62D21D74-3296-4E53-9237-18F674127EBA}" dt="2022-12-19T14:33:42.892" v="10950" actId="1036"/>
        <pc:sldMkLst>
          <pc:docMk/>
          <pc:sldMk cId="2428533697" sldId="281"/>
        </pc:sldMkLst>
        <pc:spChg chg="mod ord">
          <ac:chgData name="kavya gutti" userId="af5b678dc940cfc3" providerId="LiveId" clId="{62D21D74-3296-4E53-9237-18F674127EBA}" dt="2022-12-16T17:05:00.510" v="7488"/>
          <ac:spMkLst>
            <pc:docMk/>
            <pc:sldMk cId="2428533697" sldId="281"/>
            <ac:spMk id="2" creationId="{FC28A7CD-84C0-A18C-9707-AF20BCB78791}"/>
          </ac:spMkLst>
        </pc:spChg>
        <pc:spChg chg="mod ord">
          <ac:chgData name="kavya gutti" userId="af5b678dc940cfc3" providerId="LiveId" clId="{62D21D74-3296-4E53-9237-18F674127EBA}" dt="2022-12-16T17:05:00.510" v="7488"/>
          <ac:spMkLst>
            <pc:docMk/>
            <pc:sldMk cId="2428533697" sldId="281"/>
            <ac:spMk id="3" creationId="{BC76529E-894F-8668-84DC-4E32D7544A5E}"/>
          </ac:spMkLst>
        </pc:spChg>
        <pc:spChg chg="add mod">
          <ac:chgData name="kavya gutti" userId="af5b678dc940cfc3" providerId="LiveId" clId="{62D21D74-3296-4E53-9237-18F674127EBA}" dt="2022-12-16T16:56:04.271" v="7123" actId="14100"/>
          <ac:spMkLst>
            <pc:docMk/>
            <pc:sldMk cId="2428533697" sldId="281"/>
            <ac:spMk id="4" creationId="{57DFC2C5-5A79-DA51-F061-241BA477CB8C}"/>
          </ac:spMkLst>
        </pc:spChg>
        <pc:spChg chg="add mod">
          <ac:chgData name="kavya gutti" userId="af5b678dc940cfc3" providerId="LiveId" clId="{62D21D74-3296-4E53-9237-18F674127EBA}" dt="2022-12-16T16:56:26.425" v="7125" actId="20577"/>
          <ac:spMkLst>
            <pc:docMk/>
            <pc:sldMk cId="2428533697" sldId="281"/>
            <ac:spMk id="6" creationId="{4B2F97E6-6C6D-A370-EC3F-B315D07A2EA9}"/>
          </ac:spMkLst>
        </pc:spChg>
        <pc:spChg chg="add mod">
          <ac:chgData name="kavya gutti" userId="af5b678dc940cfc3" providerId="LiveId" clId="{62D21D74-3296-4E53-9237-18F674127EBA}" dt="2022-12-16T16:56:32.611" v="7127" actId="20577"/>
          <ac:spMkLst>
            <pc:docMk/>
            <pc:sldMk cId="2428533697" sldId="281"/>
            <ac:spMk id="8" creationId="{C6329C80-245E-6E36-E54E-D7FD3BE88D25}"/>
          </ac:spMkLst>
        </pc:spChg>
        <pc:spChg chg="add mod">
          <ac:chgData name="kavya gutti" userId="af5b678dc940cfc3" providerId="LiveId" clId="{62D21D74-3296-4E53-9237-18F674127EBA}" dt="2022-12-16T16:56:37.432" v="7129" actId="20577"/>
          <ac:spMkLst>
            <pc:docMk/>
            <pc:sldMk cId="2428533697" sldId="281"/>
            <ac:spMk id="10" creationId="{F2E6D44F-D15D-11D0-BD8F-14B9B1BF76DB}"/>
          </ac:spMkLst>
        </pc:spChg>
        <pc:spChg chg="add mod">
          <ac:chgData name="kavya gutti" userId="af5b678dc940cfc3" providerId="LiveId" clId="{62D21D74-3296-4E53-9237-18F674127EBA}" dt="2022-12-16T16:56:04.271" v="7123" actId="14100"/>
          <ac:spMkLst>
            <pc:docMk/>
            <pc:sldMk cId="2428533697" sldId="281"/>
            <ac:spMk id="12" creationId="{C72F89D6-41DE-9DA6-4431-288DFE632EA9}"/>
          </ac:spMkLst>
        </pc:spChg>
        <pc:spChg chg="add mod">
          <ac:chgData name="kavya gutti" userId="af5b678dc940cfc3" providerId="LiveId" clId="{62D21D74-3296-4E53-9237-18F674127EBA}" dt="2022-12-16T16:56:04.271" v="7123" actId="14100"/>
          <ac:spMkLst>
            <pc:docMk/>
            <pc:sldMk cId="2428533697" sldId="281"/>
            <ac:spMk id="14" creationId="{A446869D-B6C0-6430-6B3D-089BD0979092}"/>
          </ac:spMkLst>
        </pc:spChg>
        <pc:spChg chg="add mod">
          <ac:chgData name="kavya gutti" userId="af5b678dc940cfc3" providerId="LiveId" clId="{62D21D74-3296-4E53-9237-18F674127EBA}" dt="2022-12-16T16:56:04.271" v="7123" actId="14100"/>
          <ac:spMkLst>
            <pc:docMk/>
            <pc:sldMk cId="2428533697" sldId="281"/>
            <ac:spMk id="15" creationId="{6F5A8140-D63D-6962-485B-3FFADC95AFA3}"/>
          </ac:spMkLst>
        </pc:spChg>
        <pc:spChg chg="add mod">
          <ac:chgData name="kavya gutti" userId="af5b678dc940cfc3" providerId="LiveId" clId="{62D21D74-3296-4E53-9237-18F674127EBA}" dt="2022-12-16T16:56:04.271" v="7123" actId="14100"/>
          <ac:spMkLst>
            <pc:docMk/>
            <pc:sldMk cId="2428533697" sldId="281"/>
            <ac:spMk id="16" creationId="{E75FADE1-971F-803C-6411-03A86C5AB5C1}"/>
          </ac:spMkLst>
        </pc:spChg>
        <pc:spChg chg="add mod">
          <ac:chgData name="kavya gutti" userId="af5b678dc940cfc3" providerId="LiveId" clId="{62D21D74-3296-4E53-9237-18F674127EBA}" dt="2022-12-16T16:59:46.776" v="7214" actId="1076"/>
          <ac:spMkLst>
            <pc:docMk/>
            <pc:sldMk cId="2428533697" sldId="281"/>
            <ac:spMk id="25" creationId="{CA2FB4C4-8B2C-1E1A-5A8B-D3DEF8B5E0EF}"/>
          </ac:spMkLst>
        </pc:spChg>
        <pc:spChg chg="add mod">
          <ac:chgData name="kavya gutti" userId="af5b678dc940cfc3" providerId="LiveId" clId="{62D21D74-3296-4E53-9237-18F674127EBA}" dt="2022-12-16T17:07:38.726" v="7506" actId="20577"/>
          <ac:spMkLst>
            <pc:docMk/>
            <pc:sldMk cId="2428533697" sldId="281"/>
            <ac:spMk id="27" creationId="{86BF3F2F-4707-115E-62D4-8B9A19D0A9CB}"/>
          </ac:spMkLst>
        </pc:spChg>
        <pc:spChg chg="add mod">
          <ac:chgData name="kavya gutti" userId="af5b678dc940cfc3" providerId="LiveId" clId="{62D21D74-3296-4E53-9237-18F674127EBA}" dt="2022-12-16T16:59:46.776" v="7214" actId="1076"/>
          <ac:spMkLst>
            <pc:docMk/>
            <pc:sldMk cId="2428533697" sldId="281"/>
            <ac:spMk id="29" creationId="{DADDC62B-0370-F062-E398-CE9D0AA0E833}"/>
          </ac:spMkLst>
        </pc:spChg>
        <pc:spChg chg="add mod">
          <ac:chgData name="kavya gutti" userId="af5b678dc940cfc3" providerId="LiveId" clId="{62D21D74-3296-4E53-9237-18F674127EBA}" dt="2022-12-16T16:59:46.776" v="7214" actId="1076"/>
          <ac:spMkLst>
            <pc:docMk/>
            <pc:sldMk cId="2428533697" sldId="281"/>
            <ac:spMk id="31" creationId="{9819CB6D-B7F5-B8EE-2DBF-70A0E3C21E46}"/>
          </ac:spMkLst>
        </pc:spChg>
        <pc:spChg chg="add mod">
          <ac:chgData name="kavya gutti" userId="af5b678dc940cfc3" providerId="LiveId" clId="{62D21D74-3296-4E53-9237-18F674127EBA}" dt="2022-12-16T16:59:46.776" v="7214" actId="1076"/>
          <ac:spMkLst>
            <pc:docMk/>
            <pc:sldMk cId="2428533697" sldId="281"/>
            <ac:spMk id="33" creationId="{7BF0186B-FB46-0D92-53FE-C115BA2B68EA}"/>
          </ac:spMkLst>
        </pc:spChg>
        <pc:spChg chg="add mod">
          <ac:chgData name="kavya gutti" userId="af5b678dc940cfc3" providerId="LiveId" clId="{62D21D74-3296-4E53-9237-18F674127EBA}" dt="2022-12-16T16:59:46.776" v="7214" actId="1076"/>
          <ac:spMkLst>
            <pc:docMk/>
            <pc:sldMk cId="2428533697" sldId="281"/>
            <ac:spMk id="35" creationId="{1F33D244-570C-50E0-0200-3D5188356836}"/>
          </ac:spMkLst>
        </pc:spChg>
        <pc:spChg chg="add mod">
          <ac:chgData name="kavya gutti" userId="af5b678dc940cfc3" providerId="LiveId" clId="{62D21D74-3296-4E53-9237-18F674127EBA}" dt="2022-12-16T17:00:28.230" v="7218" actId="1076"/>
          <ac:spMkLst>
            <pc:docMk/>
            <pc:sldMk cId="2428533697" sldId="281"/>
            <ac:spMk id="36" creationId="{B914D974-A18D-9D4F-2D9F-E94684ED0773}"/>
          </ac:spMkLst>
        </pc:spChg>
        <pc:spChg chg="add mod">
          <ac:chgData name="kavya gutti" userId="af5b678dc940cfc3" providerId="LiveId" clId="{62D21D74-3296-4E53-9237-18F674127EBA}" dt="2022-12-16T17:00:32.380" v="7219" actId="1076"/>
          <ac:spMkLst>
            <pc:docMk/>
            <pc:sldMk cId="2428533697" sldId="281"/>
            <ac:spMk id="37" creationId="{30A4556F-FCE3-0F56-E0DA-F99B4150A1FF}"/>
          </ac:spMkLst>
        </pc:spChg>
        <pc:spChg chg="add mod">
          <ac:chgData name="kavya gutti" userId="af5b678dc940cfc3" providerId="LiveId" clId="{62D21D74-3296-4E53-9237-18F674127EBA}" dt="2022-12-17T13:38:27.078" v="9341" actId="1076"/>
          <ac:spMkLst>
            <pc:docMk/>
            <pc:sldMk cId="2428533697" sldId="281"/>
            <ac:spMk id="47" creationId="{AD9CCD00-B41E-D1C6-60F5-182D5F3CFFAB}"/>
          </ac:spMkLst>
        </pc:spChg>
        <pc:spChg chg="add mod">
          <ac:chgData name="kavya gutti" userId="af5b678dc940cfc3" providerId="LiveId" clId="{62D21D74-3296-4E53-9237-18F674127EBA}" dt="2022-12-16T17:08:02.520" v="7510" actId="20577"/>
          <ac:spMkLst>
            <pc:docMk/>
            <pc:sldMk cId="2428533697" sldId="281"/>
            <ac:spMk id="50" creationId="{8E8D3249-41F7-4A70-0657-3E6990CE4867}"/>
          </ac:spMkLst>
        </pc:spChg>
        <pc:cxnChg chg="add mod">
          <ac:chgData name="kavya gutti" userId="af5b678dc940cfc3" providerId="LiveId" clId="{62D21D74-3296-4E53-9237-18F674127EBA}" dt="2022-12-16T16:56:04.271" v="7123" actId="14100"/>
          <ac:cxnSpMkLst>
            <pc:docMk/>
            <pc:sldMk cId="2428533697" sldId="281"/>
            <ac:cxnSpMk id="5" creationId="{432A5055-3411-2E5C-6B30-73BB68DA1BD5}"/>
          </ac:cxnSpMkLst>
        </pc:cxnChg>
        <pc:cxnChg chg="add mod">
          <ac:chgData name="kavya gutti" userId="af5b678dc940cfc3" providerId="LiveId" clId="{62D21D74-3296-4E53-9237-18F674127EBA}" dt="2022-12-16T16:56:04.271" v="7123" actId="14100"/>
          <ac:cxnSpMkLst>
            <pc:docMk/>
            <pc:sldMk cId="2428533697" sldId="281"/>
            <ac:cxnSpMk id="7" creationId="{80047547-9C6A-73E7-C60A-601F948CFF16}"/>
          </ac:cxnSpMkLst>
        </pc:cxnChg>
        <pc:cxnChg chg="add mod">
          <ac:chgData name="kavya gutti" userId="af5b678dc940cfc3" providerId="LiveId" clId="{62D21D74-3296-4E53-9237-18F674127EBA}" dt="2022-12-16T16:56:04.271" v="7123" actId="14100"/>
          <ac:cxnSpMkLst>
            <pc:docMk/>
            <pc:sldMk cId="2428533697" sldId="281"/>
            <ac:cxnSpMk id="9" creationId="{2A98CAF7-D4AB-AF70-160C-1130EBE2406D}"/>
          </ac:cxnSpMkLst>
        </pc:cxnChg>
        <pc:cxnChg chg="add mod">
          <ac:chgData name="kavya gutti" userId="af5b678dc940cfc3" providerId="LiveId" clId="{62D21D74-3296-4E53-9237-18F674127EBA}" dt="2022-12-16T16:56:04.271" v="7123" actId="14100"/>
          <ac:cxnSpMkLst>
            <pc:docMk/>
            <pc:sldMk cId="2428533697" sldId="281"/>
            <ac:cxnSpMk id="11" creationId="{69DD26FE-02E8-A400-646C-9DF0805A1730}"/>
          </ac:cxnSpMkLst>
        </pc:cxnChg>
        <pc:cxnChg chg="add mod">
          <ac:chgData name="kavya gutti" userId="af5b678dc940cfc3" providerId="LiveId" clId="{62D21D74-3296-4E53-9237-18F674127EBA}" dt="2022-12-16T16:56:04.271" v="7123" actId="14100"/>
          <ac:cxnSpMkLst>
            <pc:docMk/>
            <pc:sldMk cId="2428533697" sldId="281"/>
            <ac:cxnSpMk id="13" creationId="{96B712D7-89ED-13F4-1AC0-DF8BA0F00E4D}"/>
          </ac:cxnSpMkLst>
        </pc:cxnChg>
        <pc:cxnChg chg="add mod">
          <ac:chgData name="kavya gutti" userId="af5b678dc940cfc3" providerId="LiveId" clId="{62D21D74-3296-4E53-9237-18F674127EBA}" dt="2022-12-16T16:56:04.271" v="7123" actId="14100"/>
          <ac:cxnSpMkLst>
            <pc:docMk/>
            <pc:sldMk cId="2428533697" sldId="281"/>
            <ac:cxnSpMk id="17" creationId="{2EF3CAB6-B942-851B-A7DA-C175201DE1D1}"/>
          </ac:cxnSpMkLst>
        </pc:cxnChg>
        <pc:cxnChg chg="add mod">
          <ac:chgData name="kavya gutti" userId="af5b678dc940cfc3" providerId="LiveId" clId="{62D21D74-3296-4E53-9237-18F674127EBA}" dt="2022-12-16T16:56:04.271" v="7123" actId="14100"/>
          <ac:cxnSpMkLst>
            <pc:docMk/>
            <pc:sldMk cId="2428533697" sldId="281"/>
            <ac:cxnSpMk id="18" creationId="{14A180E0-5CA0-39A9-90BA-12F4846AAA96}"/>
          </ac:cxnSpMkLst>
        </pc:cxnChg>
        <pc:cxnChg chg="add mod">
          <ac:chgData name="kavya gutti" userId="af5b678dc940cfc3" providerId="LiveId" clId="{62D21D74-3296-4E53-9237-18F674127EBA}" dt="2022-12-16T16:56:04.271" v="7123" actId="14100"/>
          <ac:cxnSpMkLst>
            <pc:docMk/>
            <pc:sldMk cId="2428533697" sldId="281"/>
            <ac:cxnSpMk id="19" creationId="{86ED1F06-9237-9361-0355-979A2855ADAF}"/>
          </ac:cxnSpMkLst>
        </pc:cxnChg>
        <pc:cxnChg chg="add mod">
          <ac:chgData name="kavya gutti" userId="af5b678dc940cfc3" providerId="LiveId" clId="{62D21D74-3296-4E53-9237-18F674127EBA}" dt="2022-12-19T14:33:33.861" v="10947" actId="1076"/>
          <ac:cxnSpMkLst>
            <pc:docMk/>
            <pc:sldMk cId="2428533697" sldId="281"/>
            <ac:cxnSpMk id="20" creationId="{B269E564-A5B1-EE40-6668-5C65E7595E93}"/>
          </ac:cxnSpMkLst>
        </pc:cxnChg>
        <pc:cxnChg chg="add mod">
          <ac:chgData name="kavya gutti" userId="af5b678dc940cfc3" providerId="LiveId" clId="{62D21D74-3296-4E53-9237-18F674127EBA}" dt="2022-12-19T14:33:42.892" v="10950" actId="1036"/>
          <ac:cxnSpMkLst>
            <pc:docMk/>
            <pc:sldMk cId="2428533697" sldId="281"/>
            <ac:cxnSpMk id="21" creationId="{1F510E26-632D-412F-F0D8-A5E309CB5EA5}"/>
          </ac:cxnSpMkLst>
        </pc:cxnChg>
        <pc:cxnChg chg="add mod">
          <ac:chgData name="kavya gutti" userId="af5b678dc940cfc3" providerId="LiveId" clId="{62D21D74-3296-4E53-9237-18F674127EBA}" dt="2022-12-16T16:59:46.776" v="7214" actId="1076"/>
          <ac:cxnSpMkLst>
            <pc:docMk/>
            <pc:sldMk cId="2428533697" sldId="281"/>
            <ac:cxnSpMk id="26" creationId="{A7252656-8488-15EB-FF3F-893A4584D5E7}"/>
          </ac:cxnSpMkLst>
        </pc:cxnChg>
        <pc:cxnChg chg="add mod">
          <ac:chgData name="kavya gutti" userId="af5b678dc940cfc3" providerId="LiveId" clId="{62D21D74-3296-4E53-9237-18F674127EBA}" dt="2022-12-16T16:59:46.776" v="7214" actId="1076"/>
          <ac:cxnSpMkLst>
            <pc:docMk/>
            <pc:sldMk cId="2428533697" sldId="281"/>
            <ac:cxnSpMk id="28" creationId="{12B9EECE-FF29-0E45-9C9F-E7C37A36B8E9}"/>
          </ac:cxnSpMkLst>
        </pc:cxnChg>
        <pc:cxnChg chg="add mod">
          <ac:chgData name="kavya gutti" userId="af5b678dc940cfc3" providerId="LiveId" clId="{62D21D74-3296-4E53-9237-18F674127EBA}" dt="2022-12-16T16:59:46.776" v="7214" actId="1076"/>
          <ac:cxnSpMkLst>
            <pc:docMk/>
            <pc:sldMk cId="2428533697" sldId="281"/>
            <ac:cxnSpMk id="30" creationId="{080C5E6E-BF2C-6A6B-6A3D-BF78EEDD9289}"/>
          </ac:cxnSpMkLst>
        </pc:cxnChg>
        <pc:cxnChg chg="add mod">
          <ac:chgData name="kavya gutti" userId="af5b678dc940cfc3" providerId="LiveId" clId="{62D21D74-3296-4E53-9237-18F674127EBA}" dt="2022-12-16T16:59:46.776" v="7214" actId="1076"/>
          <ac:cxnSpMkLst>
            <pc:docMk/>
            <pc:sldMk cId="2428533697" sldId="281"/>
            <ac:cxnSpMk id="32" creationId="{2811C41C-591C-C53D-B3CD-9ECC7E7FDB06}"/>
          </ac:cxnSpMkLst>
        </pc:cxnChg>
        <pc:cxnChg chg="add mod">
          <ac:chgData name="kavya gutti" userId="af5b678dc940cfc3" providerId="LiveId" clId="{62D21D74-3296-4E53-9237-18F674127EBA}" dt="2022-12-16T16:59:46.776" v="7214" actId="1076"/>
          <ac:cxnSpMkLst>
            <pc:docMk/>
            <pc:sldMk cId="2428533697" sldId="281"/>
            <ac:cxnSpMk id="34" creationId="{A4FD1753-8C51-9EA3-D923-7B195D615280}"/>
          </ac:cxnSpMkLst>
        </pc:cxnChg>
        <pc:cxnChg chg="add mod">
          <ac:chgData name="kavya gutti" userId="af5b678dc940cfc3" providerId="LiveId" clId="{62D21D74-3296-4E53-9237-18F674127EBA}" dt="2022-12-16T16:59:46.776" v="7214" actId="1076"/>
          <ac:cxnSpMkLst>
            <pc:docMk/>
            <pc:sldMk cId="2428533697" sldId="281"/>
            <ac:cxnSpMk id="38" creationId="{3D490B90-FCF4-BDD6-0499-CEBF8D7B59C3}"/>
          </ac:cxnSpMkLst>
        </pc:cxnChg>
        <pc:cxnChg chg="add mod">
          <ac:chgData name="kavya gutti" userId="af5b678dc940cfc3" providerId="LiveId" clId="{62D21D74-3296-4E53-9237-18F674127EBA}" dt="2022-12-16T17:00:28.230" v="7218" actId="1076"/>
          <ac:cxnSpMkLst>
            <pc:docMk/>
            <pc:sldMk cId="2428533697" sldId="281"/>
            <ac:cxnSpMk id="39" creationId="{66438268-9B1A-B1D5-7CF2-02A971A9DBE6}"/>
          </ac:cxnSpMkLst>
        </pc:cxnChg>
        <pc:cxnChg chg="add mod">
          <ac:chgData name="kavya gutti" userId="af5b678dc940cfc3" providerId="LiveId" clId="{62D21D74-3296-4E53-9237-18F674127EBA}" dt="2022-12-16T17:00:36.911" v="7221" actId="14100"/>
          <ac:cxnSpMkLst>
            <pc:docMk/>
            <pc:sldMk cId="2428533697" sldId="281"/>
            <ac:cxnSpMk id="40" creationId="{3DEECAC2-B9BF-D231-DA66-1807D8143549}"/>
          </ac:cxnSpMkLst>
        </pc:cxnChg>
        <pc:cxnChg chg="add mod">
          <ac:chgData name="kavya gutti" userId="af5b678dc940cfc3" providerId="LiveId" clId="{62D21D74-3296-4E53-9237-18F674127EBA}" dt="2022-12-16T17:00:06.970" v="7216" actId="1076"/>
          <ac:cxnSpMkLst>
            <pc:docMk/>
            <pc:sldMk cId="2428533697" sldId="281"/>
            <ac:cxnSpMk id="42" creationId="{C6AC3EFF-A892-5E17-F0E6-E8FF389D62EB}"/>
          </ac:cxnSpMkLst>
        </pc:cxnChg>
        <pc:cxnChg chg="add mod">
          <ac:chgData name="kavya gutti" userId="af5b678dc940cfc3" providerId="LiveId" clId="{62D21D74-3296-4E53-9237-18F674127EBA}" dt="2022-12-17T13:38:30.777" v="9342" actId="14100"/>
          <ac:cxnSpMkLst>
            <pc:docMk/>
            <pc:sldMk cId="2428533697" sldId="281"/>
            <ac:cxnSpMk id="48" creationId="{A2ED899E-0259-917E-D7CE-6F94FDF8EFAF}"/>
          </ac:cxnSpMkLst>
        </pc:cxnChg>
        <pc:cxnChg chg="add mod">
          <ac:chgData name="kavya gutti" userId="af5b678dc940cfc3" providerId="LiveId" clId="{62D21D74-3296-4E53-9237-18F674127EBA}" dt="2022-12-16T17:09:56.286" v="7524" actId="1582"/>
          <ac:cxnSpMkLst>
            <pc:docMk/>
            <pc:sldMk cId="2428533697" sldId="281"/>
            <ac:cxnSpMk id="52" creationId="{C0D46052-70C1-CABB-6026-8408198B3F0E}"/>
          </ac:cxnSpMkLst>
        </pc:cxnChg>
        <pc:cxnChg chg="add del">
          <ac:chgData name="kavya gutti" userId="af5b678dc940cfc3" providerId="LiveId" clId="{62D21D74-3296-4E53-9237-18F674127EBA}" dt="2022-12-16T17:08:37.050" v="7515" actId="11529"/>
          <ac:cxnSpMkLst>
            <pc:docMk/>
            <pc:sldMk cId="2428533697" sldId="281"/>
            <ac:cxnSpMk id="54" creationId="{6FE89CD8-AF79-1931-DA54-D5BCC9BFD37F}"/>
          </ac:cxnSpMkLst>
        </pc:cxnChg>
        <pc:cxnChg chg="add del">
          <ac:chgData name="kavya gutti" userId="af5b678dc940cfc3" providerId="LiveId" clId="{62D21D74-3296-4E53-9237-18F674127EBA}" dt="2022-12-16T17:08:36.530" v="7514" actId="11529"/>
          <ac:cxnSpMkLst>
            <pc:docMk/>
            <pc:sldMk cId="2428533697" sldId="281"/>
            <ac:cxnSpMk id="56" creationId="{A31DEB27-92F0-2FC8-3238-E9E5D11FB65C}"/>
          </ac:cxnSpMkLst>
        </pc:cxnChg>
        <pc:cxnChg chg="add del mod">
          <ac:chgData name="kavya gutti" userId="af5b678dc940cfc3" providerId="LiveId" clId="{62D21D74-3296-4E53-9237-18F674127EBA}" dt="2022-12-16T17:08:58.381" v="7517" actId="11529"/>
          <ac:cxnSpMkLst>
            <pc:docMk/>
            <pc:sldMk cId="2428533697" sldId="281"/>
            <ac:cxnSpMk id="58" creationId="{97446461-3012-3622-FB61-BB3BCB6B3731}"/>
          </ac:cxnSpMkLst>
        </pc:cxnChg>
        <pc:cxnChg chg="add del mod">
          <ac:chgData name="kavya gutti" userId="af5b678dc940cfc3" providerId="LiveId" clId="{62D21D74-3296-4E53-9237-18F674127EBA}" dt="2022-12-16T17:09:10.860" v="7519" actId="11529"/>
          <ac:cxnSpMkLst>
            <pc:docMk/>
            <pc:sldMk cId="2428533697" sldId="281"/>
            <ac:cxnSpMk id="60" creationId="{A0FAAA5E-4D3E-FBF9-A3AF-43D2A852A568}"/>
          </ac:cxnSpMkLst>
        </pc:cxnChg>
        <pc:cxnChg chg="add mod">
          <ac:chgData name="kavya gutti" userId="af5b678dc940cfc3" providerId="LiveId" clId="{62D21D74-3296-4E53-9237-18F674127EBA}" dt="2022-12-17T13:38:34.587" v="9343" actId="14100"/>
          <ac:cxnSpMkLst>
            <pc:docMk/>
            <pc:sldMk cId="2428533697" sldId="281"/>
            <ac:cxnSpMk id="62" creationId="{1DDB220C-72FA-752F-BA4F-561CCA8565A7}"/>
          </ac:cxnSpMkLst>
        </pc:cxnChg>
        <pc:cxnChg chg="add mod">
          <ac:chgData name="kavya gutti" userId="af5b678dc940cfc3" providerId="LiveId" clId="{62D21D74-3296-4E53-9237-18F674127EBA}" dt="2022-12-16T17:10:17.255" v="7527" actId="1582"/>
          <ac:cxnSpMkLst>
            <pc:docMk/>
            <pc:sldMk cId="2428533697" sldId="281"/>
            <ac:cxnSpMk id="64" creationId="{68C11BF1-6968-0E21-8050-EA5F7D13FC71}"/>
          </ac:cxnSpMkLst>
        </pc:cxnChg>
      </pc:sldChg>
      <pc:sldChg chg="addSp delSp modSp new mod">
        <pc:chgData name="kavya gutti" userId="af5b678dc940cfc3" providerId="LiveId" clId="{62D21D74-3296-4E53-9237-18F674127EBA}" dt="2022-12-19T14:33:51.758" v="10952" actId="1076"/>
        <pc:sldMkLst>
          <pc:docMk/>
          <pc:sldMk cId="1352177036" sldId="282"/>
        </pc:sldMkLst>
        <pc:spChg chg="mod">
          <ac:chgData name="kavya gutti" userId="af5b678dc940cfc3" providerId="LiveId" clId="{62D21D74-3296-4E53-9237-18F674127EBA}" dt="2022-12-16T17:05:03.250" v="7489"/>
          <ac:spMkLst>
            <pc:docMk/>
            <pc:sldMk cId="1352177036" sldId="282"/>
            <ac:spMk id="2" creationId="{4653B6B8-2302-79ED-BE9E-B1C2D448B209}"/>
          </ac:spMkLst>
        </pc:spChg>
        <pc:spChg chg="mod">
          <ac:chgData name="kavya gutti" userId="af5b678dc940cfc3" providerId="LiveId" clId="{62D21D74-3296-4E53-9237-18F674127EBA}" dt="2022-12-16T17:12:38.110" v="7579" actId="255"/>
          <ac:spMkLst>
            <pc:docMk/>
            <pc:sldMk cId="1352177036" sldId="282"/>
            <ac:spMk id="3" creationId="{2500CC82-1B8F-42BE-B520-9E3132BCAC7B}"/>
          </ac:spMkLst>
        </pc:spChg>
        <pc:spChg chg="add mod">
          <ac:chgData name="kavya gutti" userId="af5b678dc940cfc3" providerId="LiveId" clId="{62D21D74-3296-4E53-9237-18F674127EBA}" dt="2022-12-16T17:05:12.610" v="7491" actId="1076"/>
          <ac:spMkLst>
            <pc:docMk/>
            <pc:sldMk cId="1352177036" sldId="282"/>
            <ac:spMk id="4" creationId="{17578926-701A-CE4D-A69D-3164343F09A3}"/>
          </ac:spMkLst>
        </pc:spChg>
        <pc:spChg chg="add mod">
          <ac:chgData name="kavya gutti" userId="af5b678dc940cfc3" providerId="LiveId" clId="{62D21D74-3296-4E53-9237-18F674127EBA}" dt="2022-12-16T17:10:54.601" v="7532" actId="20577"/>
          <ac:spMkLst>
            <pc:docMk/>
            <pc:sldMk cId="1352177036" sldId="282"/>
            <ac:spMk id="6" creationId="{6954D348-F89F-9855-A64C-936F7FE16C3B}"/>
          </ac:spMkLst>
        </pc:spChg>
        <pc:spChg chg="add mod">
          <ac:chgData name="kavya gutti" userId="af5b678dc940cfc3" providerId="LiveId" clId="{62D21D74-3296-4E53-9237-18F674127EBA}" dt="2022-12-16T17:10:57.234" v="7534" actId="20577"/>
          <ac:spMkLst>
            <pc:docMk/>
            <pc:sldMk cId="1352177036" sldId="282"/>
            <ac:spMk id="8" creationId="{227C713F-3127-3CD8-6CFE-4FC8ED039392}"/>
          </ac:spMkLst>
        </pc:spChg>
        <pc:spChg chg="add mod">
          <ac:chgData name="kavya gutti" userId="af5b678dc940cfc3" providerId="LiveId" clId="{62D21D74-3296-4E53-9237-18F674127EBA}" dt="2022-12-16T17:05:12.610" v="7491" actId="1076"/>
          <ac:spMkLst>
            <pc:docMk/>
            <pc:sldMk cId="1352177036" sldId="282"/>
            <ac:spMk id="10" creationId="{2B7D8769-3831-2F0C-A89D-510DE4672FF4}"/>
          </ac:spMkLst>
        </pc:spChg>
        <pc:spChg chg="add mod">
          <ac:chgData name="kavya gutti" userId="af5b678dc940cfc3" providerId="LiveId" clId="{62D21D74-3296-4E53-9237-18F674127EBA}" dt="2022-12-16T17:05:12.610" v="7491" actId="1076"/>
          <ac:spMkLst>
            <pc:docMk/>
            <pc:sldMk cId="1352177036" sldId="282"/>
            <ac:spMk id="12" creationId="{B27BFD94-8745-E572-A319-B0AAFB174C73}"/>
          </ac:spMkLst>
        </pc:spChg>
        <pc:spChg chg="add mod">
          <ac:chgData name="kavya gutti" userId="af5b678dc940cfc3" providerId="LiveId" clId="{62D21D74-3296-4E53-9237-18F674127EBA}" dt="2022-12-16T17:05:12.610" v="7491" actId="1076"/>
          <ac:spMkLst>
            <pc:docMk/>
            <pc:sldMk cId="1352177036" sldId="282"/>
            <ac:spMk id="14" creationId="{DFA4242E-BE2B-5169-90B3-6B9CB90EAA6A}"/>
          </ac:spMkLst>
        </pc:spChg>
        <pc:spChg chg="add mod">
          <ac:chgData name="kavya gutti" userId="af5b678dc940cfc3" providerId="LiveId" clId="{62D21D74-3296-4E53-9237-18F674127EBA}" dt="2022-12-16T17:11:07.050" v="7538" actId="20577"/>
          <ac:spMkLst>
            <pc:docMk/>
            <pc:sldMk cId="1352177036" sldId="282"/>
            <ac:spMk id="15" creationId="{BA37A1CA-DBF0-10BD-520D-CCD2F665F1D3}"/>
          </ac:spMkLst>
        </pc:spChg>
        <pc:spChg chg="add mod">
          <ac:chgData name="kavya gutti" userId="af5b678dc940cfc3" providerId="LiveId" clId="{62D21D74-3296-4E53-9237-18F674127EBA}" dt="2022-12-16T17:05:12.610" v="7491" actId="1076"/>
          <ac:spMkLst>
            <pc:docMk/>
            <pc:sldMk cId="1352177036" sldId="282"/>
            <ac:spMk id="16" creationId="{778A6828-F4BB-3312-F321-0A26A899E3F3}"/>
          </ac:spMkLst>
        </pc:spChg>
        <pc:spChg chg="add mod">
          <ac:chgData name="kavya gutti" userId="af5b678dc940cfc3" providerId="LiveId" clId="{62D21D74-3296-4E53-9237-18F674127EBA}" dt="2022-12-16T17:06:24.600" v="7500" actId="1076"/>
          <ac:spMkLst>
            <pc:docMk/>
            <pc:sldMk cId="1352177036" sldId="282"/>
            <ac:spMk id="20" creationId="{C35A1FFF-3649-6B04-35A2-96D19725CF11}"/>
          </ac:spMkLst>
        </pc:spChg>
        <pc:spChg chg="add del mod">
          <ac:chgData name="kavya gutti" userId="af5b678dc940cfc3" providerId="LiveId" clId="{62D21D74-3296-4E53-9237-18F674127EBA}" dt="2022-12-16T17:05:19.560" v="7493"/>
          <ac:spMkLst>
            <pc:docMk/>
            <pc:sldMk cId="1352177036" sldId="282"/>
            <ac:spMk id="22" creationId="{D5282C1A-2913-FA60-31E4-F41AD22CBB76}"/>
          </ac:spMkLst>
        </pc:spChg>
        <pc:spChg chg="add del mod">
          <ac:chgData name="kavya gutti" userId="af5b678dc940cfc3" providerId="LiveId" clId="{62D21D74-3296-4E53-9237-18F674127EBA}" dt="2022-12-16T17:05:19.560" v="7493"/>
          <ac:spMkLst>
            <pc:docMk/>
            <pc:sldMk cId="1352177036" sldId="282"/>
            <ac:spMk id="24" creationId="{9A2650B5-7A30-9C46-CB27-6A29B2B52FB1}"/>
          </ac:spMkLst>
        </pc:spChg>
        <pc:spChg chg="add del mod">
          <ac:chgData name="kavya gutti" userId="af5b678dc940cfc3" providerId="LiveId" clId="{62D21D74-3296-4E53-9237-18F674127EBA}" dt="2022-12-16T17:05:19.560" v="7493"/>
          <ac:spMkLst>
            <pc:docMk/>
            <pc:sldMk cId="1352177036" sldId="282"/>
            <ac:spMk id="26" creationId="{3D9CB4A6-D663-11D7-4405-9F22CAFAC52C}"/>
          </ac:spMkLst>
        </pc:spChg>
        <pc:spChg chg="add del mod">
          <ac:chgData name="kavya gutti" userId="af5b678dc940cfc3" providerId="LiveId" clId="{62D21D74-3296-4E53-9237-18F674127EBA}" dt="2022-12-16T17:05:19.560" v="7493"/>
          <ac:spMkLst>
            <pc:docMk/>
            <pc:sldMk cId="1352177036" sldId="282"/>
            <ac:spMk id="28" creationId="{7696F185-465F-5088-90A6-B7724FF110A1}"/>
          </ac:spMkLst>
        </pc:spChg>
        <pc:spChg chg="add del mod">
          <ac:chgData name="kavya gutti" userId="af5b678dc940cfc3" providerId="LiveId" clId="{62D21D74-3296-4E53-9237-18F674127EBA}" dt="2022-12-16T17:05:19.560" v="7493"/>
          <ac:spMkLst>
            <pc:docMk/>
            <pc:sldMk cId="1352177036" sldId="282"/>
            <ac:spMk id="30" creationId="{B7CA7075-E23A-0336-6E8F-C73D374D8DDE}"/>
          </ac:spMkLst>
        </pc:spChg>
        <pc:spChg chg="add del mod">
          <ac:chgData name="kavya gutti" userId="af5b678dc940cfc3" providerId="LiveId" clId="{62D21D74-3296-4E53-9237-18F674127EBA}" dt="2022-12-16T17:05:19.560" v="7493"/>
          <ac:spMkLst>
            <pc:docMk/>
            <pc:sldMk cId="1352177036" sldId="282"/>
            <ac:spMk id="32" creationId="{097A5101-1E15-F987-B895-7DD12F236EAA}"/>
          </ac:spMkLst>
        </pc:spChg>
        <pc:spChg chg="add del mod">
          <ac:chgData name="kavya gutti" userId="af5b678dc940cfc3" providerId="LiveId" clId="{62D21D74-3296-4E53-9237-18F674127EBA}" dt="2022-12-16T17:05:19.560" v="7493"/>
          <ac:spMkLst>
            <pc:docMk/>
            <pc:sldMk cId="1352177036" sldId="282"/>
            <ac:spMk id="33" creationId="{74DFDEEA-5EFE-18E9-45B5-08208DFCAE3F}"/>
          </ac:spMkLst>
        </pc:spChg>
        <pc:spChg chg="add del mod">
          <ac:chgData name="kavya gutti" userId="af5b678dc940cfc3" providerId="LiveId" clId="{62D21D74-3296-4E53-9237-18F674127EBA}" dt="2022-12-16T17:05:19.560" v="7493"/>
          <ac:spMkLst>
            <pc:docMk/>
            <pc:sldMk cId="1352177036" sldId="282"/>
            <ac:spMk id="34" creationId="{CF244816-3593-3BF5-D727-7088556CD61F}"/>
          </ac:spMkLst>
        </pc:spChg>
        <pc:spChg chg="add del mod">
          <ac:chgData name="kavya gutti" userId="af5b678dc940cfc3" providerId="LiveId" clId="{62D21D74-3296-4E53-9237-18F674127EBA}" dt="2022-12-16T17:05:19.560" v="7493"/>
          <ac:spMkLst>
            <pc:docMk/>
            <pc:sldMk cId="1352177036" sldId="282"/>
            <ac:spMk id="38" creationId="{B8938BF8-527F-839D-89E9-15576F79546A}"/>
          </ac:spMkLst>
        </pc:spChg>
        <pc:spChg chg="add mod">
          <ac:chgData name="kavya gutti" userId="af5b678dc940cfc3" providerId="LiveId" clId="{62D21D74-3296-4E53-9237-18F674127EBA}" dt="2022-12-16T17:11:03.300" v="7536" actId="20577"/>
          <ac:spMkLst>
            <pc:docMk/>
            <pc:sldMk cId="1352177036" sldId="282"/>
            <ac:spMk id="40" creationId="{5F8967F1-A19A-5451-DBF3-FFA6C0D0E248}"/>
          </ac:spMkLst>
        </pc:spChg>
        <pc:cxnChg chg="add mod">
          <ac:chgData name="kavya gutti" userId="af5b678dc940cfc3" providerId="LiveId" clId="{62D21D74-3296-4E53-9237-18F674127EBA}" dt="2022-12-16T17:05:12.610" v="7491" actId="1076"/>
          <ac:cxnSpMkLst>
            <pc:docMk/>
            <pc:sldMk cId="1352177036" sldId="282"/>
            <ac:cxnSpMk id="5" creationId="{E09BAE78-F5DC-B2BA-3554-41FD3225B375}"/>
          </ac:cxnSpMkLst>
        </pc:cxnChg>
        <pc:cxnChg chg="add mod">
          <ac:chgData name="kavya gutti" userId="af5b678dc940cfc3" providerId="LiveId" clId="{62D21D74-3296-4E53-9237-18F674127EBA}" dt="2022-12-16T17:05:12.610" v="7491" actId="1076"/>
          <ac:cxnSpMkLst>
            <pc:docMk/>
            <pc:sldMk cId="1352177036" sldId="282"/>
            <ac:cxnSpMk id="7" creationId="{8B634C01-2080-5FDE-AF15-B53E172D2D33}"/>
          </ac:cxnSpMkLst>
        </pc:cxnChg>
        <pc:cxnChg chg="add mod">
          <ac:chgData name="kavya gutti" userId="af5b678dc940cfc3" providerId="LiveId" clId="{62D21D74-3296-4E53-9237-18F674127EBA}" dt="2022-12-16T17:05:12.610" v="7491" actId="1076"/>
          <ac:cxnSpMkLst>
            <pc:docMk/>
            <pc:sldMk cId="1352177036" sldId="282"/>
            <ac:cxnSpMk id="9" creationId="{28FACC4F-960D-B9CC-AF22-04DE2653A5EC}"/>
          </ac:cxnSpMkLst>
        </pc:cxnChg>
        <pc:cxnChg chg="add mod">
          <ac:chgData name="kavya gutti" userId="af5b678dc940cfc3" providerId="LiveId" clId="{62D21D74-3296-4E53-9237-18F674127EBA}" dt="2022-12-16T17:05:12.610" v="7491" actId="1076"/>
          <ac:cxnSpMkLst>
            <pc:docMk/>
            <pc:sldMk cId="1352177036" sldId="282"/>
            <ac:cxnSpMk id="11" creationId="{780B2866-3481-1E47-0CE2-FE6848A0F33F}"/>
          </ac:cxnSpMkLst>
        </pc:cxnChg>
        <pc:cxnChg chg="add mod">
          <ac:chgData name="kavya gutti" userId="af5b678dc940cfc3" providerId="LiveId" clId="{62D21D74-3296-4E53-9237-18F674127EBA}" dt="2022-12-16T17:05:12.610" v="7491" actId="1076"/>
          <ac:cxnSpMkLst>
            <pc:docMk/>
            <pc:sldMk cId="1352177036" sldId="282"/>
            <ac:cxnSpMk id="13" creationId="{02C93A78-26D3-3E81-6DD1-4942BA3E3A06}"/>
          </ac:cxnSpMkLst>
        </pc:cxnChg>
        <pc:cxnChg chg="add mod">
          <ac:chgData name="kavya gutti" userId="af5b678dc940cfc3" providerId="LiveId" clId="{62D21D74-3296-4E53-9237-18F674127EBA}" dt="2022-12-16T17:05:12.610" v="7491" actId="1076"/>
          <ac:cxnSpMkLst>
            <pc:docMk/>
            <pc:sldMk cId="1352177036" sldId="282"/>
            <ac:cxnSpMk id="17" creationId="{B8EA701D-16EA-82E0-5309-BBEA6EC49C14}"/>
          </ac:cxnSpMkLst>
        </pc:cxnChg>
        <pc:cxnChg chg="add mod">
          <ac:chgData name="kavya gutti" userId="af5b678dc940cfc3" providerId="LiveId" clId="{62D21D74-3296-4E53-9237-18F674127EBA}" dt="2022-12-16T17:05:12.610" v="7491" actId="1076"/>
          <ac:cxnSpMkLst>
            <pc:docMk/>
            <pc:sldMk cId="1352177036" sldId="282"/>
            <ac:cxnSpMk id="18" creationId="{D2D11750-A225-A07C-545B-E25A6D057025}"/>
          </ac:cxnSpMkLst>
        </pc:cxnChg>
        <pc:cxnChg chg="add mod">
          <ac:chgData name="kavya gutti" userId="af5b678dc940cfc3" providerId="LiveId" clId="{62D21D74-3296-4E53-9237-18F674127EBA}" dt="2022-12-16T17:05:12.610" v="7491" actId="1076"/>
          <ac:cxnSpMkLst>
            <pc:docMk/>
            <pc:sldMk cId="1352177036" sldId="282"/>
            <ac:cxnSpMk id="19" creationId="{1EED0F41-1961-6A9F-3897-D677071A8A62}"/>
          </ac:cxnSpMkLst>
        </pc:cxnChg>
        <pc:cxnChg chg="add mod">
          <ac:chgData name="kavya gutti" userId="af5b678dc940cfc3" providerId="LiveId" clId="{62D21D74-3296-4E53-9237-18F674127EBA}" dt="2022-12-16T17:06:31.950" v="7501" actId="14100"/>
          <ac:cxnSpMkLst>
            <pc:docMk/>
            <pc:sldMk cId="1352177036" sldId="282"/>
            <ac:cxnSpMk id="21" creationId="{EDE7BDA4-C7FC-B26F-A9A4-470BC289589C}"/>
          </ac:cxnSpMkLst>
        </pc:cxnChg>
        <pc:cxnChg chg="add mod">
          <ac:chgData name="kavya gutti" userId="af5b678dc940cfc3" providerId="LiveId" clId="{62D21D74-3296-4E53-9237-18F674127EBA}" dt="2022-12-19T14:33:51.758" v="10952" actId="1076"/>
          <ac:cxnSpMkLst>
            <pc:docMk/>
            <pc:sldMk cId="1352177036" sldId="282"/>
            <ac:cxnSpMk id="22" creationId="{E150FD45-22D8-7852-4CD7-B7F54841BBBA}"/>
          </ac:cxnSpMkLst>
        </pc:cxnChg>
        <pc:cxnChg chg="add del mod">
          <ac:chgData name="kavya gutti" userId="af5b678dc940cfc3" providerId="LiveId" clId="{62D21D74-3296-4E53-9237-18F674127EBA}" dt="2022-12-16T17:05:19.560" v="7493"/>
          <ac:cxnSpMkLst>
            <pc:docMk/>
            <pc:sldMk cId="1352177036" sldId="282"/>
            <ac:cxnSpMk id="23" creationId="{178CB972-8F58-40C3-070D-DA369AA17B54}"/>
          </ac:cxnSpMkLst>
        </pc:cxnChg>
        <pc:cxnChg chg="add del mod">
          <ac:chgData name="kavya gutti" userId="af5b678dc940cfc3" providerId="LiveId" clId="{62D21D74-3296-4E53-9237-18F674127EBA}" dt="2022-12-16T17:05:19.560" v="7493"/>
          <ac:cxnSpMkLst>
            <pc:docMk/>
            <pc:sldMk cId="1352177036" sldId="282"/>
            <ac:cxnSpMk id="25" creationId="{7A43834B-B4D8-506B-D214-57EAE2F60BF2}"/>
          </ac:cxnSpMkLst>
        </pc:cxnChg>
        <pc:cxnChg chg="add del mod">
          <ac:chgData name="kavya gutti" userId="af5b678dc940cfc3" providerId="LiveId" clId="{62D21D74-3296-4E53-9237-18F674127EBA}" dt="2022-12-16T17:05:19.560" v="7493"/>
          <ac:cxnSpMkLst>
            <pc:docMk/>
            <pc:sldMk cId="1352177036" sldId="282"/>
            <ac:cxnSpMk id="27" creationId="{FAEC3271-76D2-F6EB-9691-F44347D46D0A}"/>
          </ac:cxnSpMkLst>
        </pc:cxnChg>
        <pc:cxnChg chg="add del mod">
          <ac:chgData name="kavya gutti" userId="af5b678dc940cfc3" providerId="LiveId" clId="{62D21D74-3296-4E53-9237-18F674127EBA}" dt="2022-12-16T17:05:19.560" v="7493"/>
          <ac:cxnSpMkLst>
            <pc:docMk/>
            <pc:sldMk cId="1352177036" sldId="282"/>
            <ac:cxnSpMk id="29" creationId="{0A159887-6C1B-BE67-18C2-C6F44473E1D8}"/>
          </ac:cxnSpMkLst>
        </pc:cxnChg>
        <pc:cxnChg chg="add del mod">
          <ac:chgData name="kavya gutti" userId="af5b678dc940cfc3" providerId="LiveId" clId="{62D21D74-3296-4E53-9237-18F674127EBA}" dt="2022-12-16T17:05:19.560" v="7493"/>
          <ac:cxnSpMkLst>
            <pc:docMk/>
            <pc:sldMk cId="1352177036" sldId="282"/>
            <ac:cxnSpMk id="31" creationId="{8E1373A8-7E2A-91A6-5BC9-16B6F1B9D59F}"/>
          </ac:cxnSpMkLst>
        </pc:cxnChg>
        <pc:cxnChg chg="add del mod">
          <ac:chgData name="kavya gutti" userId="af5b678dc940cfc3" providerId="LiveId" clId="{62D21D74-3296-4E53-9237-18F674127EBA}" dt="2022-12-16T17:05:19.560" v="7493"/>
          <ac:cxnSpMkLst>
            <pc:docMk/>
            <pc:sldMk cId="1352177036" sldId="282"/>
            <ac:cxnSpMk id="35" creationId="{26B7FF40-2BBF-D992-3A2B-FCE78FB6D3C9}"/>
          </ac:cxnSpMkLst>
        </pc:cxnChg>
        <pc:cxnChg chg="add del mod">
          <ac:chgData name="kavya gutti" userId="af5b678dc940cfc3" providerId="LiveId" clId="{62D21D74-3296-4E53-9237-18F674127EBA}" dt="2022-12-16T17:05:19.560" v="7493"/>
          <ac:cxnSpMkLst>
            <pc:docMk/>
            <pc:sldMk cId="1352177036" sldId="282"/>
            <ac:cxnSpMk id="36" creationId="{71DA2611-6CC1-FDF6-34D6-62529828FB6A}"/>
          </ac:cxnSpMkLst>
        </pc:cxnChg>
        <pc:cxnChg chg="add del mod">
          <ac:chgData name="kavya gutti" userId="af5b678dc940cfc3" providerId="LiveId" clId="{62D21D74-3296-4E53-9237-18F674127EBA}" dt="2022-12-16T17:05:19.560" v="7493"/>
          <ac:cxnSpMkLst>
            <pc:docMk/>
            <pc:sldMk cId="1352177036" sldId="282"/>
            <ac:cxnSpMk id="37" creationId="{F4CB38E2-4242-D418-FA85-C52227C750A6}"/>
          </ac:cxnSpMkLst>
        </pc:cxnChg>
        <pc:cxnChg chg="add del mod">
          <ac:chgData name="kavya gutti" userId="af5b678dc940cfc3" providerId="LiveId" clId="{62D21D74-3296-4E53-9237-18F674127EBA}" dt="2022-12-16T17:05:19.560" v="7493"/>
          <ac:cxnSpMkLst>
            <pc:docMk/>
            <pc:sldMk cId="1352177036" sldId="282"/>
            <ac:cxnSpMk id="39" creationId="{9A1F6A32-23CB-851D-F755-2EC384992B55}"/>
          </ac:cxnSpMkLst>
        </pc:cxnChg>
        <pc:cxnChg chg="add mod">
          <ac:chgData name="kavya gutti" userId="af5b678dc940cfc3" providerId="LiveId" clId="{62D21D74-3296-4E53-9237-18F674127EBA}" dt="2022-12-16T17:05:50.301" v="7498" actId="1076"/>
          <ac:cxnSpMkLst>
            <pc:docMk/>
            <pc:sldMk cId="1352177036" sldId="282"/>
            <ac:cxnSpMk id="41" creationId="{EECA0EC1-F281-DB58-4530-8F1B0C2835A0}"/>
          </ac:cxnSpMkLst>
        </pc:cxnChg>
        <pc:cxnChg chg="add mod">
          <ac:chgData name="kavya gutti" userId="af5b678dc940cfc3" providerId="LiveId" clId="{62D21D74-3296-4E53-9237-18F674127EBA}" dt="2022-12-16T17:06:51.760" v="7504" actId="1582"/>
          <ac:cxnSpMkLst>
            <pc:docMk/>
            <pc:sldMk cId="1352177036" sldId="282"/>
            <ac:cxnSpMk id="43" creationId="{0DA1E417-59B3-610E-D941-5283ADA060E6}"/>
          </ac:cxnSpMkLst>
        </pc:cxnChg>
        <pc:cxnChg chg="add mod">
          <ac:chgData name="kavya gutti" userId="af5b678dc940cfc3" providerId="LiveId" clId="{62D21D74-3296-4E53-9237-18F674127EBA}" dt="2022-12-16T17:11:39.424" v="7542" actId="1582"/>
          <ac:cxnSpMkLst>
            <pc:docMk/>
            <pc:sldMk cId="1352177036" sldId="282"/>
            <ac:cxnSpMk id="47" creationId="{FA71DC6B-46F7-2482-FF46-F249AA640BFC}"/>
          </ac:cxnSpMkLst>
        </pc:cxnChg>
      </pc:sldChg>
      <pc:sldChg chg="addSp modSp new mod">
        <pc:chgData name="kavya gutti" userId="af5b678dc940cfc3" providerId="LiveId" clId="{62D21D74-3296-4E53-9237-18F674127EBA}" dt="2022-12-16T17:28:31.200" v="7996" actId="1076"/>
        <pc:sldMkLst>
          <pc:docMk/>
          <pc:sldMk cId="681252065" sldId="283"/>
        </pc:sldMkLst>
        <pc:spChg chg="mod">
          <ac:chgData name="kavya gutti" userId="af5b678dc940cfc3" providerId="LiveId" clId="{62D21D74-3296-4E53-9237-18F674127EBA}" dt="2022-12-16T17:13:30.453" v="7581" actId="20577"/>
          <ac:spMkLst>
            <pc:docMk/>
            <pc:sldMk cId="681252065" sldId="283"/>
            <ac:spMk id="2" creationId="{913AEB4D-3FFC-0A7E-3543-AF0961C6BF6E}"/>
          </ac:spMkLst>
        </pc:spChg>
        <pc:spChg chg="mod">
          <ac:chgData name="kavya gutti" userId="af5b678dc940cfc3" providerId="LiveId" clId="{62D21D74-3296-4E53-9237-18F674127EBA}" dt="2022-12-16T17:25:27.600" v="7970" actId="20577"/>
          <ac:spMkLst>
            <pc:docMk/>
            <pc:sldMk cId="681252065" sldId="283"/>
            <ac:spMk id="3" creationId="{2EA78E5A-36AB-4B0E-DCF3-B1232B0121F4}"/>
          </ac:spMkLst>
        </pc:spChg>
        <pc:graphicFrameChg chg="add mod modGraphic">
          <ac:chgData name="kavya gutti" userId="af5b678dc940cfc3" providerId="LiveId" clId="{62D21D74-3296-4E53-9237-18F674127EBA}" dt="2022-12-16T17:25:22.940" v="7969" actId="14100"/>
          <ac:graphicFrameMkLst>
            <pc:docMk/>
            <pc:sldMk cId="681252065" sldId="283"/>
            <ac:graphicFrameMk id="4" creationId="{D084C9C9-59BD-C5FD-E84A-C5C6517F3F15}"/>
          </ac:graphicFrameMkLst>
        </pc:graphicFrameChg>
        <pc:graphicFrameChg chg="add mod modGraphic">
          <ac:chgData name="kavya gutti" userId="af5b678dc940cfc3" providerId="LiveId" clId="{62D21D74-3296-4E53-9237-18F674127EBA}" dt="2022-12-16T17:28:31.200" v="7996" actId="1076"/>
          <ac:graphicFrameMkLst>
            <pc:docMk/>
            <pc:sldMk cId="681252065" sldId="283"/>
            <ac:graphicFrameMk id="5" creationId="{291566EA-69C7-E162-498F-8BA633E3DAE9}"/>
          </ac:graphicFrameMkLst>
        </pc:graphicFrameChg>
      </pc:sldChg>
      <pc:sldChg chg="addSp modSp new mod">
        <pc:chgData name="kavya gutti" userId="af5b678dc940cfc3" providerId="LiveId" clId="{62D21D74-3296-4E53-9237-18F674127EBA}" dt="2022-12-16T17:34:20.599" v="8470" actId="255"/>
        <pc:sldMkLst>
          <pc:docMk/>
          <pc:sldMk cId="3534484245" sldId="284"/>
        </pc:sldMkLst>
        <pc:spChg chg="mod">
          <ac:chgData name="kavya gutti" userId="af5b678dc940cfc3" providerId="LiveId" clId="{62D21D74-3296-4E53-9237-18F674127EBA}" dt="2022-12-16T17:29:06.420" v="7999" actId="20577"/>
          <ac:spMkLst>
            <pc:docMk/>
            <pc:sldMk cId="3534484245" sldId="284"/>
            <ac:spMk id="2" creationId="{E7E834C8-E422-944C-4821-9FE9834CCC20}"/>
          </ac:spMkLst>
        </pc:spChg>
        <pc:spChg chg="mod">
          <ac:chgData name="kavya gutti" userId="af5b678dc940cfc3" providerId="LiveId" clId="{62D21D74-3296-4E53-9237-18F674127EBA}" dt="2022-12-16T17:34:20.599" v="8470" actId="255"/>
          <ac:spMkLst>
            <pc:docMk/>
            <pc:sldMk cId="3534484245" sldId="284"/>
            <ac:spMk id="3" creationId="{E5E3F59C-6BD8-01A0-B636-7595BE8DBED0}"/>
          </ac:spMkLst>
        </pc:spChg>
        <pc:graphicFrameChg chg="add mod modGraphic">
          <ac:chgData name="kavya gutti" userId="af5b678dc940cfc3" providerId="LiveId" clId="{62D21D74-3296-4E53-9237-18F674127EBA}" dt="2022-12-16T17:34:13.800" v="8469" actId="1076"/>
          <ac:graphicFrameMkLst>
            <pc:docMk/>
            <pc:sldMk cId="3534484245" sldId="284"/>
            <ac:graphicFrameMk id="4" creationId="{DFAA2407-3641-649E-6731-55C4EB5AE6BA}"/>
          </ac:graphicFrameMkLst>
        </pc:graphicFrameChg>
      </pc:sldChg>
      <pc:sldChg chg="addSp delSp modSp new del mod modClrScheme chgLayout">
        <pc:chgData name="kavya gutti" userId="af5b678dc940cfc3" providerId="LiveId" clId="{62D21D74-3296-4E53-9237-18F674127EBA}" dt="2022-12-16T17:41:01.959" v="8754" actId="2696"/>
        <pc:sldMkLst>
          <pc:docMk/>
          <pc:sldMk cId="255413246" sldId="285"/>
        </pc:sldMkLst>
        <pc:spChg chg="mod ord">
          <ac:chgData name="kavya gutti" userId="af5b678dc940cfc3" providerId="LiveId" clId="{62D21D74-3296-4E53-9237-18F674127EBA}" dt="2022-12-16T17:36:54.270" v="8526" actId="14100"/>
          <ac:spMkLst>
            <pc:docMk/>
            <pc:sldMk cId="255413246" sldId="285"/>
            <ac:spMk id="2" creationId="{9E8F7400-E846-7162-52B7-B280A9876350}"/>
          </ac:spMkLst>
        </pc:spChg>
        <pc:spChg chg="del mod ord">
          <ac:chgData name="kavya gutti" userId="af5b678dc940cfc3" providerId="LiveId" clId="{62D21D74-3296-4E53-9237-18F674127EBA}" dt="2022-12-16T17:36:11.384" v="8520" actId="700"/>
          <ac:spMkLst>
            <pc:docMk/>
            <pc:sldMk cId="255413246" sldId="285"/>
            <ac:spMk id="3" creationId="{72B9C04A-69F0-5A8E-E7FE-72DA6DA016BB}"/>
          </ac:spMkLst>
        </pc:spChg>
        <pc:spChg chg="add mod ord">
          <ac:chgData name="kavya gutti" userId="af5b678dc940cfc3" providerId="LiveId" clId="{62D21D74-3296-4E53-9237-18F674127EBA}" dt="2022-12-16T17:37:33.410" v="8548" actId="122"/>
          <ac:spMkLst>
            <pc:docMk/>
            <pc:sldMk cId="255413246" sldId="285"/>
            <ac:spMk id="4" creationId="{8E0D3BE0-85BB-77E2-3B86-8D751C4CCBCD}"/>
          </ac:spMkLst>
        </pc:spChg>
        <pc:spChg chg="add mod ord">
          <ac:chgData name="kavya gutti" userId="af5b678dc940cfc3" providerId="LiveId" clId="{62D21D74-3296-4E53-9237-18F674127EBA}" dt="2022-12-16T17:40:54.839" v="8753" actId="20577"/>
          <ac:spMkLst>
            <pc:docMk/>
            <pc:sldMk cId="255413246" sldId="285"/>
            <ac:spMk id="5" creationId="{61180A7D-BE32-AF2E-38EF-94FF7FB6789D}"/>
          </ac:spMkLst>
        </pc:spChg>
        <pc:spChg chg="add mod ord">
          <ac:chgData name="kavya gutti" userId="af5b678dc940cfc3" providerId="LiveId" clId="{62D21D74-3296-4E53-9237-18F674127EBA}" dt="2022-12-16T17:37:36.405" v="8549" actId="122"/>
          <ac:spMkLst>
            <pc:docMk/>
            <pc:sldMk cId="255413246" sldId="285"/>
            <ac:spMk id="6" creationId="{6ACBD672-F852-434F-82B7-8EAE3C6690DB}"/>
          </ac:spMkLst>
        </pc:spChg>
        <pc:spChg chg="add mod ord">
          <ac:chgData name="kavya gutti" userId="af5b678dc940cfc3" providerId="LiveId" clId="{62D21D74-3296-4E53-9237-18F674127EBA}" dt="2022-12-16T17:40:46.329" v="8722" actId="20577"/>
          <ac:spMkLst>
            <pc:docMk/>
            <pc:sldMk cId="255413246" sldId="285"/>
            <ac:spMk id="7" creationId="{EDA3F273-AAB4-2E98-D19C-93BF6C5C6FBD}"/>
          </ac:spMkLst>
        </pc:spChg>
      </pc:sldChg>
      <pc:sldChg chg="addSp delSp modSp new add del mod modClrScheme chgLayout">
        <pc:chgData name="kavya gutti" userId="af5b678dc940cfc3" providerId="LiveId" clId="{62D21D74-3296-4E53-9237-18F674127EBA}" dt="2022-12-19T14:00:43.019" v="10763" actId="47"/>
        <pc:sldMkLst>
          <pc:docMk/>
          <pc:sldMk cId="2347963978" sldId="285"/>
        </pc:sldMkLst>
        <pc:spChg chg="del mod ord">
          <ac:chgData name="kavya gutti" userId="af5b678dc940cfc3" providerId="LiveId" clId="{62D21D74-3296-4E53-9237-18F674127EBA}" dt="2022-12-16T17:41:16.324" v="8756" actId="700"/>
          <ac:spMkLst>
            <pc:docMk/>
            <pc:sldMk cId="2347963978" sldId="285"/>
            <ac:spMk id="2" creationId="{E7CF677F-5E7F-4ABE-45D2-DBC7D7539FA9}"/>
          </ac:spMkLst>
        </pc:spChg>
        <pc:spChg chg="del mod ord">
          <ac:chgData name="kavya gutti" userId="af5b678dc940cfc3" providerId="LiveId" clId="{62D21D74-3296-4E53-9237-18F674127EBA}" dt="2022-12-16T17:41:16.324" v="8756" actId="700"/>
          <ac:spMkLst>
            <pc:docMk/>
            <pc:sldMk cId="2347963978" sldId="285"/>
            <ac:spMk id="3" creationId="{0E0D0350-8B65-5C89-D699-9E232B265AE4}"/>
          </ac:spMkLst>
        </pc:spChg>
        <pc:spChg chg="add del mod ord">
          <ac:chgData name="kavya gutti" userId="af5b678dc940cfc3" providerId="LiveId" clId="{62D21D74-3296-4E53-9237-18F674127EBA}" dt="2022-12-16T17:41:23.640" v="8757" actId="700"/>
          <ac:spMkLst>
            <pc:docMk/>
            <pc:sldMk cId="2347963978" sldId="285"/>
            <ac:spMk id="4" creationId="{16A3E3DF-D05E-F3F2-497B-DE9E58D9C7DF}"/>
          </ac:spMkLst>
        </pc:spChg>
        <pc:spChg chg="add del mod ord">
          <ac:chgData name="kavya gutti" userId="af5b678dc940cfc3" providerId="LiveId" clId="{62D21D74-3296-4E53-9237-18F674127EBA}" dt="2022-12-16T17:41:23.640" v="8757" actId="700"/>
          <ac:spMkLst>
            <pc:docMk/>
            <pc:sldMk cId="2347963978" sldId="285"/>
            <ac:spMk id="5" creationId="{7B939143-CA0E-3F49-71DE-FAE56A373609}"/>
          </ac:spMkLst>
        </pc:spChg>
        <pc:spChg chg="add del mod ord">
          <ac:chgData name="kavya gutti" userId="af5b678dc940cfc3" providerId="LiveId" clId="{62D21D74-3296-4E53-9237-18F674127EBA}" dt="2022-12-16T17:41:23.640" v="8757" actId="700"/>
          <ac:spMkLst>
            <pc:docMk/>
            <pc:sldMk cId="2347963978" sldId="285"/>
            <ac:spMk id="6" creationId="{D79FBA8B-85FD-64FF-EA74-96CF07955A00}"/>
          </ac:spMkLst>
        </pc:spChg>
        <pc:spChg chg="add mod ord">
          <ac:chgData name="kavya gutti" userId="af5b678dc940cfc3" providerId="LiveId" clId="{62D21D74-3296-4E53-9237-18F674127EBA}" dt="2022-12-17T13:39:26.597" v="9348" actId="14100"/>
          <ac:spMkLst>
            <pc:docMk/>
            <pc:sldMk cId="2347963978" sldId="285"/>
            <ac:spMk id="7" creationId="{6F6E2745-541D-B43F-5CE2-F05726B09ACC}"/>
          </ac:spMkLst>
        </pc:spChg>
        <pc:spChg chg="add mod ord">
          <ac:chgData name="kavya gutti" userId="af5b678dc940cfc3" providerId="LiveId" clId="{62D21D74-3296-4E53-9237-18F674127EBA}" dt="2022-12-17T13:39:44.227" v="9352" actId="115"/>
          <ac:spMkLst>
            <pc:docMk/>
            <pc:sldMk cId="2347963978" sldId="285"/>
            <ac:spMk id="8" creationId="{8D514E0C-6400-1361-D8E8-B01A39F5A946}"/>
          </ac:spMkLst>
        </pc:spChg>
        <pc:spChg chg="add mod ord">
          <ac:chgData name="kavya gutti" userId="af5b678dc940cfc3" providerId="LiveId" clId="{62D21D74-3296-4E53-9237-18F674127EBA}" dt="2022-12-16T17:48:23.569" v="8893" actId="255"/>
          <ac:spMkLst>
            <pc:docMk/>
            <pc:sldMk cId="2347963978" sldId="285"/>
            <ac:spMk id="9" creationId="{68083A19-24DE-FA53-C19D-4BAD88F61207}"/>
          </ac:spMkLst>
        </pc:spChg>
        <pc:spChg chg="add mod ord">
          <ac:chgData name="kavya gutti" userId="af5b678dc940cfc3" providerId="LiveId" clId="{62D21D74-3296-4E53-9237-18F674127EBA}" dt="2022-12-17T13:39:40.607" v="9351" actId="115"/>
          <ac:spMkLst>
            <pc:docMk/>
            <pc:sldMk cId="2347963978" sldId="285"/>
            <ac:spMk id="10" creationId="{773802A1-D02B-1229-60D8-43B00A1FF9F0}"/>
          </ac:spMkLst>
        </pc:spChg>
        <pc:spChg chg="add mod ord">
          <ac:chgData name="kavya gutti" userId="af5b678dc940cfc3" providerId="LiveId" clId="{62D21D74-3296-4E53-9237-18F674127EBA}" dt="2022-12-16T17:49:15.539" v="8897" actId="1076"/>
          <ac:spMkLst>
            <pc:docMk/>
            <pc:sldMk cId="2347963978" sldId="285"/>
            <ac:spMk id="11" creationId="{CB785B3B-7AF7-0F93-80CF-35899CAE05E9}"/>
          </ac:spMkLst>
        </pc:spChg>
        <pc:cxnChg chg="add mod">
          <ac:chgData name="kavya gutti" userId="af5b678dc940cfc3" providerId="LiveId" clId="{62D21D74-3296-4E53-9237-18F674127EBA}" dt="2022-12-16T17:49:38.290" v="8899" actId="1076"/>
          <ac:cxnSpMkLst>
            <pc:docMk/>
            <pc:sldMk cId="2347963978" sldId="285"/>
            <ac:cxnSpMk id="13" creationId="{1E0E21A5-F8F1-9F24-6382-47A5E85A184B}"/>
          </ac:cxnSpMkLst>
        </pc:cxnChg>
      </pc:sldChg>
      <pc:sldChg chg="addSp modSp new add del mod">
        <pc:chgData name="kavya gutti" userId="af5b678dc940cfc3" providerId="LiveId" clId="{62D21D74-3296-4E53-9237-18F674127EBA}" dt="2022-12-19T14:00:43.019" v="10763" actId="47"/>
        <pc:sldMkLst>
          <pc:docMk/>
          <pc:sldMk cId="3075349228" sldId="286"/>
        </pc:sldMkLst>
        <pc:spChg chg="mod">
          <ac:chgData name="kavya gutti" userId="af5b678dc940cfc3" providerId="LiveId" clId="{62D21D74-3296-4E53-9237-18F674127EBA}" dt="2022-12-16T17:49:48.079" v="8902" actId="20577"/>
          <ac:spMkLst>
            <pc:docMk/>
            <pc:sldMk cId="3075349228" sldId="286"/>
            <ac:spMk id="2" creationId="{3A1500B1-F6D6-F524-1CCA-E0A580F1FE7E}"/>
          </ac:spMkLst>
        </pc:spChg>
        <pc:spChg chg="mod">
          <ac:chgData name="kavya gutti" userId="af5b678dc940cfc3" providerId="LiveId" clId="{62D21D74-3296-4E53-9237-18F674127EBA}" dt="2022-12-17T13:39:57.623" v="9354" actId="115"/>
          <ac:spMkLst>
            <pc:docMk/>
            <pc:sldMk cId="3075349228" sldId="286"/>
            <ac:spMk id="3" creationId="{5ABBA948-02F7-62F0-32FE-711EC1F7A772}"/>
          </ac:spMkLst>
        </pc:spChg>
        <pc:spChg chg="mod">
          <ac:chgData name="kavya gutti" userId="af5b678dc940cfc3" providerId="LiveId" clId="{62D21D74-3296-4E53-9237-18F674127EBA}" dt="2022-12-19T13:49:34.378" v="10596" actId="20577"/>
          <ac:spMkLst>
            <pc:docMk/>
            <pc:sldMk cId="3075349228" sldId="286"/>
            <ac:spMk id="4" creationId="{6FBE0214-A6A9-0C72-4B4A-C10D9C0EB1BE}"/>
          </ac:spMkLst>
        </pc:spChg>
        <pc:spChg chg="mod">
          <ac:chgData name="kavya gutti" userId="af5b678dc940cfc3" providerId="LiveId" clId="{62D21D74-3296-4E53-9237-18F674127EBA}" dt="2022-12-17T13:40:02.547" v="9356" actId="115"/>
          <ac:spMkLst>
            <pc:docMk/>
            <pc:sldMk cId="3075349228" sldId="286"/>
            <ac:spMk id="5" creationId="{3F494CC4-C259-81D8-8BC2-3AD97E5D0C57}"/>
          </ac:spMkLst>
        </pc:spChg>
        <pc:spChg chg="mod">
          <ac:chgData name="kavya gutti" userId="af5b678dc940cfc3" providerId="LiveId" clId="{62D21D74-3296-4E53-9237-18F674127EBA}" dt="2022-12-19T13:49:38.878" v="10597" actId="20577"/>
          <ac:spMkLst>
            <pc:docMk/>
            <pc:sldMk cId="3075349228" sldId="286"/>
            <ac:spMk id="6" creationId="{0FA4D9CB-D5A5-C5A4-678E-8574ADFC0512}"/>
          </ac:spMkLst>
        </pc:spChg>
        <pc:cxnChg chg="add mod">
          <ac:chgData name="kavya gutti" userId="af5b678dc940cfc3" providerId="LiveId" clId="{62D21D74-3296-4E53-9237-18F674127EBA}" dt="2022-12-16T17:52:59.489" v="8983" actId="14100"/>
          <ac:cxnSpMkLst>
            <pc:docMk/>
            <pc:sldMk cId="3075349228" sldId="286"/>
            <ac:cxnSpMk id="8" creationId="{34BDBA52-5308-A3C3-3026-F04CDBFBA509}"/>
          </ac:cxnSpMkLst>
        </pc:cxnChg>
      </pc:sldChg>
      <pc:sldChg chg="modSp new mod">
        <pc:chgData name="kavya gutti" userId="af5b678dc940cfc3" providerId="LiveId" clId="{62D21D74-3296-4E53-9237-18F674127EBA}" dt="2022-12-17T13:45:47.707" v="9884" actId="255"/>
        <pc:sldMkLst>
          <pc:docMk/>
          <pc:sldMk cId="44129356" sldId="287"/>
        </pc:sldMkLst>
        <pc:spChg chg="mod">
          <ac:chgData name="kavya gutti" userId="af5b678dc940cfc3" providerId="LiveId" clId="{62D21D74-3296-4E53-9237-18F674127EBA}" dt="2022-12-17T13:40:48.767" v="9379" actId="14100"/>
          <ac:spMkLst>
            <pc:docMk/>
            <pc:sldMk cId="44129356" sldId="287"/>
            <ac:spMk id="2" creationId="{710DF200-D3D3-F50E-427F-3334DCE69EAB}"/>
          </ac:spMkLst>
        </pc:spChg>
        <pc:spChg chg="mod">
          <ac:chgData name="kavya gutti" userId="af5b678dc940cfc3" providerId="LiveId" clId="{62D21D74-3296-4E53-9237-18F674127EBA}" dt="2022-12-17T13:45:47.707" v="9884" actId="255"/>
          <ac:spMkLst>
            <pc:docMk/>
            <pc:sldMk cId="44129356" sldId="287"/>
            <ac:spMk id="3" creationId="{64E27189-23D5-A3F0-D3B7-1EB143013CDE}"/>
          </ac:spMkLst>
        </pc:spChg>
      </pc:sldChg>
      <pc:sldChg chg="addSp delSp modSp new mod">
        <pc:chgData name="kavya gutti" userId="af5b678dc940cfc3" providerId="LiveId" clId="{62D21D74-3296-4E53-9237-18F674127EBA}" dt="2022-12-19T13:14:16.292" v="10124" actId="20577"/>
        <pc:sldMkLst>
          <pc:docMk/>
          <pc:sldMk cId="2141309700" sldId="288"/>
        </pc:sldMkLst>
        <pc:spChg chg="mod">
          <ac:chgData name="kavya gutti" userId="af5b678dc940cfc3" providerId="LiveId" clId="{62D21D74-3296-4E53-9237-18F674127EBA}" dt="2022-12-19T13:12:14.323" v="10020" actId="20577"/>
          <ac:spMkLst>
            <pc:docMk/>
            <pc:sldMk cId="2141309700" sldId="288"/>
            <ac:spMk id="2" creationId="{7E02FD71-5EA7-67E5-0846-D6653253EF49}"/>
          </ac:spMkLst>
        </pc:spChg>
        <pc:spChg chg="add del mod">
          <ac:chgData name="kavya gutti" userId="af5b678dc940cfc3" providerId="LiveId" clId="{62D21D74-3296-4E53-9237-18F674127EBA}" dt="2022-12-19T13:14:16.292" v="10124" actId="20577"/>
          <ac:spMkLst>
            <pc:docMk/>
            <pc:sldMk cId="2141309700" sldId="288"/>
            <ac:spMk id="3" creationId="{E359ED01-2463-E91B-757B-B111247F12ED}"/>
          </ac:spMkLst>
        </pc:spChg>
        <pc:spChg chg="add del mod">
          <ac:chgData name="kavya gutti" userId="af5b678dc940cfc3" providerId="LiveId" clId="{62D21D74-3296-4E53-9237-18F674127EBA}" dt="2022-12-19T13:11:43.621" v="10008" actId="22"/>
          <ac:spMkLst>
            <pc:docMk/>
            <pc:sldMk cId="2141309700" sldId="288"/>
            <ac:spMk id="6" creationId="{41F7652F-150F-7145-9DD6-5F4BAC1EEA00}"/>
          </ac:spMkLst>
        </pc:spChg>
        <pc:graphicFrameChg chg="add del mod modGraphic">
          <ac:chgData name="kavya gutti" userId="af5b678dc940cfc3" providerId="LiveId" clId="{62D21D74-3296-4E53-9237-18F674127EBA}" dt="2022-12-19T13:12:02.370" v="10015"/>
          <ac:graphicFrameMkLst>
            <pc:docMk/>
            <pc:sldMk cId="2141309700" sldId="288"/>
            <ac:graphicFrameMk id="4" creationId="{F9DC8D8B-B0D8-112E-1CAF-49CE3B1D86F7}"/>
          </ac:graphicFrameMkLst>
        </pc:graphicFrameChg>
        <pc:graphicFrameChg chg="add mod modGraphic">
          <ac:chgData name="kavya gutti" userId="af5b678dc940cfc3" providerId="LiveId" clId="{62D21D74-3296-4E53-9237-18F674127EBA}" dt="2022-12-19T13:12:59.516" v="10026" actId="122"/>
          <ac:graphicFrameMkLst>
            <pc:docMk/>
            <pc:sldMk cId="2141309700" sldId="288"/>
            <ac:graphicFrameMk id="7" creationId="{542F06CA-C9DC-C09D-230B-5C16D5B22F20}"/>
          </ac:graphicFrameMkLst>
        </pc:graphicFrameChg>
      </pc:sldChg>
      <pc:sldChg chg="addSp delSp modSp new add del mod addCm delCm chgLayout">
        <pc:chgData name="kavya gutti" userId="af5b678dc940cfc3" providerId="LiveId" clId="{62D21D74-3296-4E53-9237-18F674127EBA}" dt="2022-12-19T16:38:34.264" v="10979" actId="20577"/>
        <pc:sldMkLst>
          <pc:docMk/>
          <pc:sldMk cId="3914646146" sldId="289"/>
        </pc:sldMkLst>
        <pc:spChg chg="mod ord">
          <ac:chgData name="kavya gutti" userId="af5b678dc940cfc3" providerId="LiveId" clId="{62D21D74-3296-4E53-9237-18F674127EBA}" dt="2022-12-19T16:38:34.264" v="10979" actId="20577"/>
          <ac:spMkLst>
            <pc:docMk/>
            <pc:sldMk cId="3914646146" sldId="289"/>
            <ac:spMk id="2" creationId="{68813DF9-1768-B7D4-3D6C-736ED5C156C0}"/>
          </ac:spMkLst>
        </pc:spChg>
        <pc:spChg chg="del">
          <ac:chgData name="kavya gutti" userId="af5b678dc940cfc3" providerId="LiveId" clId="{62D21D74-3296-4E53-9237-18F674127EBA}" dt="2022-12-19T13:51:48.001" v="10599"/>
          <ac:spMkLst>
            <pc:docMk/>
            <pc:sldMk cId="3914646146" sldId="289"/>
            <ac:spMk id="3" creationId="{2B7316D8-AEE4-3D56-4E6D-3CC6CCB3D34A}"/>
          </ac:spMkLst>
        </pc:spChg>
        <pc:graphicFrameChg chg="add mod ord modGraphic">
          <ac:chgData name="kavya gutti" userId="af5b678dc940cfc3" providerId="LiveId" clId="{62D21D74-3296-4E53-9237-18F674127EBA}" dt="2022-12-19T14:02:54.980" v="10851" actId="14100"/>
          <ac:graphicFrameMkLst>
            <pc:docMk/>
            <pc:sldMk cId="3914646146" sldId="289"/>
            <ac:graphicFrameMk id="4" creationId="{00D13020-DB79-D674-EFC1-7D693CB77293}"/>
          </ac:graphicFrameMkLst>
        </pc:graphicFrameChg>
        <pc:graphicFrameChg chg="add mod modGraphic">
          <ac:chgData name="kavya gutti" userId="af5b678dc940cfc3" providerId="LiveId" clId="{62D21D74-3296-4E53-9237-18F674127EBA}" dt="2022-12-19T14:02:47.499" v="10849" actId="14100"/>
          <ac:graphicFrameMkLst>
            <pc:docMk/>
            <pc:sldMk cId="3914646146" sldId="289"/>
            <ac:graphicFrameMk id="5" creationId="{49EC06CF-2E17-54B8-DA3E-E366979B7563}"/>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A3CB1B-9744-494A-90F4-36A636C4A8FC}"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1086160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CB1B-9744-494A-90F4-36A636C4A8FC}"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3640023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CB1B-9744-494A-90F4-36A636C4A8FC}"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BF1646-005A-41F3-A8E6-C1EB5196B43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26549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CB1B-9744-494A-90F4-36A636C4A8FC}"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630662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CB1B-9744-494A-90F4-36A636C4A8FC}"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BF1646-005A-41F3-A8E6-C1EB5196B43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6388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CB1B-9744-494A-90F4-36A636C4A8FC}"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971947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3CB1B-9744-494A-90F4-36A636C4A8FC}"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3186713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3CB1B-9744-494A-90F4-36A636C4A8FC}"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1564960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17F4B-3933-4283-C4EF-BF29AD95DE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E6C4E9-8340-6A0E-5808-F266DDC5A8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F4EDDC-89F7-D2FC-6DD6-679B303A1919}"/>
              </a:ext>
            </a:extLst>
          </p:cNvPr>
          <p:cNvSpPr>
            <a:spLocks noGrp="1"/>
          </p:cNvSpPr>
          <p:nvPr>
            <p:ph type="dt" sz="half" idx="10"/>
          </p:nvPr>
        </p:nvSpPr>
        <p:spPr/>
        <p:txBody>
          <a:bodyPr/>
          <a:lstStyle/>
          <a:p>
            <a:fld id="{67A3CB1B-9744-494A-90F4-36A636C4A8FC}" type="datetimeFigureOut">
              <a:rPr lang="en-IN" smtClean="0"/>
              <a:t>19-12-2022</a:t>
            </a:fld>
            <a:endParaRPr lang="en-IN"/>
          </a:p>
        </p:txBody>
      </p:sp>
      <p:sp>
        <p:nvSpPr>
          <p:cNvPr id="5" name="Footer Placeholder 4">
            <a:extLst>
              <a:ext uri="{FF2B5EF4-FFF2-40B4-BE49-F238E27FC236}">
                <a16:creationId xmlns:a16="http://schemas.microsoft.com/office/drawing/2014/main" id="{4B520FF3-5E42-DD06-DE39-5DB94BCDCA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A3F08A-CD54-BEB8-1A34-E114F9DE1151}"/>
              </a:ext>
            </a:extLst>
          </p:cNvPr>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11826331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9608-4056-28BB-6940-92AFEF89A6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B59A67-D74F-E889-9167-B83640925E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EB5AF9-1DA3-91F6-9A54-367FFB19782A}"/>
              </a:ext>
            </a:extLst>
          </p:cNvPr>
          <p:cNvSpPr>
            <a:spLocks noGrp="1"/>
          </p:cNvSpPr>
          <p:nvPr>
            <p:ph type="dt" sz="half" idx="10"/>
          </p:nvPr>
        </p:nvSpPr>
        <p:spPr/>
        <p:txBody>
          <a:bodyPr/>
          <a:lstStyle/>
          <a:p>
            <a:fld id="{67A3CB1B-9744-494A-90F4-36A636C4A8FC}" type="datetimeFigureOut">
              <a:rPr lang="en-IN" smtClean="0"/>
              <a:t>19-12-2022</a:t>
            </a:fld>
            <a:endParaRPr lang="en-IN"/>
          </a:p>
        </p:txBody>
      </p:sp>
      <p:sp>
        <p:nvSpPr>
          <p:cNvPr id="5" name="Footer Placeholder 4">
            <a:extLst>
              <a:ext uri="{FF2B5EF4-FFF2-40B4-BE49-F238E27FC236}">
                <a16:creationId xmlns:a16="http://schemas.microsoft.com/office/drawing/2014/main" id="{FE167356-BC22-23B8-0804-05E38A2477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C873F4-ED0B-7E1C-2092-D54FEDC5DD53}"/>
              </a:ext>
            </a:extLst>
          </p:cNvPr>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3597244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7D86-78BB-85E8-8B2C-F9AAB8366D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12CED7-281F-E7AB-FA39-9E0D58AD4C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74DBBE-D373-C3B4-2951-FE2444B60671}"/>
              </a:ext>
            </a:extLst>
          </p:cNvPr>
          <p:cNvSpPr>
            <a:spLocks noGrp="1"/>
          </p:cNvSpPr>
          <p:nvPr>
            <p:ph type="dt" sz="half" idx="10"/>
          </p:nvPr>
        </p:nvSpPr>
        <p:spPr/>
        <p:txBody>
          <a:bodyPr/>
          <a:lstStyle/>
          <a:p>
            <a:fld id="{67A3CB1B-9744-494A-90F4-36A636C4A8FC}" type="datetimeFigureOut">
              <a:rPr lang="en-IN" smtClean="0"/>
              <a:t>19-12-2022</a:t>
            </a:fld>
            <a:endParaRPr lang="en-IN"/>
          </a:p>
        </p:txBody>
      </p:sp>
      <p:sp>
        <p:nvSpPr>
          <p:cNvPr id="5" name="Footer Placeholder 4">
            <a:extLst>
              <a:ext uri="{FF2B5EF4-FFF2-40B4-BE49-F238E27FC236}">
                <a16:creationId xmlns:a16="http://schemas.microsoft.com/office/drawing/2014/main" id="{D20D9EB7-4A6A-8291-F0B9-3330869A96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0E2AC0-5AF2-C39B-7075-FBD2A128E4E7}"/>
              </a:ext>
            </a:extLst>
          </p:cNvPr>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203187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3CB1B-9744-494A-90F4-36A636C4A8FC}"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2372633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B4C7-251E-1BC0-BDB6-5D91818A71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CA73E3-9D51-1FB4-1D15-DB9E869C13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FC4A3E-92A3-6F2D-B807-13B2CBBD77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E0579D-D982-F813-22D2-C0F19B41DD81}"/>
              </a:ext>
            </a:extLst>
          </p:cNvPr>
          <p:cNvSpPr>
            <a:spLocks noGrp="1"/>
          </p:cNvSpPr>
          <p:nvPr>
            <p:ph type="dt" sz="half" idx="10"/>
          </p:nvPr>
        </p:nvSpPr>
        <p:spPr/>
        <p:txBody>
          <a:bodyPr/>
          <a:lstStyle/>
          <a:p>
            <a:fld id="{67A3CB1B-9744-494A-90F4-36A636C4A8FC}" type="datetimeFigureOut">
              <a:rPr lang="en-IN" smtClean="0"/>
              <a:t>19-12-2022</a:t>
            </a:fld>
            <a:endParaRPr lang="en-IN"/>
          </a:p>
        </p:txBody>
      </p:sp>
      <p:sp>
        <p:nvSpPr>
          <p:cNvPr id="6" name="Footer Placeholder 5">
            <a:extLst>
              <a:ext uri="{FF2B5EF4-FFF2-40B4-BE49-F238E27FC236}">
                <a16:creationId xmlns:a16="http://schemas.microsoft.com/office/drawing/2014/main" id="{7EEB620C-526C-48E5-6618-05E1C4B2FD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05B67C-8004-5413-85AD-87FA70C45CEB}"/>
              </a:ext>
            </a:extLst>
          </p:cNvPr>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2838926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8AD4-9893-67A1-1D9E-6062AF947E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615432-51AB-4CFE-764C-CA6DCEDF79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97D74A-3749-917F-51DA-F3889CEAC4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59E261-DD51-44C3-4797-B9CFFBFDEC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464E4D-FCE4-B86D-6981-B713194F3F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9D36A6-764F-4E2C-4C33-ED2FC45342D1}"/>
              </a:ext>
            </a:extLst>
          </p:cNvPr>
          <p:cNvSpPr>
            <a:spLocks noGrp="1"/>
          </p:cNvSpPr>
          <p:nvPr>
            <p:ph type="dt" sz="half" idx="10"/>
          </p:nvPr>
        </p:nvSpPr>
        <p:spPr/>
        <p:txBody>
          <a:bodyPr/>
          <a:lstStyle/>
          <a:p>
            <a:fld id="{67A3CB1B-9744-494A-90F4-36A636C4A8FC}" type="datetimeFigureOut">
              <a:rPr lang="en-IN" smtClean="0"/>
              <a:t>19-12-2022</a:t>
            </a:fld>
            <a:endParaRPr lang="en-IN"/>
          </a:p>
        </p:txBody>
      </p:sp>
      <p:sp>
        <p:nvSpPr>
          <p:cNvPr id="8" name="Footer Placeholder 7">
            <a:extLst>
              <a:ext uri="{FF2B5EF4-FFF2-40B4-BE49-F238E27FC236}">
                <a16:creationId xmlns:a16="http://schemas.microsoft.com/office/drawing/2014/main" id="{FC7487B8-9C28-C505-802C-F46A79498C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D7A9AC-12C2-5F25-C6A6-45E170B671CE}"/>
              </a:ext>
            </a:extLst>
          </p:cNvPr>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38140815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050F-9AB8-8B32-C0C8-4AD9FFBB9A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D9B9F1-B1DA-36DF-FD38-9C24D3BD8C7E}"/>
              </a:ext>
            </a:extLst>
          </p:cNvPr>
          <p:cNvSpPr>
            <a:spLocks noGrp="1"/>
          </p:cNvSpPr>
          <p:nvPr>
            <p:ph type="dt" sz="half" idx="10"/>
          </p:nvPr>
        </p:nvSpPr>
        <p:spPr/>
        <p:txBody>
          <a:bodyPr/>
          <a:lstStyle/>
          <a:p>
            <a:fld id="{67A3CB1B-9744-494A-90F4-36A636C4A8FC}" type="datetimeFigureOut">
              <a:rPr lang="en-IN" smtClean="0"/>
              <a:t>19-12-2022</a:t>
            </a:fld>
            <a:endParaRPr lang="en-IN"/>
          </a:p>
        </p:txBody>
      </p:sp>
      <p:sp>
        <p:nvSpPr>
          <p:cNvPr id="4" name="Footer Placeholder 3">
            <a:extLst>
              <a:ext uri="{FF2B5EF4-FFF2-40B4-BE49-F238E27FC236}">
                <a16:creationId xmlns:a16="http://schemas.microsoft.com/office/drawing/2014/main" id="{4368FD83-DDB6-2DC6-908B-0DB7C43285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D88C0F-9309-9A6A-D1AD-C43F67FE16B6}"/>
              </a:ext>
            </a:extLst>
          </p:cNvPr>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4640355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560FD5-AF21-E7BF-C093-2FA4A2A66887}"/>
              </a:ext>
            </a:extLst>
          </p:cNvPr>
          <p:cNvSpPr>
            <a:spLocks noGrp="1"/>
          </p:cNvSpPr>
          <p:nvPr>
            <p:ph type="dt" sz="half" idx="10"/>
          </p:nvPr>
        </p:nvSpPr>
        <p:spPr/>
        <p:txBody>
          <a:bodyPr/>
          <a:lstStyle/>
          <a:p>
            <a:fld id="{67A3CB1B-9744-494A-90F4-36A636C4A8FC}" type="datetimeFigureOut">
              <a:rPr lang="en-IN" smtClean="0"/>
              <a:t>19-12-2022</a:t>
            </a:fld>
            <a:endParaRPr lang="en-IN"/>
          </a:p>
        </p:txBody>
      </p:sp>
      <p:sp>
        <p:nvSpPr>
          <p:cNvPr id="3" name="Footer Placeholder 2">
            <a:extLst>
              <a:ext uri="{FF2B5EF4-FFF2-40B4-BE49-F238E27FC236}">
                <a16:creationId xmlns:a16="http://schemas.microsoft.com/office/drawing/2014/main" id="{82610047-99DA-9654-8A20-4A9714BA45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D65713-C9DC-F825-A22D-B460C3058E52}"/>
              </a:ext>
            </a:extLst>
          </p:cNvPr>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10430271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6D91-B2E3-237D-A4FB-B999DBDF93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F99BB8-18CB-A86B-4272-2CBD0B6255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FF09CE-28A7-AE86-0B56-B99173B19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F698F8-FF15-25E9-0BC2-C0A364AABD80}"/>
              </a:ext>
            </a:extLst>
          </p:cNvPr>
          <p:cNvSpPr>
            <a:spLocks noGrp="1"/>
          </p:cNvSpPr>
          <p:nvPr>
            <p:ph type="dt" sz="half" idx="10"/>
          </p:nvPr>
        </p:nvSpPr>
        <p:spPr/>
        <p:txBody>
          <a:bodyPr/>
          <a:lstStyle/>
          <a:p>
            <a:fld id="{67A3CB1B-9744-494A-90F4-36A636C4A8FC}" type="datetimeFigureOut">
              <a:rPr lang="en-IN" smtClean="0"/>
              <a:t>19-12-2022</a:t>
            </a:fld>
            <a:endParaRPr lang="en-IN"/>
          </a:p>
        </p:txBody>
      </p:sp>
      <p:sp>
        <p:nvSpPr>
          <p:cNvPr id="6" name="Footer Placeholder 5">
            <a:extLst>
              <a:ext uri="{FF2B5EF4-FFF2-40B4-BE49-F238E27FC236}">
                <a16:creationId xmlns:a16="http://schemas.microsoft.com/office/drawing/2014/main" id="{BE65F654-E40B-E790-5EB7-FF45E783BF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09BA6A-2430-B93F-A722-7F5E327FE1A3}"/>
              </a:ext>
            </a:extLst>
          </p:cNvPr>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37413864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66ABD-BBF8-0E1C-72F4-818C6BBE8B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FCF95A-2322-EA31-42C1-077214F80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F84DBF-E7DC-6C52-21FC-8D8D729EBA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6DE575-5753-A7C9-35CE-7CDAD5EA0BDF}"/>
              </a:ext>
            </a:extLst>
          </p:cNvPr>
          <p:cNvSpPr>
            <a:spLocks noGrp="1"/>
          </p:cNvSpPr>
          <p:nvPr>
            <p:ph type="dt" sz="half" idx="10"/>
          </p:nvPr>
        </p:nvSpPr>
        <p:spPr/>
        <p:txBody>
          <a:bodyPr/>
          <a:lstStyle/>
          <a:p>
            <a:fld id="{67A3CB1B-9744-494A-90F4-36A636C4A8FC}" type="datetimeFigureOut">
              <a:rPr lang="en-IN" smtClean="0"/>
              <a:t>19-12-2022</a:t>
            </a:fld>
            <a:endParaRPr lang="en-IN"/>
          </a:p>
        </p:txBody>
      </p:sp>
      <p:sp>
        <p:nvSpPr>
          <p:cNvPr id="6" name="Footer Placeholder 5">
            <a:extLst>
              <a:ext uri="{FF2B5EF4-FFF2-40B4-BE49-F238E27FC236}">
                <a16:creationId xmlns:a16="http://schemas.microsoft.com/office/drawing/2014/main" id="{E037BA66-B70D-5DC4-43F8-57DC5141A3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A30A17-0A20-4B1A-62B8-50A8E4C9621A}"/>
              </a:ext>
            </a:extLst>
          </p:cNvPr>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18356386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8377-9ACD-4703-A430-F34A7C4D0C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FEDB19-4F26-7290-D96A-78669FA476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0AC3F5-B1C5-B0E4-88FA-954471434A32}"/>
              </a:ext>
            </a:extLst>
          </p:cNvPr>
          <p:cNvSpPr>
            <a:spLocks noGrp="1"/>
          </p:cNvSpPr>
          <p:nvPr>
            <p:ph type="dt" sz="half" idx="10"/>
          </p:nvPr>
        </p:nvSpPr>
        <p:spPr/>
        <p:txBody>
          <a:bodyPr/>
          <a:lstStyle/>
          <a:p>
            <a:fld id="{67A3CB1B-9744-494A-90F4-36A636C4A8FC}" type="datetimeFigureOut">
              <a:rPr lang="en-IN" smtClean="0"/>
              <a:t>19-12-2022</a:t>
            </a:fld>
            <a:endParaRPr lang="en-IN"/>
          </a:p>
        </p:txBody>
      </p:sp>
      <p:sp>
        <p:nvSpPr>
          <p:cNvPr id="5" name="Footer Placeholder 4">
            <a:extLst>
              <a:ext uri="{FF2B5EF4-FFF2-40B4-BE49-F238E27FC236}">
                <a16:creationId xmlns:a16="http://schemas.microsoft.com/office/drawing/2014/main" id="{ADE4779C-B079-2971-ED9F-58949F3C50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6FE5BE-4145-E010-3F00-A2214E2A0E6C}"/>
              </a:ext>
            </a:extLst>
          </p:cNvPr>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47656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C0F5B4-3878-B82D-0A61-00850E6143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A1D98B-2A76-69C2-D314-7A5B9433B0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3CA802-F8EC-AC3B-F004-FA7A35E33229}"/>
              </a:ext>
            </a:extLst>
          </p:cNvPr>
          <p:cNvSpPr>
            <a:spLocks noGrp="1"/>
          </p:cNvSpPr>
          <p:nvPr>
            <p:ph type="dt" sz="half" idx="10"/>
          </p:nvPr>
        </p:nvSpPr>
        <p:spPr/>
        <p:txBody>
          <a:bodyPr/>
          <a:lstStyle/>
          <a:p>
            <a:fld id="{67A3CB1B-9744-494A-90F4-36A636C4A8FC}" type="datetimeFigureOut">
              <a:rPr lang="en-IN" smtClean="0"/>
              <a:t>19-12-2022</a:t>
            </a:fld>
            <a:endParaRPr lang="en-IN"/>
          </a:p>
        </p:txBody>
      </p:sp>
      <p:sp>
        <p:nvSpPr>
          <p:cNvPr id="5" name="Footer Placeholder 4">
            <a:extLst>
              <a:ext uri="{FF2B5EF4-FFF2-40B4-BE49-F238E27FC236}">
                <a16:creationId xmlns:a16="http://schemas.microsoft.com/office/drawing/2014/main" id="{D4EE3900-5AC7-A89C-7924-DE511F4978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CDB67C-FA4B-1C6C-A068-A0768AEB5179}"/>
              </a:ext>
            </a:extLst>
          </p:cNvPr>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40510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CB1B-9744-494A-90F4-36A636C4A8FC}"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245176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3CB1B-9744-494A-90F4-36A636C4A8FC}"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308464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A3CB1B-9744-494A-90F4-36A636C4A8FC}" type="datetimeFigureOut">
              <a:rPr lang="en-IN" smtClean="0"/>
              <a:t>19-12-2022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819043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A3CB1B-9744-494A-90F4-36A636C4A8FC}" type="datetimeFigureOut">
              <a:rPr lang="en-IN" smtClean="0"/>
              <a:t>19-12-2022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9795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3CB1B-9744-494A-90F4-36A636C4A8FC}" type="datetimeFigureOut">
              <a:rPr lang="en-IN" smtClean="0"/>
              <a:t>19-12-2022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3467008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3CB1B-9744-494A-90F4-36A636C4A8FC}"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365338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3CB1B-9744-494A-90F4-36A636C4A8FC}"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BF1646-005A-41F3-A8E6-C1EB5196B433}" type="slidenum">
              <a:rPr lang="en-IN" smtClean="0"/>
              <a:t>‹#›</a:t>
            </a:fld>
            <a:endParaRPr lang="en-IN"/>
          </a:p>
        </p:txBody>
      </p:sp>
    </p:spTree>
    <p:extLst>
      <p:ext uri="{BB962C8B-B14F-4D97-AF65-F5344CB8AC3E}">
        <p14:creationId xmlns:p14="http://schemas.microsoft.com/office/powerpoint/2010/main" val="299225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A3CB1B-9744-494A-90F4-36A636C4A8FC}" type="datetimeFigureOut">
              <a:rPr lang="en-IN" smtClean="0"/>
              <a:t>19-12-2022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F1646-005A-41F3-A8E6-C1EB5196B433}" type="slidenum">
              <a:rPr lang="en-IN" smtClean="0"/>
              <a:t>‹#›</a:t>
            </a:fld>
            <a:endParaRPr lang="en-IN"/>
          </a:p>
        </p:txBody>
      </p:sp>
    </p:spTree>
    <p:extLst>
      <p:ext uri="{BB962C8B-B14F-4D97-AF65-F5344CB8AC3E}">
        <p14:creationId xmlns:p14="http://schemas.microsoft.com/office/powerpoint/2010/main" val="233161736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AB9A54-9FA9-77E1-1FDA-C723AAAAE9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625AC6-4360-8DF7-096C-71A503CEDE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E1F5EE-C726-6344-EE7A-1F9F67E46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A3CB1B-9744-494A-90F4-36A636C4A8FC}" type="datetimeFigureOut">
              <a:rPr lang="en-IN" smtClean="0"/>
              <a:t>19-12-2022</a:t>
            </a:fld>
            <a:endParaRPr lang="en-IN"/>
          </a:p>
        </p:txBody>
      </p:sp>
      <p:sp>
        <p:nvSpPr>
          <p:cNvPr id="5" name="Footer Placeholder 4">
            <a:extLst>
              <a:ext uri="{FF2B5EF4-FFF2-40B4-BE49-F238E27FC236}">
                <a16:creationId xmlns:a16="http://schemas.microsoft.com/office/drawing/2014/main" id="{A291F27B-7B2F-A1A3-5A8A-00878A7AE0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134215-2C76-8A16-272F-1A5A011EB1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F1646-005A-41F3-A8E6-C1EB5196B433}" type="slidenum">
              <a:rPr lang="en-IN" smtClean="0"/>
              <a:t>‹#›</a:t>
            </a:fld>
            <a:endParaRPr lang="en-IN"/>
          </a:p>
        </p:txBody>
      </p:sp>
    </p:spTree>
    <p:extLst>
      <p:ext uri="{BB962C8B-B14F-4D97-AF65-F5344CB8AC3E}">
        <p14:creationId xmlns:p14="http://schemas.microsoft.com/office/powerpoint/2010/main" val="333761042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BB86-6C3B-9FC9-75DC-62C9C2BD3305}"/>
              </a:ext>
            </a:extLst>
          </p:cNvPr>
          <p:cNvSpPr>
            <a:spLocks noGrp="1"/>
          </p:cNvSpPr>
          <p:nvPr>
            <p:ph type="ctrTitle"/>
          </p:nvPr>
        </p:nvSpPr>
        <p:spPr>
          <a:xfrm>
            <a:off x="922710" y="1308408"/>
            <a:ext cx="8825658" cy="2130804"/>
          </a:xfrm>
        </p:spPr>
        <p:txBody>
          <a:bodyPr>
            <a:normAutofit fontScale="90000"/>
          </a:bodyPr>
          <a:lstStyle/>
          <a:p>
            <a:pPr algn="ctr">
              <a:lnSpc>
                <a:spcPct val="150000"/>
              </a:lnSpc>
            </a:pPr>
            <a:r>
              <a:rPr lang="en-IN" sz="3600" b="1" u="sng"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ASSOCIATION RULE MINING</a:t>
            </a:r>
            <a:br>
              <a:rPr lang="en-IN" sz="4400" b="1"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br>
            <a:r>
              <a:rPr lang="en-IN" sz="6000" b="1"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APRIORI AND FP GROWTH</a:t>
            </a:r>
            <a:br>
              <a:rPr lang="en-IN" sz="6000" b="1"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br>
            <a:r>
              <a:rPr lang="en-IN" sz="6000" b="1"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ALGORITHMS</a:t>
            </a:r>
            <a:endParaRPr lang="en-IN" sz="60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FC9B9F09-998E-7789-3F4F-C6A276D5F8C8}"/>
              </a:ext>
            </a:extLst>
          </p:cNvPr>
          <p:cNvSpPr>
            <a:spLocks noGrp="1"/>
          </p:cNvSpPr>
          <p:nvPr>
            <p:ph type="subTitle" idx="1"/>
          </p:nvPr>
        </p:nvSpPr>
        <p:spPr>
          <a:xfrm>
            <a:off x="1146496" y="4486169"/>
            <a:ext cx="2885534" cy="707782"/>
          </a:xfrm>
        </p:spPr>
        <p:txBody>
          <a:bodyPr/>
          <a:lstStyle/>
          <a:p>
            <a:r>
              <a:rPr lang="en-IN" dirty="0"/>
              <a:t> </a:t>
            </a:r>
          </a:p>
        </p:txBody>
      </p:sp>
      <p:pic>
        <p:nvPicPr>
          <p:cNvPr id="1026" name="Picture 2" descr="Kawaii White Bread and Milk Graphic by goodflows.studio · Creative Fabrica">
            <a:extLst>
              <a:ext uri="{FF2B5EF4-FFF2-40B4-BE49-F238E27FC236}">
                <a16:creationId xmlns:a16="http://schemas.microsoft.com/office/drawing/2014/main" id="{5900976C-4BAA-1BFD-1A37-E5E8CD1CF4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94" t="24399" r="21170" b="22794"/>
          <a:stretch/>
        </p:blipFill>
        <p:spPr bwMode="auto">
          <a:xfrm>
            <a:off x="1031767" y="3905471"/>
            <a:ext cx="3126098" cy="1913734"/>
          </a:xfrm>
          <a:prstGeom prst="rect">
            <a:avLst/>
          </a:prstGeom>
          <a:noFill/>
          <a:extLst>
            <a:ext uri="{909E8E84-426E-40DD-AFC4-6F175D3DCCD1}">
              <a14:hiddenFill xmlns:a14="http://schemas.microsoft.com/office/drawing/2010/main">
                <a:solidFill>
                  <a:srgbClr val="FFFFFF"/>
                </a:solidFill>
              </a14:hiddenFill>
            </a:ext>
          </a:extLst>
        </p:spPr>
      </p:pic>
      <p:pic>
        <p:nvPicPr>
          <p:cNvPr id="20" name="Graphic 19" descr="Line arrow Straight">
            <a:extLst>
              <a:ext uri="{FF2B5EF4-FFF2-40B4-BE49-F238E27FC236}">
                <a16:creationId xmlns:a16="http://schemas.microsoft.com/office/drawing/2014/main" id="{2D940EEE-5BD0-CD77-C566-22C43E6966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4496499" y="4216907"/>
            <a:ext cx="2357306" cy="1602298"/>
          </a:xfrm>
          <a:prstGeom prst="rect">
            <a:avLst/>
          </a:prstGeom>
        </p:spPr>
      </p:pic>
      <p:pic>
        <p:nvPicPr>
          <p:cNvPr id="1036" name="Picture 12" descr="Premium Vector | Cute funny butter character. hand drawn cartoon kawaii  character illustration . isolated on white background. butter character  concept">
            <a:extLst>
              <a:ext uri="{FF2B5EF4-FFF2-40B4-BE49-F238E27FC236}">
                <a16:creationId xmlns:a16="http://schemas.microsoft.com/office/drawing/2014/main" id="{6B42AAB9-32EE-3AB3-85D5-C3A9B0C4E6B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766" t="16715" r="8766" b="18969"/>
          <a:stretch/>
        </p:blipFill>
        <p:spPr bwMode="auto">
          <a:xfrm>
            <a:off x="6853805" y="4006272"/>
            <a:ext cx="2195344" cy="1712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77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6"/>
                                        </p:tgtEl>
                                        <p:attrNameLst>
                                          <p:attrName>style.visibility</p:attrName>
                                        </p:attrNameLst>
                                      </p:cBhvr>
                                      <p:to>
                                        <p:strVal val="visible"/>
                                      </p:to>
                                    </p:set>
                                    <p:animEffect transition="in" filter="fade">
                                      <p:cBhvr>
                                        <p:cTn id="17"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0173-B780-C623-F225-F01421F32022}"/>
              </a:ext>
            </a:extLst>
          </p:cNvPr>
          <p:cNvSpPr>
            <a:spLocks noGrp="1"/>
          </p:cNvSpPr>
          <p:nvPr>
            <p:ph type="title"/>
          </p:nvPr>
        </p:nvSpPr>
        <p:spPr>
          <a:xfrm>
            <a:off x="677334" y="609600"/>
            <a:ext cx="8596668" cy="799750"/>
          </a:xfrm>
        </p:spPr>
        <p:txBody>
          <a:bodyPr/>
          <a:lstStyle/>
          <a:p>
            <a:r>
              <a:rPr lang="en-IN" b="1" dirty="0">
                <a:effectLst>
                  <a:outerShdw blurRad="38100" dist="38100" dir="2700000" algn="tl">
                    <a:srgbClr val="000000">
                      <a:alpha val="43137"/>
                    </a:srgbClr>
                  </a:outerShdw>
                </a:effectLst>
              </a:rPr>
              <a:t>APRIORI ALGORITHM</a:t>
            </a:r>
          </a:p>
        </p:txBody>
      </p:sp>
      <p:sp>
        <p:nvSpPr>
          <p:cNvPr id="3" name="Content Placeholder 2">
            <a:extLst>
              <a:ext uri="{FF2B5EF4-FFF2-40B4-BE49-F238E27FC236}">
                <a16:creationId xmlns:a16="http://schemas.microsoft.com/office/drawing/2014/main" id="{553B502C-1022-2842-F289-949AB359B89D}"/>
              </a:ext>
            </a:extLst>
          </p:cNvPr>
          <p:cNvSpPr>
            <a:spLocks noGrp="1"/>
          </p:cNvSpPr>
          <p:nvPr>
            <p:ph idx="1"/>
          </p:nvPr>
        </p:nvSpPr>
        <p:spPr>
          <a:xfrm>
            <a:off x="677334" y="1409350"/>
            <a:ext cx="8596668" cy="5075339"/>
          </a:xfrm>
        </p:spPr>
        <p:txBody>
          <a:bodyPr>
            <a:normAutofit/>
          </a:bodyPr>
          <a:lstStyle/>
          <a:p>
            <a:r>
              <a:rPr lang="en-US" sz="2000" dirty="0"/>
              <a:t>This algorithm is also called as FREQUENT PATTERN MINING.</a:t>
            </a:r>
          </a:p>
          <a:p>
            <a:pPr marL="0" indent="0">
              <a:buNone/>
            </a:pPr>
            <a:r>
              <a:rPr lang="en-US" dirty="0"/>
              <a:t> </a:t>
            </a:r>
            <a:r>
              <a:rPr lang="en-US" sz="2400" u="sng" dirty="0">
                <a:solidFill>
                  <a:srgbClr val="234070"/>
                </a:solidFill>
                <a:effectLst>
                  <a:outerShdw blurRad="38100" dist="38100" dir="2700000" algn="tl">
                    <a:srgbClr val="000000">
                      <a:alpha val="43137"/>
                    </a:srgbClr>
                  </a:outerShdw>
                </a:effectLst>
              </a:rPr>
              <a:t>DEFINITION OF APRIORI ALGORITHM</a:t>
            </a:r>
          </a:p>
          <a:p>
            <a:pPr>
              <a:buFont typeface="Wingdings" panose="05000000000000000000" pitchFamily="2" charset="2"/>
              <a:buChar char="Ø"/>
            </a:pPr>
            <a:r>
              <a:rPr lang="en-US" sz="2000" dirty="0"/>
              <a:t> </a:t>
            </a:r>
            <a:r>
              <a:rPr lang="en-US" sz="2400" dirty="0"/>
              <a:t> </a:t>
            </a:r>
            <a:r>
              <a:rPr lang="en-US" sz="2200" dirty="0"/>
              <a:t>APRIORI - the basic algorithm for finding frequent </a:t>
            </a:r>
            <a:r>
              <a:rPr lang="en-US" sz="2200" dirty="0" err="1"/>
              <a:t>itemsets</a:t>
            </a:r>
            <a:r>
              <a:rPr lang="en-US" sz="2200" dirty="0"/>
              <a:t>.</a:t>
            </a:r>
          </a:p>
          <a:p>
            <a:pPr>
              <a:buFont typeface="Wingdings" panose="05000000000000000000" pitchFamily="2" charset="2"/>
              <a:buChar char="Ø"/>
            </a:pPr>
            <a:r>
              <a:rPr lang="en-US" sz="2200" dirty="0"/>
              <a:t>The name of the algorithm is based on the fact that the algorithm uses </a:t>
            </a:r>
            <a:r>
              <a:rPr lang="en-US" sz="2200" dirty="0">
                <a:highlight>
                  <a:srgbClr val="FFFF00"/>
                </a:highlight>
              </a:rPr>
              <a:t>prior knowledge</a:t>
            </a:r>
            <a:r>
              <a:rPr lang="en-US" sz="2200" dirty="0"/>
              <a:t> of frequent itemset properties.</a:t>
            </a:r>
          </a:p>
          <a:p>
            <a:pPr>
              <a:buFont typeface="Wingdings" panose="05000000000000000000" pitchFamily="2" charset="2"/>
              <a:buChar char="Ø"/>
            </a:pPr>
            <a:r>
              <a:rPr lang="en-US" sz="2200" dirty="0" err="1"/>
              <a:t>Apriori</a:t>
            </a:r>
            <a:r>
              <a:rPr lang="en-US" sz="2200" dirty="0"/>
              <a:t> is designed to operate on database containing transactions.</a:t>
            </a:r>
          </a:p>
          <a:p>
            <a:pPr marL="0" indent="0">
              <a:buNone/>
            </a:pPr>
            <a:r>
              <a:rPr lang="en-US" sz="2200" dirty="0"/>
              <a:t>            Example: Collections of items bought by customers.</a:t>
            </a:r>
          </a:p>
          <a:p>
            <a:pPr>
              <a:buFont typeface="Wingdings" panose="05000000000000000000" pitchFamily="2" charset="2"/>
              <a:buChar char="Ø"/>
            </a:pPr>
            <a:r>
              <a:rPr lang="en-US" sz="2200" dirty="0" err="1"/>
              <a:t>Apriori</a:t>
            </a:r>
            <a:r>
              <a:rPr lang="en-US" sz="2200" dirty="0"/>
              <a:t> employs an iterative approach known as a level-wise search, where k item sets are used to explore (k + 1) item sets.</a:t>
            </a:r>
            <a:endParaRPr lang="en-IN" sz="2200" dirty="0"/>
          </a:p>
          <a:p>
            <a:endParaRPr lang="en-IN" sz="2000" dirty="0"/>
          </a:p>
        </p:txBody>
      </p:sp>
    </p:spTree>
    <p:extLst>
      <p:ext uri="{BB962C8B-B14F-4D97-AF65-F5344CB8AC3E}">
        <p14:creationId xmlns:p14="http://schemas.microsoft.com/office/powerpoint/2010/main" val="145692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456F-4D20-38AD-F9D1-3ACB3E2CBD06}"/>
              </a:ext>
            </a:extLst>
          </p:cNvPr>
          <p:cNvSpPr>
            <a:spLocks noGrp="1"/>
          </p:cNvSpPr>
          <p:nvPr>
            <p:ph type="title"/>
          </p:nvPr>
        </p:nvSpPr>
        <p:spPr>
          <a:xfrm>
            <a:off x="677334" y="609601"/>
            <a:ext cx="8596668" cy="762000"/>
          </a:xfrm>
        </p:spPr>
        <p:txBody>
          <a:bodyPr>
            <a:normAutofit/>
          </a:bodyPr>
          <a:lstStyle/>
          <a:p>
            <a:r>
              <a:rPr lang="en-US" sz="3600" b="1">
                <a:effectLst>
                  <a:outerShdw blurRad="38100" dist="38100" dir="2700000" algn="tl">
                    <a:srgbClr val="000000">
                      <a:alpha val="43137"/>
                    </a:srgbClr>
                  </a:outerShdw>
                </a:effectLst>
              </a:rPr>
              <a:t>WHAT ACTUALLY APRIORI SAYS?</a:t>
            </a:r>
            <a:endParaRPr lang="en-IN" dirty="0"/>
          </a:p>
        </p:txBody>
      </p:sp>
      <p:sp>
        <p:nvSpPr>
          <p:cNvPr id="3" name="Content Placeholder 2">
            <a:extLst>
              <a:ext uri="{FF2B5EF4-FFF2-40B4-BE49-F238E27FC236}">
                <a16:creationId xmlns:a16="http://schemas.microsoft.com/office/drawing/2014/main" id="{B9C46F4F-27EE-52C1-9A37-682120FC775F}"/>
              </a:ext>
            </a:extLst>
          </p:cNvPr>
          <p:cNvSpPr>
            <a:spLocks noGrp="1"/>
          </p:cNvSpPr>
          <p:nvPr>
            <p:ph idx="1"/>
          </p:nvPr>
        </p:nvSpPr>
        <p:spPr>
          <a:xfrm>
            <a:off x="677334" y="1665514"/>
            <a:ext cx="8596668" cy="4375849"/>
          </a:xfrm>
        </p:spPr>
        <p:txBody>
          <a:bodyPr>
            <a:normAutofit/>
          </a:bodyPr>
          <a:lstStyle/>
          <a:p>
            <a:pPr marL="0" indent="0">
              <a:buNone/>
            </a:pPr>
            <a:r>
              <a:rPr lang="en-US" sz="2400" dirty="0"/>
              <a:t>The probability that item I is not frequent is if :</a:t>
            </a:r>
          </a:p>
          <a:p>
            <a:pPr marL="457200" indent="-457200">
              <a:buFont typeface="+mj-lt"/>
              <a:buAutoNum type="arabicPeriod"/>
            </a:pPr>
            <a:r>
              <a:rPr lang="en-US" sz="2400" dirty="0"/>
              <a:t>P(I) &lt; minimum support threshold, then I is not frequent.</a:t>
            </a:r>
          </a:p>
          <a:p>
            <a:pPr marL="457200" indent="-457200">
              <a:buFont typeface="+mj-lt"/>
              <a:buAutoNum type="arabicPeriod"/>
            </a:pPr>
            <a:r>
              <a:rPr lang="en-US" sz="2400" dirty="0"/>
              <a:t>P (I+A) &lt; minimum support threshold, then I+A is not frequent, where A also belongs to itemset.</a:t>
            </a:r>
          </a:p>
          <a:p>
            <a:pPr marL="457200" indent="-457200">
              <a:buFont typeface="+mj-lt"/>
              <a:buAutoNum type="arabicPeriod"/>
            </a:pPr>
            <a:r>
              <a:rPr lang="en-US" sz="2400" dirty="0"/>
              <a:t>It follows Antimonotone property.</a:t>
            </a:r>
          </a:p>
          <a:p>
            <a:pPr>
              <a:buFont typeface="Wingdings" panose="05000000000000000000" pitchFamily="2" charset="2"/>
              <a:buChar char="q"/>
            </a:pPr>
            <a:r>
              <a:rPr lang="en-IN" sz="2400" dirty="0"/>
              <a:t> The steps followed in </a:t>
            </a:r>
            <a:r>
              <a:rPr lang="en-IN" sz="2400" dirty="0" err="1"/>
              <a:t>apriori</a:t>
            </a:r>
            <a:r>
              <a:rPr lang="en-IN" sz="2400" dirty="0"/>
              <a:t> algorithm of data mining are:</a:t>
            </a:r>
          </a:p>
          <a:p>
            <a:pPr>
              <a:buFont typeface="Wingdings" panose="05000000000000000000" pitchFamily="2" charset="2"/>
              <a:buChar char="ü"/>
            </a:pPr>
            <a:r>
              <a:rPr lang="en-IN" sz="2400" dirty="0"/>
              <a:t>Join step </a:t>
            </a:r>
          </a:p>
          <a:p>
            <a:pPr>
              <a:buFont typeface="Wingdings" panose="05000000000000000000" pitchFamily="2" charset="2"/>
              <a:buChar char="ü"/>
            </a:pPr>
            <a:r>
              <a:rPr lang="en-IN" sz="2400" dirty="0"/>
              <a:t>Prune step</a:t>
            </a:r>
          </a:p>
        </p:txBody>
      </p:sp>
    </p:spTree>
    <p:extLst>
      <p:ext uri="{BB962C8B-B14F-4D97-AF65-F5344CB8AC3E}">
        <p14:creationId xmlns:p14="http://schemas.microsoft.com/office/powerpoint/2010/main" val="128724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5539-BCA3-537C-33C0-33D968118BAF}"/>
              </a:ext>
            </a:extLst>
          </p:cNvPr>
          <p:cNvSpPr>
            <a:spLocks noGrp="1"/>
          </p:cNvSpPr>
          <p:nvPr>
            <p:ph type="title"/>
          </p:nvPr>
        </p:nvSpPr>
        <p:spPr>
          <a:xfrm>
            <a:off x="677334" y="609601"/>
            <a:ext cx="8596668" cy="741028"/>
          </a:xfrm>
        </p:spPr>
        <p:txBody>
          <a:bodyPr/>
          <a:lstStyle/>
          <a:p>
            <a:r>
              <a:rPr lang="en-US" sz="4000" b="1" dirty="0"/>
              <a:t> </a:t>
            </a:r>
            <a:r>
              <a:rPr lang="en-US" sz="2800" b="1" dirty="0">
                <a:effectLst>
                  <a:outerShdw blurRad="38100" dist="38100" dir="2700000" algn="tl">
                    <a:srgbClr val="000000">
                      <a:alpha val="43137"/>
                    </a:srgbClr>
                  </a:outerShdw>
                </a:effectLst>
              </a:rPr>
              <a:t>KEY CONCEPTS</a:t>
            </a:r>
            <a:endParaRPr lang="en-IN" sz="2800" dirty="0"/>
          </a:p>
        </p:txBody>
      </p:sp>
      <p:sp>
        <p:nvSpPr>
          <p:cNvPr id="3" name="Content Placeholder 2">
            <a:extLst>
              <a:ext uri="{FF2B5EF4-FFF2-40B4-BE49-F238E27FC236}">
                <a16:creationId xmlns:a16="http://schemas.microsoft.com/office/drawing/2014/main" id="{A6D03670-673F-FC4B-9D9E-AA54996D4C3F}"/>
              </a:ext>
            </a:extLst>
          </p:cNvPr>
          <p:cNvSpPr>
            <a:spLocks noGrp="1"/>
          </p:cNvSpPr>
          <p:nvPr>
            <p:ph idx="1"/>
          </p:nvPr>
        </p:nvSpPr>
        <p:spPr>
          <a:xfrm>
            <a:off x="677334" y="1551963"/>
            <a:ext cx="8596668" cy="4489399"/>
          </a:xfrm>
        </p:spPr>
        <p:txBody>
          <a:bodyPr/>
          <a:lstStyle/>
          <a:p>
            <a:pPr>
              <a:buFont typeface="Wingdings" panose="05000000000000000000" pitchFamily="2" charset="2"/>
              <a:buChar char="Ø"/>
            </a:pPr>
            <a:r>
              <a:rPr lang="en-US" dirty="0"/>
              <a:t> </a:t>
            </a:r>
            <a:r>
              <a:rPr lang="en-US" sz="2000" dirty="0"/>
              <a:t>Frequent </a:t>
            </a:r>
            <a:r>
              <a:rPr lang="en-US" sz="2000" dirty="0" err="1"/>
              <a:t>Itemsets</a:t>
            </a:r>
            <a:r>
              <a:rPr lang="en-US" sz="2000" dirty="0"/>
              <a:t> : All the sets which contain the item with the minimum support</a:t>
            </a:r>
          </a:p>
          <a:p>
            <a:pPr>
              <a:buFont typeface="Wingdings" panose="05000000000000000000" pitchFamily="2" charset="2"/>
              <a:buChar char="Ø"/>
            </a:pPr>
            <a:r>
              <a:rPr lang="en-US" sz="2000" dirty="0" err="1"/>
              <a:t>Apriori</a:t>
            </a:r>
            <a:r>
              <a:rPr lang="en-US" sz="2000" dirty="0"/>
              <a:t> Property : Any subset of frequent itemset must be frequent.</a:t>
            </a:r>
          </a:p>
          <a:p>
            <a:pPr>
              <a:buFont typeface="Wingdings" panose="05000000000000000000" pitchFamily="2" charset="2"/>
              <a:buChar char="Ø"/>
            </a:pPr>
            <a:r>
              <a:rPr lang="en-US" sz="2000" dirty="0"/>
              <a:t> Anti - monotonicity :  It means if a set cannot pass a test, all of its supersets will fail the same test as well.</a:t>
            </a:r>
          </a:p>
          <a:p>
            <a:pPr>
              <a:buFont typeface="Wingdings" panose="05000000000000000000" pitchFamily="2" charset="2"/>
              <a:buChar char="Ø"/>
            </a:pPr>
            <a:r>
              <a:rPr lang="en-US" sz="2000" dirty="0"/>
              <a:t> Join Step : This step generates (K+1) item set from K – </a:t>
            </a:r>
            <a:r>
              <a:rPr lang="en-US" sz="2000" dirty="0" err="1"/>
              <a:t>itemsets</a:t>
            </a:r>
            <a:r>
              <a:rPr lang="en-US" sz="2000" dirty="0"/>
              <a:t> by joining each item with itself</a:t>
            </a:r>
          </a:p>
          <a:p>
            <a:pPr>
              <a:buFont typeface="Wingdings" panose="05000000000000000000" pitchFamily="2" charset="2"/>
              <a:buChar char="Ø"/>
            </a:pPr>
            <a:r>
              <a:rPr lang="en-US" sz="2000" dirty="0"/>
              <a:t>Prune Step : This step scans the count of each item in the database. If the candidate item does not meet minimum support , then it is regarded as infrequent and thus it is removed. This step is performed to reduce the size of the candidate </a:t>
            </a:r>
            <a:r>
              <a:rPr lang="en-US" sz="2000" dirty="0" err="1"/>
              <a:t>itemsets</a:t>
            </a:r>
            <a:r>
              <a:rPr lang="en-US" sz="2000" dirty="0"/>
              <a:t>.</a:t>
            </a:r>
          </a:p>
          <a:p>
            <a:pPr marL="0" indent="0">
              <a:buNone/>
            </a:pPr>
            <a:endParaRPr lang="en-US" dirty="0"/>
          </a:p>
        </p:txBody>
      </p:sp>
    </p:spTree>
    <p:extLst>
      <p:ext uri="{BB962C8B-B14F-4D97-AF65-F5344CB8AC3E}">
        <p14:creationId xmlns:p14="http://schemas.microsoft.com/office/powerpoint/2010/main" val="4017074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6198-2A12-6F65-90DB-9A6419BE083C}"/>
              </a:ext>
            </a:extLst>
          </p:cNvPr>
          <p:cNvSpPr>
            <a:spLocks noGrp="1"/>
          </p:cNvSpPr>
          <p:nvPr>
            <p:ph type="title"/>
          </p:nvPr>
        </p:nvSpPr>
        <p:spPr>
          <a:xfrm>
            <a:off x="677334" y="609600"/>
            <a:ext cx="9770172" cy="673916"/>
          </a:xfrm>
        </p:spPr>
        <p:txBody>
          <a:bodyPr>
            <a:noAutofit/>
          </a:bodyPr>
          <a:lstStyle/>
          <a:p>
            <a:r>
              <a:rPr lang="en-US" sz="3600" b="1" dirty="0">
                <a:solidFill>
                  <a:srgbClr val="234070"/>
                </a:solidFill>
                <a:effectLst>
                  <a:outerShdw blurRad="38100" dist="38100" dir="2700000" algn="tl">
                    <a:srgbClr val="000000">
                      <a:alpha val="43137"/>
                    </a:srgbClr>
                  </a:outerShdw>
                </a:effectLst>
                <a:latin typeface="Trebuchet MS" panose="020B0603020202020204" pitchFamily="34" charset="0"/>
              </a:rPr>
              <a:t>STEPS TO PERFORM APRIORI ALGORITHM</a:t>
            </a:r>
            <a:endParaRPr lang="en-IN" sz="3600" dirty="0">
              <a:solidFill>
                <a:srgbClr val="234070"/>
              </a:solidFill>
              <a:latin typeface="Trebuchet MS" panose="020B0603020202020204" pitchFamily="34" charset="0"/>
            </a:endParaRPr>
          </a:p>
        </p:txBody>
      </p:sp>
      <p:sp>
        <p:nvSpPr>
          <p:cNvPr id="17" name="Content Placeholder 16">
            <a:extLst>
              <a:ext uri="{FF2B5EF4-FFF2-40B4-BE49-F238E27FC236}">
                <a16:creationId xmlns:a16="http://schemas.microsoft.com/office/drawing/2014/main" id="{F89C52AE-D886-A5B7-4A08-2CED853D86DC}"/>
              </a:ext>
            </a:extLst>
          </p:cNvPr>
          <p:cNvSpPr>
            <a:spLocks noGrp="1"/>
          </p:cNvSpPr>
          <p:nvPr>
            <p:ph idx="1"/>
          </p:nvPr>
        </p:nvSpPr>
        <p:spPr>
          <a:xfrm>
            <a:off x="4301612" y="4343706"/>
            <a:ext cx="2375111" cy="1462110"/>
          </a:xfrm>
          <a:prstGeom prst="diamond">
            <a:avLst/>
          </a:prstGeom>
          <a:solidFill>
            <a:srgbClr val="CFDADF"/>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indent="0" algn="ctr">
              <a:buNone/>
            </a:pPr>
            <a:r>
              <a:rPr lang="en-US" sz="1300" dirty="0">
                <a:solidFill>
                  <a:schemeClr val="tx1"/>
                </a:solidFill>
              </a:rPr>
              <a:t>Set of K-1 frequent </a:t>
            </a:r>
            <a:r>
              <a:rPr lang="en-US" sz="1300" dirty="0" err="1">
                <a:solidFill>
                  <a:schemeClr val="tx1"/>
                </a:solidFill>
              </a:rPr>
              <a:t>itemsets</a:t>
            </a:r>
            <a:r>
              <a:rPr lang="en-US" sz="1300" dirty="0">
                <a:solidFill>
                  <a:schemeClr val="tx1"/>
                </a:solidFill>
              </a:rPr>
              <a:t> is NULL?</a:t>
            </a:r>
            <a:endParaRPr lang="en-IN" sz="1300" dirty="0">
              <a:solidFill>
                <a:schemeClr val="tx1"/>
              </a:solidFill>
            </a:endParaRPr>
          </a:p>
        </p:txBody>
      </p:sp>
      <p:sp>
        <p:nvSpPr>
          <p:cNvPr id="4" name="Parallelogram 3">
            <a:extLst>
              <a:ext uri="{FF2B5EF4-FFF2-40B4-BE49-F238E27FC236}">
                <a16:creationId xmlns:a16="http://schemas.microsoft.com/office/drawing/2014/main" id="{9BF52AE1-8B24-5397-AFF8-88CEE7497A23}"/>
              </a:ext>
            </a:extLst>
          </p:cNvPr>
          <p:cNvSpPr/>
          <p:nvPr/>
        </p:nvSpPr>
        <p:spPr>
          <a:xfrm>
            <a:off x="677333" y="2062264"/>
            <a:ext cx="2561977" cy="1223607"/>
          </a:xfrm>
          <a:prstGeom prst="parallelogram">
            <a:avLst/>
          </a:prstGeom>
          <a:solidFill>
            <a:srgbClr val="CFDA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ItemSets</a:t>
            </a:r>
            <a:endParaRPr lang="en-IN" dirty="0">
              <a:solidFill>
                <a:schemeClr val="tx1"/>
              </a:solidFill>
            </a:endParaRPr>
          </a:p>
        </p:txBody>
      </p:sp>
      <p:sp>
        <p:nvSpPr>
          <p:cNvPr id="5" name="Rectangle 4">
            <a:extLst>
              <a:ext uri="{FF2B5EF4-FFF2-40B4-BE49-F238E27FC236}">
                <a16:creationId xmlns:a16="http://schemas.microsoft.com/office/drawing/2014/main" id="{72CBEA2C-5680-6934-272D-7460CCD9455E}"/>
              </a:ext>
            </a:extLst>
          </p:cNvPr>
          <p:cNvSpPr/>
          <p:nvPr/>
        </p:nvSpPr>
        <p:spPr>
          <a:xfrm>
            <a:off x="8184858" y="1932900"/>
            <a:ext cx="3046155" cy="122360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Check each item with </a:t>
            </a:r>
            <a:r>
              <a:rPr lang="en-US" sz="1400" dirty="0" err="1">
                <a:solidFill>
                  <a:schemeClr val="tx1"/>
                </a:solidFill>
              </a:rPr>
              <a:t>min_support</a:t>
            </a:r>
            <a:r>
              <a:rPr lang="en-US" sz="1400" dirty="0">
                <a:solidFill>
                  <a:schemeClr val="tx1"/>
                </a:solidFill>
              </a:rPr>
              <a:t> (pruning step)</a:t>
            </a:r>
          </a:p>
        </p:txBody>
      </p:sp>
      <p:sp>
        <p:nvSpPr>
          <p:cNvPr id="6" name="Parallelogram 5">
            <a:extLst>
              <a:ext uri="{FF2B5EF4-FFF2-40B4-BE49-F238E27FC236}">
                <a16:creationId xmlns:a16="http://schemas.microsoft.com/office/drawing/2014/main" id="{F15D8050-7D56-7F9D-80CB-91A0B0FB54D1}"/>
              </a:ext>
            </a:extLst>
          </p:cNvPr>
          <p:cNvSpPr/>
          <p:nvPr/>
        </p:nvSpPr>
        <p:spPr>
          <a:xfrm>
            <a:off x="8131327" y="4505783"/>
            <a:ext cx="2976946" cy="1048408"/>
          </a:xfrm>
          <a:prstGeom prst="parallelogram">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Frequent items (after pruning)</a:t>
            </a:r>
            <a:endParaRPr lang="en-IN" sz="1400" dirty="0">
              <a:solidFill>
                <a:schemeClr val="tx1"/>
              </a:solidFill>
            </a:endParaRPr>
          </a:p>
        </p:txBody>
      </p:sp>
      <p:sp>
        <p:nvSpPr>
          <p:cNvPr id="7" name="Rectangle: Rounded Corners 6">
            <a:extLst>
              <a:ext uri="{FF2B5EF4-FFF2-40B4-BE49-F238E27FC236}">
                <a16:creationId xmlns:a16="http://schemas.microsoft.com/office/drawing/2014/main" id="{664CD41C-3590-E902-3099-633057430E2D}"/>
              </a:ext>
            </a:extLst>
          </p:cNvPr>
          <p:cNvSpPr/>
          <p:nvPr/>
        </p:nvSpPr>
        <p:spPr>
          <a:xfrm>
            <a:off x="964739" y="4583465"/>
            <a:ext cx="1747532" cy="982592"/>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STOP</a:t>
            </a:r>
            <a:endParaRPr lang="en-IN" b="1" dirty="0">
              <a:solidFill>
                <a:schemeClr val="tx1"/>
              </a:solidFill>
            </a:endParaRPr>
          </a:p>
        </p:txBody>
      </p:sp>
      <p:sp>
        <p:nvSpPr>
          <p:cNvPr id="8" name="Arrow: Right 7">
            <a:extLst>
              <a:ext uri="{FF2B5EF4-FFF2-40B4-BE49-F238E27FC236}">
                <a16:creationId xmlns:a16="http://schemas.microsoft.com/office/drawing/2014/main" id="{B90AB7F9-7082-36ED-23C1-34313187D3F1}"/>
              </a:ext>
            </a:extLst>
          </p:cNvPr>
          <p:cNvSpPr/>
          <p:nvPr/>
        </p:nvSpPr>
        <p:spPr>
          <a:xfrm>
            <a:off x="3112414" y="2645889"/>
            <a:ext cx="1110247" cy="134613"/>
          </a:xfrm>
          <a:prstGeom prst="rightArrow">
            <a:avLst/>
          </a:prstGeom>
          <a:solidFill>
            <a:srgbClr val="234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Arrow: Right 8">
            <a:extLst>
              <a:ext uri="{FF2B5EF4-FFF2-40B4-BE49-F238E27FC236}">
                <a16:creationId xmlns:a16="http://schemas.microsoft.com/office/drawing/2014/main" id="{D24440A8-6A5F-E433-1527-5BE6BB3B5A98}"/>
              </a:ext>
            </a:extLst>
          </p:cNvPr>
          <p:cNvSpPr/>
          <p:nvPr/>
        </p:nvSpPr>
        <p:spPr>
          <a:xfrm>
            <a:off x="6951741" y="2612820"/>
            <a:ext cx="1112617" cy="124882"/>
          </a:xfrm>
          <a:prstGeom prst="rightArrow">
            <a:avLst/>
          </a:prstGeom>
          <a:solidFill>
            <a:srgbClr val="234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6067E052-26EC-D6A4-E356-97C59F94EDCC}"/>
              </a:ext>
            </a:extLst>
          </p:cNvPr>
          <p:cNvSpPr/>
          <p:nvPr/>
        </p:nvSpPr>
        <p:spPr>
          <a:xfrm>
            <a:off x="9707936" y="3256797"/>
            <a:ext cx="114714" cy="1048406"/>
          </a:xfrm>
          <a:prstGeom prst="downArrow">
            <a:avLst/>
          </a:prstGeom>
          <a:solidFill>
            <a:srgbClr val="234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Left 10">
            <a:extLst>
              <a:ext uri="{FF2B5EF4-FFF2-40B4-BE49-F238E27FC236}">
                <a16:creationId xmlns:a16="http://schemas.microsoft.com/office/drawing/2014/main" id="{34EA53C0-E38A-6A91-9222-E0D717719C32}"/>
              </a:ext>
            </a:extLst>
          </p:cNvPr>
          <p:cNvSpPr/>
          <p:nvPr/>
        </p:nvSpPr>
        <p:spPr>
          <a:xfrm>
            <a:off x="6831241" y="4965113"/>
            <a:ext cx="1300086" cy="124882"/>
          </a:xfrm>
          <a:prstGeom prst="leftArrow">
            <a:avLst/>
          </a:prstGeom>
          <a:solidFill>
            <a:srgbClr val="234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Up 11">
            <a:extLst>
              <a:ext uri="{FF2B5EF4-FFF2-40B4-BE49-F238E27FC236}">
                <a16:creationId xmlns:a16="http://schemas.microsoft.com/office/drawing/2014/main" id="{78B1A89B-5BDD-2C53-CB2C-96DDE36272C3}"/>
              </a:ext>
            </a:extLst>
          </p:cNvPr>
          <p:cNvSpPr/>
          <p:nvPr/>
        </p:nvSpPr>
        <p:spPr>
          <a:xfrm>
            <a:off x="5435539" y="3256797"/>
            <a:ext cx="114714" cy="1056957"/>
          </a:xfrm>
          <a:prstGeom prst="up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Left 12">
            <a:extLst>
              <a:ext uri="{FF2B5EF4-FFF2-40B4-BE49-F238E27FC236}">
                <a16:creationId xmlns:a16="http://schemas.microsoft.com/office/drawing/2014/main" id="{E28E4A5D-D009-4AB5-4EEC-DFCD989F1F4E}"/>
              </a:ext>
            </a:extLst>
          </p:cNvPr>
          <p:cNvSpPr/>
          <p:nvPr/>
        </p:nvSpPr>
        <p:spPr>
          <a:xfrm>
            <a:off x="2847008" y="5010673"/>
            <a:ext cx="1319867" cy="134615"/>
          </a:xfrm>
          <a:prstGeom prst="leftArrow">
            <a:avLst/>
          </a:prstGeom>
          <a:solidFill>
            <a:srgbClr val="234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D5428AC5-5581-87DB-8147-499089608271}"/>
              </a:ext>
            </a:extLst>
          </p:cNvPr>
          <p:cNvSpPr/>
          <p:nvPr/>
        </p:nvSpPr>
        <p:spPr>
          <a:xfrm>
            <a:off x="4329634" y="1971578"/>
            <a:ext cx="2515133" cy="122360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generate k-itemset </a:t>
            </a:r>
          </a:p>
          <a:p>
            <a:pPr algn="ctr"/>
            <a:r>
              <a:rPr lang="en-IN" sz="1400" dirty="0">
                <a:solidFill>
                  <a:schemeClr val="tx1"/>
                </a:solidFill>
              </a:rPr>
              <a:t>candidate</a:t>
            </a:r>
          </a:p>
          <a:p>
            <a:pPr algn="ctr"/>
            <a:r>
              <a:rPr lang="en-IN" sz="1400" dirty="0">
                <a:solidFill>
                  <a:schemeClr val="tx1"/>
                </a:solidFill>
              </a:rPr>
              <a:t>(join steps)</a:t>
            </a:r>
          </a:p>
        </p:txBody>
      </p:sp>
      <p:sp>
        <p:nvSpPr>
          <p:cNvPr id="15" name="Oval 14">
            <a:extLst>
              <a:ext uri="{FF2B5EF4-FFF2-40B4-BE49-F238E27FC236}">
                <a16:creationId xmlns:a16="http://schemas.microsoft.com/office/drawing/2014/main" id="{2AABF895-F6AD-5363-7E01-602412F6BB07}"/>
              </a:ext>
            </a:extLst>
          </p:cNvPr>
          <p:cNvSpPr/>
          <p:nvPr/>
        </p:nvSpPr>
        <p:spPr>
          <a:xfrm>
            <a:off x="5846705" y="3564044"/>
            <a:ext cx="785587" cy="531618"/>
          </a:xfrm>
          <a:prstGeom prst="ellipse">
            <a:avLst/>
          </a:prstGeom>
          <a:solidFill>
            <a:srgbClr val="234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NO</a:t>
            </a:r>
            <a:endParaRPr lang="en-IN" sz="1400" b="1" dirty="0">
              <a:solidFill>
                <a:schemeClr val="bg1"/>
              </a:solidFill>
            </a:endParaRPr>
          </a:p>
        </p:txBody>
      </p:sp>
      <p:sp>
        <p:nvSpPr>
          <p:cNvPr id="16" name="Oval 15">
            <a:extLst>
              <a:ext uri="{FF2B5EF4-FFF2-40B4-BE49-F238E27FC236}">
                <a16:creationId xmlns:a16="http://schemas.microsoft.com/office/drawing/2014/main" id="{3D3DED9E-C152-3011-D032-8A5D0A984782}"/>
              </a:ext>
            </a:extLst>
          </p:cNvPr>
          <p:cNvSpPr/>
          <p:nvPr/>
        </p:nvSpPr>
        <p:spPr>
          <a:xfrm>
            <a:off x="3107336" y="4277489"/>
            <a:ext cx="820059" cy="565456"/>
          </a:xfrm>
          <a:prstGeom prst="ellipse">
            <a:avLst/>
          </a:prstGeom>
          <a:solidFill>
            <a:srgbClr val="234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YES</a:t>
            </a:r>
            <a:endParaRPr lang="en-IN" sz="1400" b="1" dirty="0">
              <a:solidFill>
                <a:schemeClr val="bg1"/>
              </a:solidFill>
            </a:endParaRPr>
          </a:p>
        </p:txBody>
      </p:sp>
    </p:spTree>
    <p:extLst>
      <p:ext uri="{BB962C8B-B14F-4D97-AF65-F5344CB8AC3E}">
        <p14:creationId xmlns:p14="http://schemas.microsoft.com/office/powerpoint/2010/main" val="6726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C871A-1C95-6E69-8F0D-4DB9874E0DBF}"/>
              </a:ext>
            </a:extLst>
          </p:cNvPr>
          <p:cNvSpPr>
            <a:spLocks noGrp="1"/>
          </p:cNvSpPr>
          <p:nvPr>
            <p:ph type="title"/>
          </p:nvPr>
        </p:nvSpPr>
        <p:spPr>
          <a:xfrm flipV="1">
            <a:off x="677334" y="553673"/>
            <a:ext cx="8596668" cy="55927"/>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A254F174-2BE6-1148-0DC1-D391057E7C5F}"/>
              </a:ext>
            </a:extLst>
          </p:cNvPr>
          <p:cNvSpPr>
            <a:spLocks noGrp="1"/>
          </p:cNvSpPr>
          <p:nvPr>
            <p:ph idx="1"/>
          </p:nvPr>
        </p:nvSpPr>
        <p:spPr>
          <a:xfrm>
            <a:off x="677334" y="830510"/>
            <a:ext cx="8596668" cy="5473816"/>
          </a:xfrm>
        </p:spPr>
        <p:txBody>
          <a:bodyPr>
            <a:normAutofit/>
          </a:bodyPr>
          <a:lstStyle/>
          <a:p>
            <a:pPr marL="0" indent="0">
              <a:buNone/>
            </a:pPr>
            <a:r>
              <a:rPr lang="en-US" sz="2000" dirty="0"/>
              <a:t>    </a:t>
            </a:r>
          </a:p>
        </p:txBody>
      </p:sp>
      <p:graphicFrame>
        <p:nvGraphicFramePr>
          <p:cNvPr id="4" name="Table 2">
            <a:extLst>
              <a:ext uri="{FF2B5EF4-FFF2-40B4-BE49-F238E27FC236}">
                <a16:creationId xmlns:a16="http://schemas.microsoft.com/office/drawing/2014/main" id="{6811CA10-EDB4-9F28-EB8F-47E58DEFD88D}"/>
              </a:ext>
            </a:extLst>
          </p:cNvPr>
          <p:cNvGraphicFramePr>
            <a:graphicFrameLocks noGrp="1"/>
          </p:cNvGraphicFramePr>
          <p:nvPr>
            <p:extLst>
              <p:ext uri="{D42A27DB-BD31-4B8C-83A1-F6EECF244321}">
                <p14:modId xmlns:p14="http://schemas.microsoft.com/office/powerpoint/2010/main" val="190538357"/>
              </p:ext>
            </p:extLst>
          </p:nvPr>
        </p:nvGraphicFramePr>
        <p:xfrm>
          <a:off x="554477" y="400092"/>
          <a:ext cx="3959405" cy="1600388"/>
        </p:xfrm>
        <a:graphic>
          <a:graphicData uri="http://schemas.openxmlformats.org/drawingml/2006/table">
            <a:tbl>
              <a:tblPr firstRow="1">
                <a:tableStyleId>{5C22544A-7EE6-4342-B048-85BDC9FD1C3A}</a:tableStyleId>
              </a:tblPr>
              <a:tblGrid>
                <a:gridCol w="908715">
                  <a:extLst>
                    <a:ext uri="{9D8B030D-6E8A-4147-A177-3AD203B41FA5}">
                      <a16:colId xmlns:a16="http://schemas.microsoft.com/office/drawing/2014/main" val="36979095"/>
                    </a:ext>
                  </a:extLst>
                </a:gridCol>
                <a:gridCol w="3050690">
                  <a:extLst>
                    <a:ext uri="{9D8B030D-6E8A-4147-A177-3AD203B41FA5}">
                      <a16:colId xmlns:a16="http://schemas.microsoft.com/office/drawing/2014/main" val="498726277"/>
                    </a:ext>
                  </a:extLst>
                </a:gridCol>
              </a:tblGrid>
              <a:tr h="287824">
                <a:tc>
                  <a:txBody>
                    <a:bodyPr/>
                    <a:lstStyle/>
                    <a:p>
                      <a:r>
                        <a:rPr lang="en-US" sz="1100" dirty="0"/>
                        <a:t>           TID</a:t>
                      </a:r>
                      <a:endParaRPr lang="en-IN" sz="1100" dirty="0"/>
                    </a:p>
                  </a:txBody>
                  <a:tcPr>
                    <a:solidFill>
                      <a:srgbClr val="234070"/>
                    </a:solidFill>
                  </a:tcPr>
                </a:tc>
                <a:tc>
                  <a:txBody>
                    <a:bodyPr/>
                    <a:lstStyle/>
                    <a:p>
                      <a:r>
                        <a:rPr lang="en-US" sz="1100" dirty="0"/>
                        <a:t>                                      Items Bought</a:t>
                      </a:r>
                      <a:endParaRPr lang="en-IN" sz="1100" dirty="0"/>
                    </a:p>
                  </a:txBody>
                  <a:tcPr>
                    <a:solidFill>
                      <a:srgbClr val="234070"/>
                    </a:solidFill>
                  </a:tcPr>
                </a:tc>
                <a:extLst>
                  <a:ext uri="{0D108BD9-81ED-4DB2-BD59-A6C34878D82A}">
                    <a16:rowId xmlns:a16="http://schemas.microsoft.com/office/drawing/2014/main" val="3491679334"/>
                  </a:ext>
                </a:extLst>
              </a:tr>
              <a:tr h="262796">
                <a:tc>
                  <a:txBody>
                    <a:bodyPr/>
                    <a:lstStyle/>
                    <a:p>
                      <a:r>
                        <a:rPr lang="en-US" sz="1100" dirty="0"/>
                        <a:t>               1</a:t>
                      </a:r>
                      <a:endParaRPr lang="en-IN" sz="1100" dirty="0"/>
                    </a:p>
                  </a:txBody>
                  <a:tcPr/>
                </a:tc>
                <a:tc>
                  <a:txBody>
                    <a:bodyPr/>
                    <a:lstStyle/>
                    <a:p>
                      <a:r>
                        <a:rPr lang="en-US" sz="1100" dirty="0"/>
                        <a:t>                            </a:t>
                      </a:r>
                      <a:r>
                        <a:rPr lang="en-US" sz="1100" dirty="0">
                          <a:solidFill>
                            <a:srgbClr val="00B0F0"/>
                          </a:solidFill>
                        </a:rPr>
                        <a:t>Milk</a:t>
                      </a:r>
                      <a:r>
                        <a:rPr lang="en-US" sz="1100" dirty="0"/>
                        <a:t> , </a:t>
                      </a:r>
                      <a:r>
                        <a:rPr lang="en-US" sz="1100" dirty="0">
                          <a:solidFill>
                            <a:srgbClr val="002060"/>
                          </a:solidFill>
                        </a:rPr>
                        <a:t>Tea</a:t>
                      </a:r>
                      <a:r>
                        <a:rPr lang="en-US" sz="1100" dirty="0"/>
                        <a:t> , </a:t>
                      </a:r>
                      <a:r>
                        <a:rPr lang="en-US" sz="1100" dirty="0">
                          <a:solidFill>
                            <a:srgbClr val="FF0000"/>
                          </a:solidFill>
                        </a:rPr>
                        <a:t>Cake</a:t>
                      </a:r>
                      <a:r>
                        <a:rPr lang="en-US" sz="1100" dirty="0"/>
                        <a:t> </a:t>
                      </a:r>
                      <a:endParaRPr lang="en-IN" sz="1100" dirty="0"/>
                    </a:p>
                  </a:txBody>
                  <a:tcPr/>
                </a:tc>
                <a:extLst>
                  <a:ext uri="{0D108BD9-81ED-4DB2-BD59-A6C34878D82A}">
                    <a16:rowId xmlns:a16="http://schemas.microsoft.com/office/drawing/2014/main" val="1569041011"/>
                  </a:ext>
                </a:extLst>
              </a:tr>
              <a:tr h="262796">
                <a:tc>
                  <a:txBody>
                    <a:bodyPr/>
                    <a:lstStyle/>
                    <a:p>
                      <a:r>
                        <a:rPr lang="en-US" sz="1100" dirty="0"/>
                        <a:t>               2</a:t>
                      </a:r>
                      <a:endParaRPr lang="en-IN" sz="1100" dirty="0"/>
                    </a:p>
                  </a:txBody>
                  <a:tcPr/>
                </a:tc>
                <a:tc>
                  <a:txBody>
                    <a:bodyPr/>
                    <a:lstStyle/>
                    <a:p>
                      <a:r>
                        <a:rPr lang="en-US" sz="1100" dirty="0"/>
                        <a:t>                         Eggs, </a:t>
                      </a:r>
                      <a:r>
                        <a:rPr lang="en-US" sz="1100" dirty="0">
                          <a:solidFill>
                            <a:srgbClr val="002060"/>
                          </a:solidFill>
                        </a:rPr>
                        <a:t>Tea</a:t>
                      </a:r>
                      <a:r>
                        <a:rPr lang="en-US" sz="1100" dirty="0"/>
                        <a:t>, </a:t>
                      </a:r>
                      <a:r>
                        <a:rPr lang="en-US" sz="1100" dirty="0">
                          <a:solidFill>
                            <a:srgbClr val="002060"/>
                          </a:solidFill>
                        </a:rPr>
                        <a:t>Cold Drink</a:t>
                      </a:r>
                      <a:endParaRPr lang="en-IN" sz="1100" dirty="0">
                        <a:solidFill>
                          <a:srgbClr val="002060"/>
                        </a:solidFill>
                      </a:endParaRPr>
                    </a:p>
                  </a:txBody>
                  <a:tcPr/>
                </a:tc>
                <a:extLst>
                  <a:ext uri="{0D108BD9-81ED-4DB2-BD59-A6C34878D82A}">
                    <a16:rowId xmlns:a16="http://schemas.microsoft.com/office/drawing/2014/main" val="3565867389"/>
                  </a:ext>
                </a:extLst>
              </a:tr>
              <a:tr h="265096">
                <a:tc>
                  <a:txBody>
                    <a:bodyPr/>
                    <a:lstStyle/>
                    <a:p>
                      <a:r>
                        <a:rPr lang="en-US" sz="1100" dirty="0"/>
                        <a:t>               3</a:t>
                      </a:r>
                      <a:endParaRPr lang="en-IN" sz="1100" dirty="0"/>
                    </a:p>
                  </a:txBody>
                  <a:tcPr/>
                </a:tc>
                <a:tc>
                  <a:txBody>
                    <a:bodyPr/>
                    <a:lstStyle/>
                    <a:p>
                      <a:r>
                        <a:rPr lang="en-US" sz="1100" dirty="0"/>
                        <a:t>                    </a:t>
                      </a:r>
                      <a:r>
                        <a:rPr lang="en-US" sz="1100" dirty="0">
                          <a:solidFill>
                            <a:srgbClr val="00B0F0"/>
                          </a:solidFill>
                        </a:rPr>
                        <a:t>Milk</a:t>
                      </a:r>
                      <a:r>
                        <a:rPr lang="en-US" sz="1100" dirty="0"/>
                        <a:t>, Eggs, </a:t>
                      </a:r>
                      <a:r>
                        <a:rPr lang="en-US" sz="1100" dirty="0">
                          <a:solidFill>
                            <a:srgbClr val="002060"/>
                          </a:solidFill>
                        </a:rPr>
                        <a:t>Tea</a:t>
                      </a:r>
                      <a:r>
                        <a:rPr lang="en-US" sz="1100" dirty="0"/>
                        <a:t>, </a:t>
                      </a:r>
                      <a:r>
                        <a:rPr lang="en-US" sz="1100" dirty="0">
                          <a:solidFill>
                            <a:srgbClr val="002060"/>
                          </a:solidFill>
                        </a:rPr>
                        <a:t>Cold Drink</a:t>
                      </a:r>
                      <a:endParaRPr lang="en-IN" sz="1100" dirty="0">
                        <a:solidFill>
                          <a:srgbClr val="002060"/>
                        </a:solidFill>
                      </a:endParaRPr>
                    </a:p>
                  </a:txBody>
                  <a:tcPr/>
                </a:tc>
                <a:extLst>
                  <a:ext uri="{0D108BD9-81ED-4DB2-BD59-A6C34878D82A}">
                    <a16:rowId xmlns:a16="http://schemas.microsoft.com/office/drawing/2014/main" val="94538913"/>
                  </a:ext>
                </a:extLst>
              </a:tr>
              <a:tr h="262796">
                <a:tc>
                  <a:txBody>
                    <a:bodyPr/>
                    <a:lstStyle/>
                    <a:p>
                      <a:r>
                        <a:rPr lang="en-US" sz="1100" dirty="0"/>
                        <a:t>               4</a:t>
                      </a:r>
                      <a:endParaRPr lang="en-IN" sz="1100" dirty="0"/>
                    </a:p>
                  </a:txBody>
                  <a:tcPr/>
                </a:tc>
                <a:tc>
                  <a:txBody>
                    <a:bodyPr/>
                    <a:lstStyle/>
                    <a:p>
                      <a:r>
                        <a:rPr lang="en-US" sz="1100" dirty="0"/>
                        <a:t>                          Eggs, </a:t>
                      </a:r>
                      <a:r>
                        <a:rPr lang="en-US" sz="1100" dirty="0">
                          <a:solidFill>
                            <a:srgbClr val="002060"/>
                          </a:solidFill>
                        </a:rPr>
                        <a:t>Cold Drink</a:t>
                      </a:r>
                      <a:endParaRPr lang="en-IN" sz="1100" dirty="0">
                        <a:solidFill>
                          <a:srgbClr val="002060"/>
                        </a:solidFill>
                      </a:endParaRPr>
                    </a:p>
                  </a:txBody>
                  <a:tcPr/>
                </a:tc>
                <a:extLst>
                  <a:ext uri="{0D108BD9-81ED-4DB2-BD59-A6C34878D82A}">
                    <a16:rowId xmlns:a16="http://schemas.microsoft.com/office/drawing/2014/main" val="148079528"/>
                  </a:ext>
                </a:extLst>
              </a:tr>
              <a:tr h="223351">
                <a:tc>
                  <a:txBody>
                    <a:bodyPr/>
                    <a:lstStyle/>
                    <a:p>
                      <a:r>
                        <a:rPr lang="en-US" sz="1100" dirty="0"/>
                        <a:t>               5</a:t>
                      </a:r>
                      <a:endParaRPr lang="en-IN" sz="1100" dirty="0"/>
                    </a:p>
                  </a:txBody>
                  <a:tcPr/>
                </a:tc>
                <a:tc>
                  <a:txBody>
                    <a:bodyPr/>
                    <a:lstStyle/>
                    <a:p>
                      <a:r>
                        <a:rPr lang="en-US" sz="1100" dirty="0"/>
                        <a:t>                                 </a:t>
                      </a:r>
                      <a:r>
                        <a:rPr lang="en-US" sz="1100" dirty="0">
                          <a:solidFill>
                            <a:srgbClr val="C00000"/>
                          </a:solidFill>
                        </a:rPr>
                        <a:t>Juice</a:t>
                      </a:r>
                      <a:endParaRPr lang="en-IN" sz="1100" dirty="0">
                        <a:solidFill>
                          <a:srgbClr val="C00000"/>
                        </a:solidFill>
                      </a:endParaRPr>
                    </a:p>
                  </a:txBody>
                  <a:tcPr/>
                </a:tc>
                <a:extLst>
                  <a:ext uri="{0D108BD9-81ED-4DB2-BD59-A6C34878D82A}">
                    <a16:rowId xmlns:a16="http://schemas.microsoft.com/office/drawing/2014/main" val="543917021"/>
                  </a:ext>
                </a:extLst>
              </a:tr>
            </a:tbl>
          </a:graphicData>
        </a:graphic>
      </p:graphicFrame>
      <p:graphicFrame>
        <p:nvGraphicFramePr>
          <p:cNvPr id="5" name="Table 4">
            <a:extLst>
              <a:ext uri="{FF2B5EF4-FFF2-40B4-BE49-F238E27FC236}">
                <a16:creationId xmlns:a16="http://schemas.microsoft.com/office/drawing/2014/main" id="{ABB9ECD9-BFEA-7894-28A2-85BD5DEE5087}"/>
              </a:ext>
            </a:extLst>
          </p:cNvPr>
          <p:cNvGraphicFramePr>
            <a:graphicFrameLocks noGrp="1"/>
          </p:cNvGraphicFramePr>
          <p:nvPr>
            <p:extLst>
              <p:ext uri="{D42A27DB-BD31-4B8C-83A1-F6EECF244321}">
                <p14:modId xmlns:p14="http://schemas.microsoft.com/office/powerpoint/2010/main" val="3675281294"/>
              </p:ext>
            </p:extLst>
          </p:nvPr>
        </p:nvGraphicFramePr>
        <p:xfrm>
          <a:off x="6096001" y="248133"/>
          <a:ext cx="3991582" cy="2060468"/>
        </p:xfrm>
        <a:graphic>
          <a:graphicData uri="http://schemas.openxmlformats.org/drawingml/2006/table">
            <a:tbl>
              <a:tblPr firstRow="1" bandRow="1">
                <a:tableStyleId>{5C22544A-7EE6-4342-B048-85BDC9FD1C3A}</a:tableStyleId>
              </a:tblPr>
              <a:tblGrid>
                <a:gridCol w="1928354">
                  <a:extLst>
                    <a:ext uri="{9D8B030D-6E8A-4147-A177-3AD203B41FA5}">
                      <a16:colId xmlns:a16="http://schemas.microsoft.com/office/drawing/2014/main" val="425723209"/>
                    </a:ext>
                  </a:extLst>
                </a:gridCol>
                <a:gridCol w="2063228">
                  <a:extLst>
                    <a:ext uri="{9D8B030D-6E8A-4147-A177-3AD203B41FA5}">
                      <a16:colId xmlns:a16="http://schemas.microsoft.com/office/drawing/2014/main" val="2888567495"/>
                    </a:ext>
                  </a:extLst>
                </a:gridCol>
              </a:tblGrid>
              <a:tr h="331524">
                <a:tc>
                  <a:txBody>
                    <a:bodyPr/>
                    <a:lstStyle/>
                    <a:p>
                      <a:r>
                        <a:rPr lang="en-US" sz="1100" dirty="0"/>
                        <a:t>         ITEMS BOUGHT</a:t>
                      </a:r>
                      <a:endParaRPr lang="en-IN" sz="1100" dirty="0"/>
                    </a:p>
                  </a:txBody>
                  <a:tcPr>
                    <a:solidFill>
                      <a:srgbClr val="234070"/>
                    </a:solidFill>
                  </a:tcPr>
                </a:tc>
                <a:tc>
                  <a:txBody>
                    <a:bodyPr/>
                    <a:lstStyle/>
                    <a:p>
                      <a:r>
                        <a:rPr lang="en-US" sz="1100" dirty="0"/>
                        <a:t>                      COUNT</a:t>
                      </a:r>
                      <a:endParaRPr lang="en-IN" sz="1100" dirty="0"/>
                    </a:p>
                  </a:txBody>
                  <a:tcPr>
                    <a:solidFill>
                      <a:srgbClr val="234070"/>
                    </a:solidFill>
                  </a:tcPr>
                </a:tc>
                <a:extLst>
                  <a:ext uri="{0D108BD9-81ED-4DB2-BD59-A6C34878D82A}">
                    <a16:rowId xmlns:a16="http://schemas.microsoft.com/office/drawing/2014/main" val="1064697610"/>
                  </a:ext>
                </a:extLst>
              </a:tr>
              <a:tr h="302696">
                <a:tc>
                  <a:txBody>
                    <a:bodyPr/>
                    <a:lstStyle/>
                    <a:p>
                      <a:r>
                        <a:rPr lang="en-US" sz="1100" dirty="0"/>
                        <a:t>                </a:t>
                      </a:r>
                      <a:r>
                        <a:rPr lang="en-US" sz="1100" dirty="0">
                          <a:solidFill>
                            <a:srgbClr val="00B0F0"/>
                          </a:solidFill>
                        </a:rPr>
                        <a:t>Milk</a:t>
                      </a:r>
                      <a:endParaRPr lang="en-IN" sz="1100" dirty="0"/>
                    </a:p>
                  </a:txBody>
                  <a:tcPr/>
                </a:tc>
                <a:tc>
                  <a:txBody>
                    <a:bodyPr/>
                    <a:lstStyle/>
                    <a:p>
                      <a:r>
                        <a:rPr lang="en-US" sz="1100" dirty="0"/>
                        <a:t>                          2</a:t>
                      </a:r>
                      <a:endParaRPr lang="en-IN" sz="1100" dirty="0"/>
                    </a:p>
                  </a:txBody>
                  <a:tcPr/>
                </a:tc>
                <a:extLst>
                  <a:ext uri="{0D108BD9-81ED-4DB2-BD59-A6C34878D82A}">
                    <a16:rowId xmlns:a16="http://schemas.microsoft.com/office/drawing/2014/main" val="3633369309"/>
                  </a:ext>
                </a:extLst>
              </a:tr>
              <a:tr h="3026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Eggs</a:t>
                      </a:r>
                      <a:endParaRPr lang="en-IN" sz="1100" dirty="0">
                        <a:solidFill>
                          <a:srgbClr val="002060"/>
                        </a:solidFill>
                      </a:endParaRPr>
                    </a:p>
                  </a:txBody>
                  <a:tcPr/>
                </a:tc>
                <a:tc>
                  <a:txBody>
                    <a:bodyPr/>
                    <a:lstStyle/>
                    <a:p>
                      <a:r>
                        <a:rPr lang="en-US" sz="1100" dirty="0"/>
                        <a:t>                          3</a:t>
                      </a:r>
                      <a:endParaRPr lang="en-IN" sz="1100" dirty="0">
                        <a:solidFill>
                          <a:srgbClr val="002060"/>
                        </a:solidFill>
                      </a:endParaRPr>
                    </a:p>
                  </a:txBody>
                  <a:tcPr/>
                </a:tc>
                <a:extLst>
                  <a:ext uri="{0D108BD9-81ED-4DB2-BD59-A6C34878D82A}">
                    <a16:rowId xmlns:a16="http://schemas.microsoft.com/office/drawing/2014/main" val="125387583"/>
                  </a:ext>
                </a:extLst>
              </a:tr>
              <a:tr h="302696">
                <a:tc>
                  <a:txBody>
                    <a:bodyPr/>
                    <a:lstStyle/>
                    <a:p>
                      <a:r>
                        <a:rPr lang="en-US" sz="1100" dirty="0"/>
                        <a:t>               </a:t>
                      </a:r>
                      <a:r>
                        <a:rPr lang="en-US" sz="1100" dirty="0">
                          <a:solidFill>
                            <a:srgbClr val="002060"/>
                          </a:solidFill>
                        </a:rPr>
                        <a:t>Tea</a:t>
                      </a:r>
                      <a:endParaRPr lang="en-IN" sz="1100" dirty="0"/>
                    </a:p>
                  </a:txBody>
                  <a:tcPr/>
                </a:tc>
                <a:tc>
                  <a:txBody>
                    <a:bodyPr/>
                    <a:lstStyle/>
                    <a:p>
                      <a:r>
                        <a:rPr lang="en-US" sz="1100" dirty="0"/>
                        <a:t>                          3</a:t>
                      </a:r>
                      <a:endParaRPr lang="en-IN" sz="1100" dirty="0">
                        <a:solidFill>
                          <a:srgbClr val="002060"/>
                        </a:solidFill>
                      </a:endParaRPr>
                    </a:p>
                  </a:txBody>
                  <a:tcPr/>
                </a:tc>
                <a:extLst>
                  <a:ext uri="{0D108BD9-81ED-4DB2-BD59-A6C34878D82A}">
                    <a16:rowId xmlns:a16="http://schemas.microsoft.com/office/drawing/2014/main" val="1690480135"/>
                  </a:ext>
                </a:extLst>
              </a:tr>
              <a:tr h="302696">
                <a:tc>
                  <a:txBody>
                    <a:bodyPr/>
                    <a:lstStyle/>
                    <a:p>
                      <a:r>
                        <a:rPr lang="en-US" sz="1100" dirty="0"/>
                        <a:t>          </a:t>
                      </a:r>
                      <a:r>
                        <a:rPr lang="en-US" sz="1100" dirty="0">
                          <a:solidFill>
                            <a:srgbClr val="002060"/>
                          </a:solidFill>
                        </a:rPr>
                        <a:t>Cold Drink</a:t>
                      </a:r>
                      <a:endParaRPr lang="en-IN" sz="1100" dirty="0"/>
                    </a:p>
                  </a:txBody>
                  <a:tcPr/>
                </a:tc>
                <a:tc>
                  <a:txBody>
                    <a:bodyPr/>
                    <a:lstStyle/>
                    <a:p>
                      <a:r>
                        <a:rPr lang="en-US" sz="1100" dirty="0"/>
                        <a:t>                          3</a:t>
                      </a:r>
                      <a:endParaRPr lang="en-IN" sz="1100" dirty="0">
                        <a:solidFill>
                          <a:srgbClr val="002060"/>
                        </a:solidFill>
                      </a:endParaRPr>
                    </a:p>
                  </a:txBody>
                  <a:tcPr/>
                </a:tc>
                <a:extLst>
                  <a:ext uri="{0D108BD9-81ED-4DB2-BD59-A6C34878D82A}">
                    <a16:rowId xmlns:a16="http://schemas.microsoft.com/office/drawing/2014/main" val="1364111447"/>
                  </a:ext>
                </a:extLst>
              </a:tr>
              <a:tr h="0">
                <a:tc>
                  <a:txBody>
                    <a:bodyPr/>
                    <a:lstStyle/>
                    <a:p>
                      <a:pPr algn="l"/>
                      <a:r>
                        <a:rPr lang="en-IN" sz="1100" dirty="0">
                          <a:solidFill>
                            <a:srgbClr val="234070"/>
                          </a:solidFill>
                        </a:rPr>
                        <a:t>               </a:t>
                      </a:r>
                      <a:r>
                        <a:rPr lang="en-IN" sz="1100" dirty="0">
                          <a:solidFill>
                            <a:schemeClr val="bg1"/>
                          </a:solidFill>
                        </a:rPr>
                        <a:t>Juice</a:t>
                      </a:r>
                      <a:endParaRPr lang="en-IN" sz="1100" dirty="0">
                        <a:solidFill>
                          <a:srgbClr val="234070"/>
                        </a:solidFill>
                      </a:endParaRPr>
                    </a:p>
                  </a:txBody>
                  <a:tcPr>
                    <a:solidFill>
                      <a:srgbClr val="2162DC"/>
                    </a:solidFill>
                  </a:tcPr>
                </a:tc>
                <a:tc>
                  <a:txBody>
                    <a:bodyPr/>
                    <a:lstStyle/>
                    <a:p>
                      <a:r>
                        <a:rPr lang="en-US" sz="1100" dirty="0">
                          <a:solidFill>
                            <a:srgbClr val="234070"/>
                          </a:solidFill>
                        </a:rPr>
                        <a:t>                          </a:t>
                      </a:r>
                      <a:r>
                        <a:rPr lang="en-US" sz="1100" dirty="0">
                          <a:solidFill>
                            <a:schemeClr val="bg1"/>
                          </a:solidFill>
                        </a:rPr>
                        <a:t>1</a:t>
                      </a:r>
                      <a:r>
                        <a:rPr lang="en-US" sz="1100" dirty="0">
                          <a:solidFill>
                            <a:srgbClr val="234070"/>
                          </a:solidFill>
                        </a:rPr>
                        <a:t>                   </a:t>
                      </a:r>
                      <a:endParaRPr lang="en-IN" sz="1100" dirty="0">
                        <a:solidFill>
                          <a:srgbClr val="234070"/>
                        </a:solidFill>
                      </a:endParaRPr>
                    </a:p>
                  </a:txBody>
                  <a:tcPr>
                    <a:solidFill>
                      <a:srgbClr val="2162DC"/>
                    </a:solidFill>
                  </a:tcPr>
                </a:tc>
                <a:extLst>
                  <a:ext uri="{0D108BD9-81ED-4DB2-BD59-A6C34878D82A}">
                    <a16:rowId xmlns:a16="http://schemas.microsoft.com/office/drawing/2014/main" val="2662638718"/>
                  </a:ext>
                </a:extLst>
              </a:tr>
              <a:tr h="0">
                <a:tc>
                  <a:txBody>
                    <a:bodyPr/>
                    <a:lstStyle/>
                    <a:p>
                      <a:r>
                        <a:rPr lang="en-US" sz="1100" dirty="0">
                          <a:solidFill>
                            <a:srgbClr val="FF0000"/>
                          </a:solidFill>
                        </a:rPr>
                        <a:t>              </a:t>
                      </a:r>
                      <a:r>
                        <a:rPr lang="en-US" sz="1100" dirty="0">
                          <a:solidFill>
                            <a:schemeClr val="bg1"/>
                          </a:solidFill>
                        </a:rPr>
                        <a:t> Cake</a:t>
                      </a:r>
                      <a:endParaRPr lang="en-IN" sz="1100" dirty="0">
                        <a:solidFill>
                          <a:schemeClr val="bg1"/>
                        </a:solidFill>
                      </a:endParaRPr>
                    </a:p>
                  </a:txBody>
                  <a:tcPr>
                    <a:solidFill>
                      <a:srgbClr val="2162DC"/>
                    </a:solidFill>
                  </a:tcPr>
                </a:tc>
                <a:tc>
                  <a:txBody>
                    <a:bodyPr/>
                    <a:lstStyle/>
                    <a:p>
                      <a:r>
                        <a:rPr lang="en-US" sz="1100" dirty="0">
                          <a:solidFill>
                            <a:srgbClr val="C00000"/>
                          </a:solidFill>
                        </a:rPr>
                        <a:t>                         </a:t>
                      </a:r>
                      <a:r>
                        <a:rPr lang="en-US" sz="1100" dirty="0">
                          <a:solidFill>
                            <a:schemeClr val="tx1"/>
                          </a:solidFill>
                        </a:rPr>
                        <a:t> </a:t>
                      </a:r>
                      <a:r>
                        <a:rPr lang="en-US" sz="1100" dirty="0">
                          <a:solidFill>
                            <a:schemeClr val="bg1"/>
                          </a:solidFill>
                        </a:rPr>
                        <a:t>1</a:t>
                      </a:r>
                      <a:endParaRPr lang="en-IN" sz="1100" dirty="0">
                        <a:solidFill>
                          <a:schemeClr val="bg1"/>
                        </a:solidFill>
                      </a:endParaRPr>
                    </a:p>
                  </a:txBody>
                  <a:tcPr>
                    <a:solidFill>
                      <a:srgbClr val="2162DC"/>
                    </a:solidFill>
                  </a:tcPr>
                </a:tc>
                <a:extLst>
                  <a:ext uri="{0D108BD9-81ED-4DB2-BD59-A6C34878D82A}">
                    <a16:rowId xmlns:a16="http://schemas.microsoft.com/office/drawing/2014/main" val="368301805"/>
                  </a:ext>
                </a:extLst>
              </a:tr>
            </a:tbl>
          </a:graphicData>
        </a:graphic>
      </p:graphicFrame>
      <p:graphicFrame>
        <p:nvGraphicFramePr>
          <p:cNvPr id="6" name="Table 5">
            <a:extLst>
              <a:ext uri="{FF2B5EF4-FFF2-40B4-BE49-F238E27FC236}">
                <a16:creationId xmlns:a16="http://schemas.microsoft.com/office/drawing/2014/main" id="{59B2278C-EBE5-FC49-2872-3111185DFA4C}"/>
              </a:ext>
            </a:extLst>
          </p:cNvPr>
          <p:cNvGraphicFramePr>
            <a:graphicFrameLocks noGrp="1"/>
          </p:cNvGraphicFramePr>
          <p:nvPr>
            <p:extLst>
              <p:ext uri="{D42A27DB-BD31-4B8C-83A1-F6EECF244321}">
                <p14:modId xmlns:p14="http://schemas.microsoft.com/office/powerpoint/2010/main" val="569911781"/>
              </p:ext>
            </p:extLst>
          </p:nvPr>
        </p:nvGraphicFramePr>
        <p:xfrm>
          <a:off x="8092907" y="2629024"/>
          <a:ext cx="3816627" cy="2034639"/>
        </p:xfrm>
        <a:graphic>
          <a:graphicData uri="http://schemas.openxmlformats.org/drawingml/2006/table">
            <a:tbl>
              <a:tblPr firstRow="1" bandRow="1">
                <a:tableStyleId>{5C22544A-7EE6-4342-B048-85BDC9FD1C3A}</a:tableStyleId>
              </a:tblPr>
              <a:tblGrid>
                <a:gridCol w="1775206">
                  <a:extLst>
                    <a:ext uri="{9D8B030D-6E8A-4147-A177-3AD203B41FA5}">
                      <a16:colId xmlns:a16="http://schemas.microsoft.com/office/drawing/2014/main" val="425723209"/>
                    </a:ext>
                  </a:extLst>
                </a:gridCol>
                <a:gridCol w="2041421">
                  <a:extLst>
                    <a:ext uri="{9D8B030D-6E8A-4147-A177-3AD203B41FA5}">
                      <a16:colId xmlns:a16="http://schemas.microsoft.com/office/drawing/2014/main" val="2888567495"/>
                    </a:ext>
                  </a:extLst>
                </a:gridCol>
              </a:tblGrid>
              <a:tr h="391158">
                <a:tc>
                  <a:txBody>
                    <a:bodyPr/>
                    <a:lstStyle/>
                    <a:p>
                      <a:r>
                        <a:rPr lang="en-US" sz="1100" dirty="0"/>
                        <a:t>           Items Bought</a:t>
                      </a:r>
                      <a:endParaRPr lang="en-IN" sz="1100" dirty="0"/>
                    </a:p>
                  </a:txBody>
                  <a:tcPr>
                    <a:solidFill>
                      <a:srgbClr val="234070"/>
                    </a:solidFill>
                  </a:tcPr>
                </a:tc>
                <a:tc>
                  <a:txBody>
                    <a:bodyPr/>
                    <a:lstStyle/>
                    <a:p>
                      <a:r>
                        <a:rPr lang="en-US" sz="1100" dirty="0"/>
                        <a:t>                 COUNT</a:t>
                      </a:r>
                      <a:endParaRPr lang="en-IN" sz="1100" dirty="0"/>
                    </a:p>
                  </a:txBody>
                  <a:tcPr>
                    <a:solidFill>
                      <a:srgbClr val="234070"/>
                    </a:solidFill>
                  </a:tcPr>
                </a:tc>
                <a:extLst>
                  <a:ext uri="{0D108BD9-81ED-4DB2-BD59-A6C34878D82A}">
                    <a16:rowId xmlns:a16="http://schemas.microsoft.com/office/drawing/2014/main" val="1064697610"/>
                  </a:ext>
                </a:extLst>
              </a:tr>
              <a:tr h="405587">
                <a:tc>
                  <a:txBody>
                    <a:bodyPr/>
                    <a:lstStyle/>
                    <a:p>
                      <a:r>
                        <a:rPr lang="en-US" sz="1100" dirty="0"/>
                        <a:t>                </a:t>
                      </a:r>
                      <a:r>
                        <a:rPr lang="en-US" sz="1100" dirty="0">
                          <a:solidFill>
                            <a:srgbClr val="00B0F0"/>
                          </a:solidFill>
                        </a:rPr>
                        <a:t>Milk</a:t>
                      </a:r>
                      <a:endParaRPr lang="en-IN" sz="1100" dirty="0"/>
                    </a:p>
                  </a:txBody>
                  <a:tcPr/>
                </a:tc>
                <a:tc>
                  <a:txBody>
                    <a:bodyPr/>
                    <a:lstStyle/>
                    <a:p>
                      <a:r>
                        <a:rPr lang="en-US" sz="1100" dirty="0"/>
                        <a:t>                           2</a:t>
                      </a:r>
                      <a:endParaRPr lang="en-IN" sz="1100" dirty="0"/>
                    </a:p>
                  </a:txBody>
                  <a:tcPr/>
                </a:tc>
                <a:extLst>
                  <a:ext uri="{0D108BD9-81ED-4DB2-BD59-A6C34878D82A}">
                    <a16:rowId xmlns:a16="http://schemas.microsoft.com/office/drawing/2014/main" val="3633369309"/>
                  </a:ext>
                </a:extLst>
              </a:tr>
              <a:tr h="405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Eggs</a:t>
                      </a:r>
                      <a:endParaRPr lang="en-IN" sz="1100" dirty="0">
                        <a:solidFill>
                          <a:srgbClr val="002060"/>
                        </a:solidFill>
                      </a:endParaRPr>
                    </a:p>
                    <a:p>
                      <a:endParaRPr lang="en-IN" sz="1100" dirty="0"/>
                    </a:p>
                  </a:txBody>
                  <a:tcPr/>
                </a:tc>
                <a:tc>
                  <a:txBody>
                    <a:bodyPr/>
                    <a:lstStyle/>
                    <a:p>
                      <a:r>
                        <a:rPr lang="en-US" sz="1100" dirty="0"/>
                        <a:t>                          3</a:t>
                      </a:r>
                      <a:endParaRPr lang="en-IN" sz="1100" dirty="0">
                        <a:solidFill>
                          <a:srgbClr val="002060"/>
                        </a:solidFill>
                      </a:endParaRPr>
                    </a:p>
                  </a:txBody>
                  <a:tcPr/>
                </a:tc>
                <a:extLst>
                  <a:ext uri="{0D108BD9-81ED-4DB2-BD59-A6C34878D82A}">
                    <a16:rowId xmlns:a16="http://schemas.microsoft.com/office/drawing/2014/main" val="125387583"/>
                  </a:ext>
                </a:extLst>
              </a:tr>
              <a:tr h="405587">
                <a:tc>
                  <a:txBody>
                    <a:bodyPr/>
                    <a:lstStyle/>
                    <a:p>
                      <a:r>
                        <a:rPr lang="en-US" sz="1100" dirty="0"/>
                        <a:t>               </a:t>
                      </a:r>
                      <a:r>
                        <a:rPr lang="en-US" sz="1100" dirty="0">
                          <a:solidFill>
                            <a:srgbClr val="002060"/>
                          </a:solidFill>
                        </a:rPr>
                        <a:t>Tea</a:t>
                      </a:r>
                      <a:endParaRPr lang="en-IN" sz="1100" dirty="0"/>
                    </a:p>
                  </a:txBody>
                  <a:tcPr/>
                </a:tc>
                <a:tc>
                  <a:txBody>
                    <a:bodyPr/>
                    <a:lstStyle/>
                    <a:p>
                      <a:r>
                        <a:rPr lang="en-US" sz="1100" dirty="0"/>
                        <a:t>                          3</a:t>
                      </a:r>
                      <a:endParaRPr lang="en-IN" sz="1100" dirty="0">
                        <a:solidFill>
                          <a:srgbClr val="002060"/>
                        </a:solidFill>
                      </a:endParaRPr>
                    </a:p>
                  </a:txBody>
                  <a:tcPr/>
                </a:tc>
                <a:extLst>
                  <a:ext uri="{0D108BD9-81ED-4DB2-BD59-A6C34878D82A}">
                    <a16:rowId xmlns:a16="http://schemas.microsoft.com/office/drawing/2014/main" val="1690480135"/>
                  </a:ext>
                </a:extLst>
              </a:tr>
              <a:tr h="405587">
                <a:tc>
                  <a:txBody>
                    <a:bodyPr/>
                    <a:lstStyle/>
                    <a:p>
                      <a:r>
                        <a:rPr lang="en-US" sz="1100" dirty="0"/>
                        <a:t>          </a:t>
                      </a:r>
                      <a:r>
                        <a:rPr lang="en-US" sz="1100" dirty="0">
                          <a:solidFill>
                            <a:srgbClr val="002060"/>
                          </a:solidFill>
                        </a:rPr>
                        <a:t>Cold Drink</a:t>
                      </a:r>
                      <a:endParaRPr lang="en-IN" sz="1100" dirty="0"/>
                    </a:p>
                  </a:txBody>
                  <a:tcPr/>
                </a:tc>
                <a:tc>
                  <a:txBody>
                    <a:bodyPr/>
                    <a:lstStyle/>
                    <a:p>
                      <a:r>
                        <a:rPr lang="en-US" sz="1100" dirty="0"/>
                        <a:t>                          3</a:t>
                      </a:r>
                      <a:endParaRPr lang="en-IN" sz="1100" dirty="0">
                        <a:solidFill>
                          <a:srgbClr val="002060"/>
                        </a:solidFill>
                      </a:endParaRPr>
                    </a:p>
                  </a:txBody>
                  <a:tcPr/>
                </a:tc>
                <a:extLst>
                  <a:ext uri="{0D108BD9-81ED-4DB2-BD59-A6C34878D82A}">
                    <a16:rowId xmlns:a16="http://schemas.microsoft.com/office/drawing/2014/main" val="1364111447"/>
                  </a:ext>
                </a:extLst>
              </a:tr>
            </a:tbl>
          </a:graphicData>
        </a:graphic>
      </p:graphicFrame>
      <p:pic>
        <p:nvPicPr>
          <p:cNvPr id="7" name="Graphic 6" descr="Arrow Rotate right">
            <a:extLst>
              <a:ext uri="{FF2B5EF4-FFF2-40B4-BE49-F238E27FC236}">
                <a16:creationId xmlns:a16="http://schemas.microsoft.com/office/drawing/2014/main" id="{713C04CE-0B3E-A2D2-C027-CDCFBB6AE5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81702" y="1272380"/>
            <a:ext cx="914400" cy="914400"/>
          </a:xfrm>
          <a:prstGeom prst="rect">
            <a:avLst/>
          </a:prstGeom>
        </p:spPr>
      </p:pic>
      <p:pic>
        <p:nvPicPr>
          <p:cNvPr id="8" name="Graphic 7" descr="Arrow Slight curve">
            <a:extLst>
              <a:ext uri="{FF2B5EF4-FFF2-40B4-BE49-F238E27FC236}">
                <a16:creationId xmlns:a16="http://schemas.microsoft.com/office/drawing/2014/main" id="{B5535BBC-BF54-9F1B-AA5B-BA7262E19D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17248" y="830510"/>
            <a:ext cx="914400" cy="914400"/>
          </a:xfrm>
          <a:prstGeom prst="rect">
            <a:avLst/>
          </a:prstGeom>
        </p:spPr>
      </p:pic>
      <p:graphicFrame>
        <p:nvGraphicFramePr>
          <p:cNvPr id="9" name="Table 8">
            <a:extLst>
              <a:ext uri="{FF2B5EF4-FFF2-40B4-BE49-F238E27FC236}">
                <a16:creationId xmlns:a16="http://schemas.microsoft.com/office/drawing/2014/main" id="{D582D389-88BF-5B82-5B02-E44046E248B8}"/>
              </a:ext>
            </a:extLst>
          </p:cNvPr>
          <p:cNvGraphicFramePr>
            <a:graphicFrameLocks noGrp="1"/>
          </p:cNvGraphicFramePr>
          <p:nvPr>
            <p:extLst>
              <p:ext uri="{D42A27DB-BD31-4B8C-83A1-F6EECF244321}">
                <p14:modId xmlns:p14="http://schemas.microsoft.com/office/powerpoint/2010/main" val="237408079"/>
              </p:ext>
            </p:extLst>
          </p:nvPr>
        </p:nvGraphicFramePr>
        <p:xfrm>
          <a:off x="4711583" y="2427618"/>
          <a:ext cx="2077341" cy="2204200"/>
        </p:xfrm>
        <a:graphic>
          <a:graphicData uri="http://schemas.openxmlformats.org/drawingml/2006/table">
            <a:tbl>
              <a:tblPr firstRow="1" bandRow="1">
                <a:tableStyleId>{5C22544A-7EE6-4342-B048-85BDC9FD1C3A}</a:tableStyleId>
              </a:tblPr>
              <a:tblGrid>
                <a:gridCol w="2077341">
                  <a:extLst>
                    <a:ext uri="{9D8B030D-6E8A-4147-A177-3AD203B41FA5}">
                      <a16:colId xmlns:a16="http://schemas.microsoft.com/office/drawing/2014/main" val="1182127288"/>
                    </a:ext>
                  </a:extLst>
                </a:gridCol>
              </a:tblGrid>
              <a:tr h="343752">
                <a:tc>
                  <a:txBody>
                    <a:bodyPr/>
                    <a:lstStyle/>
                    <a:p>
                      <a:r>
                        <a:rPr lang="en-US" sz="1100" dirty="0"/>
                        <a:t>              Items  Bought</a:t>
                      </a:r>
                      <a:endParaRPr lang="en-IN" sz="1100" dirty="0"/>
                    </a:p>
                  </a:txBody>
                  <a:tcPr>
                    <a:solidFill>
                      <a:srgbClr val="234070"/>
                    </a:solidFill>
                  </a:tcPr>
                </a:tc>
                <a:extLst>
                  <a:ext uri="{0D108BD9-81ED-4DB2-BD59-A6C34878D82A}">
                    <a16:rowId xmlns:a16="http://schemas.microsoft.com/office/drawing/2014/main" val="3267474280"/>
                  </a:ext>
                </a:extLst>
              </a:tr>
              <a:tr h="313860">
                <a:tc>
                  <a:txBody>
                    <a:bodyPr/>
                    <a:lstStyle/>
                    <a:p>
                      <a:r>
                        <a:rPr lang="en-US" sz="1100" dirty="0"/>
                        <a:t>                  </a:t>
                      </a:r>
                      <a:r>
                        <a:rPr lang="en-US" sz="1100" dirty="0">
                          <a:solidFill>
                            <a:srgbClr val="00B0F0"/>
                          </a:solidFill>
                        </a:rPr>
                        <a:t>Milk</a:t>
                      </a:r>
                      <a:r>
                        <a:rPr lang="en-US" sz="1100" dirty="0"/>
                        <a:t> , Eggs</a:t>
                      </a:r>
                      <a:endParaRPr lang="en-IN" sz="1100" dirty="0"/>
                    </a:p>
                  </a:txBody>
                  <a:tcPr/>
                </a:tc>
                <a:extLst>
                  <a:ext uri="{0D108BD9-81ED-4DB2-BD59-A6C34878D82A}">
                    <a16:rowId xmlns:a16="http://schemas.microsoft.com/office/drawing/2014/main" val="3129855130"/>
                  </a:ext>
                </a:extLst>
              </a:tr>
              <a:tr h="313860">
                <a:tc>
                  <a:txBody>
                    <a:bodyPr/>
                    <a:lstStyle/>
                    <a:p>
                      <a:r>
                        <a:rPr lang="en-US" sz="1100" dirty="0">
                          <a:solidFill>
                            <a:srgbClr val="00B0F0"/>
                          </a:solidFill>
                        </a:rPr>
                        <a:t>                   Milk </a:t>
                      </a:r>
                      <a:r>
                        <a:rPr lang="en-US" sz="1100" dirty="0"/>
                        <a:t>, </a:t>
                      </a:r>
                      <a:r>
                        <a:rPr lang="en-US" sz="1100" dirty="0">
                          <a:solidFill>
                            <a:srgbClr val="002060"/>
                          </a:solidFill>
                        </a:rPr>
                        <a:t>Tea</a:t>
                      </a:r>
                      <a:endParaRPr lang="en-IN" sz="1100" dirty="0">
                        <a:solidFill>
                          <a:srgbClr val="002060"/>
                        </a:solidFill>
                      </a:endParaRPr>
                    </a:p>
                  </a:txBody>
                  <a:tcPr/>
                </a:tc>
                <a:extLst>
                  <a:ext uri="{0D108BD9-81ED-4DB2-BD59-A6C34878D82A}">
                    <a16:rowId xmlns:a16="http://schemas.microsoft.com/office/drawing/2014/main" val="789520435"/>
                  </a:ext>
                </a:extLst>
              </a:tr>
              <a:tr h="313860">
                <a:tc>
                  <a:txBody>
                    <a:bodyPr/>
                    <a:lstStyle/>
                    <a:p>
                      <a:r>
                        <a:rPr lang="en-US" sz="1100" dirty="0"/>
                        <a:t>              </a:t>
                      </a:r>
                      <a:r>
                        <a:rPr lang="en-US" sz="1100" dirty="0">
                          <a:solidFill>
                            <a:srgbClr val="00B0F0"/>
                          </a:solidFill>
                        </a:rPr>
                        <a:t>Milk </a:t>
                      </a:r>
                      <a:r>
                        <a:rPr lang="en-US" sz="1100" dirty="0"/>
                        <a:t>, </a:t>
                      </a:r>
                      <a:r>
                        <a:rPr lang="en-US" sz="1100" dirty="0">
                          <a:solidFill>
                            <a:srgbClr val="002060"/>
                          </a:solidFill>
                        </a:rPr>
                        <a:t>Cold Drink</a:t>
                      </a:r>
                      <a:endParaRPr lang="en-IN" sz="1100" dirty="0">
                        <a:solidFill>
                          <a:srgbClr val="002060"/>
                        </a:solidFill>
                      </a:endParaRPr>
                    </a:p>
                  </a:txBody>
                  <a:tcPr/>
                </a:tc>
                <a:extLst>
                  <a:ext uri="{0D108BD9-81ED-4DB2-BD59-A6C34878D82A}">
                    <a16:rowId xmlns:a16="http://schemas.microsoft.com/office/drawing/2014/main" val="3078953043"/>
                  </a:ext>
                </a:extLst>
              </a:tr>
              <a:tr h="313860">
                <a:tc>
                  <a:txBody>
                    <a:bodyPr/>
                    <a:lstStyle/>
                    <a:p>
                      <a:r>
                        <a:rPr lang="en-US" sz="1100" dirty="0"/>
                        <a:t>                     Eggs , </a:t>
                      </a:r>
                      <a:r>
                        <a:rPr lang="en-US" sz="1100" dirty="0">
                          <a:solidFill>
                            <a:srgbClr val="002060"/>
                          </a:solidFill>
                        </a:rPr>
                        <a:t>Tea</a:t>
                      </a:r>
                      <a:endParaRPr lang="en-IN" sz="1100" dirty="0">
                        <a:solidFill>
                          <a:srgbClr val="002060"/>
                        </a:solidFill>
                      </a:endParaRPr>
                    </a:p>
                  </a:txBody>
                  <a:tcPr/>
                </a:tc>
                <a:extLst>
                  <a:ext uri="{0D108BD9-81ED-4DB2-BD59-A6C34878D82A}">
                    <a16:rowId xmlns:a16="http://schemas.microsoft.com/office/drawing/2014/main" val="3028422298"/>
                  </a:ext>
                </a:extLst>
              </a:tr>
              <a:tr h="302504">
                <a:tc>
                  <a:txBody>
                    <a:bodyPr/>
                    <a:lstStyle/>
                    <a:p>
                      <a:r>
                        <a:rPr lang="en-US" sz="1100" dirty="0"/>
                        <a:t>              Eggs, </a:t>
                      </a:r>
                      <a:r>
                        <a:rPr lang="en-US" sz="1100" dirty="0">
                          <a:solidFill>
                            <a:srgbClr val="002060"/>
                          </a:solidFill>
                        </a:rPr>
                        <a:t>Cold Drink</a:t>
                      </a:r>
                      <a:endParaRPr lang="en-IN" sz="1100" dirty="0">
                        <a:solidFill>
                          <a:srgbClr val="C00000"/>
                        </a:solidFill>
                      </a:endParaRPr>
                    </a:p>
                  </a:txBody>
                  <a:tcPr/>
                </a:tc>
                <a:extLst>
                  <a:ext uri="{0D108BD9-81ED-4DB2-BD59-A6C34878D82A}">
                    <a16:rowId xmlns:a16="http://schemas.microsoft.com/office/drawing/2014/main" val="2161975741"/>
                  </a:ext>
                </a:extLst>
              </a:tr>
              <a:tr h="302504">
                <a:tc>
                  <a:txBody>
                    <a:bodyPr/>
                    <a:lstStyle/>
                    <a:p>
                      <a:r>
                        <a:rPr lang="en-US" sz="1100" dirty="0">
                          <a:solidFill>
                            <a:srgbClr val="C00000"/>
                          </a:solidFill>
                        </a:rPr>
                        <a:t>               </a:t>
                      </a:r>
                      <a:r>
                        <a:rPr lang="en-US" sz="1100" dirty="0">
                          <a:solidFill>
                            <a:srgbClr val="002060"/>
                          </a:solidFill>
                        </a:rPr>
                        <a:t>Tea , Cold Drink</a:t>
                      </a:r>
                      <a:endParaRPr lang="en-IN" sz="1100" dirty="0">
                        <a:solidFill>
                          <a:srgbClr val="C00000"/>
                        </a:solidFill>
                      </a:endParaRPr>
                    </a:p>
                  </a:txBody>
                  <a:tcPr/>
                </a:tc>
                <a:extLst>
                  <a:ext uri="{0D108BD9-81ED-4DB2-BD59-A6C34878D82A}">
                    <a16:rowId xmlns:a16="http://schemas.microsoft.com/office/drawing/2014/main" val="2381891546"/>
                  </a:ext>
                </a:extLst>
              </a:tr>
            </a:tbl>
          </a:graphicData>
        </a:graphic>
      </p:graphicFrame>
      <p:pic>
        <p:nvPicPr>
          <p:cNvPr id="10" name="Graphic 9" descr="Arrow Straight">
            <a:extLst>
              <a:ext uri="{FF2B5EF4-FFF2-40B4-BE49-F238E27FC236}">
                <a16:creationId xmlns:a16="http://schemas.microsoft.com/office/drawing/2014/main" id="{E8DD0523-73A7-F56D-88BE-BD66EAB21C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46616" y="3122671"/>
            <a:ext cx="914400" cy="684481"/>
          </a:xfrm>
          <a:prstGeom prst="rect">
            <a:avLst/>
          </a:prstGeom>
        </p:spPr>
      </p:pic>
      <p:pic>
        <p:nvPicPr>
          <p:cNvPr id="11" name="Graphic 10" descr="Arrow Straight">
            <a:extLst>
              <a:ext uri="{FF2B5EF4-FFF2-40B4-BE49-F238E27FC236}">
                <a16:creationId xmlns:a16="http://schemas.microsoft.com/office/drawing/2014/main" id="{DEF32D85-58A8-CDBA-669B-6A3E2F9A372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79869" y="3145155"/>
            <a:ext cx="914400" cy="684481"/>
          </a:xfrm>
          <a:prstGeom prst="rect">
            <a:avLst/>
          </a:prstGeom>
        </p:spPr>
      </p:pic>
      <p:graphicFrame>
        <p:nvGraphicFramePr>
          <p:cNvPr id="12" name="Table 11">
            <a:extLst>
              <a:ext uri="{FF2B5EF4-FFF2-40B4-BE49-F238E27FC236}">
                <a16:creationId xmlns:a16="http://schemas.microsoft.com/office/drawing/2014/main" id="{C31825EF-F98F-EDB5-3B62-ACF01FB13D02}"/>
              </a:ext>
            </a:extLst>
          </p:cNvPr>
          <p:cNvGraphicFramePr>
            <a:graphicFrameLocks noGrp="1"/>
          </p:cNvGraphicFramePr>
          <p:nvPr>
            <p:extLst>
              <p:ext uri="{D42A27DB-BD31-4B8C-83A1-F6EECF244321}">
                <p14:modId xmlns:p14="http://schemas.microsoft.com/office/powerpoint/2010/main" val="2241359093"/>
              </p:ext>
            </p:extLst>
          </p:nvPr>
        </p:nvGraphicFramePr>
        <p:xfrm>
          <a:off x="375500" y="2312307"/>
          <a:ext cx="3061254" cy="2118106"/>
        </p:xfrm>
        <a:graphic>
          <a:graphicData uri="http://schemas.openxmlformats.org/drawingml/2006/table">
            <a:tbl>
              <a:tblPr firstRow="1" bandRow="1">
                <a:tableStyleId>{5C22544A-7EE6-4342-B048-85BDC9FD1C3A}</a:tableStyleId>
              </a:tblPr>
              <a:tblGrid>
                <a:gridCol w="1774059">
                  <a:extLst>
                    <a:ext uri="{9D8B030D-6E8A-4147-A177-3AD203B41FA5}">
                      <a16:colId xmlns:a16="http://schemas.microsoft.com/office/drawing/2014/main" val="3739635567"/>
                    </a:ext>
                  </a:extLst>
                </a:gridCol>
                <a:gridCol w="1287195">
                  <a:extLst>
                    <a:ext uri="{9D8B030D-6E8A-4147-A177-3AD203B41FA5}">
                      <a16:colId xmlns:a16="http://schemas.microsoft.com/office/drawing/2014/main" val="1225443137"/>
                    </a:ext>
                  </a:extLst>
                </a:gridCol>
              </a:tblGrid>
              <a:tr h="328632">
                <a:tc>
                  <a:txBody>
                    <a:bodyPr/>
                    <a:lstStyle/>
                    <a:p>
                      <a:r>
                        <a:rPr lang="en-US" sz="1100" dirty="0"/>
                        <a:t>        ITEMS BOUGHT</a:t>
                      </a:r>
                      <a:endParaRPr lang="en-IN" sz="1100" dirty="0"/>
                    </a:p>
                  </a:txBody>
                  <a:tcPr>
                    <a:solidFill>
                      <a:srgbClr val="234070"/>
                    </a:solidFill>
                  </a:tcPr>
                </a:tc>
                <a:tc>
                  <a:txBody>
                    <a:bodyPr/>
                    <a:lstStyle/>
                    <a:p>
                      <a:r>
                        <a:rPr lang="en-US" sz="1100" dirty="0"/>
                        <a:t>COUNT</a:t>
                      </a:r>
                      <a:endParaRPr lang="en-IN" sz="1100" dirty="0"/>
                    </a:p>
                  </a:txBody>
                  <a:tcPr>
                    <a:solidFill>
                      <a:srgbClr val="234070"/>
                    </a:solidFill>
                  </a:tcPr>
                </a:tc>
                <a:extLst>
                  <a:ext uri="{0D108BD9-81ED-4DB2-BD59-A6C34878D82A}">
                    <a16:rowId xmlns:a16="http://schemas.microsoft.com/office/drawing/2014/main" val="2396548397"/>
                  </a:ext>
                </a:extLst>
              </a:tr>
              <a:tr h="300055">
                <a:tc>
                  <a:txBody>
                    <a:bodyPr/>
                    <a:lstStyle/>
                    <a:p>
                      <a:r>
                        <a:rPr lang="en-US" sz="1100" dirty="0">
                          <a:solidFill>
                            <a:schemeClr val="bg1"/>
                          </a:solidFill>
                        </a:rPr>
                        <a:t>                  Milk , Eggs</a:t>
                      </a:r>
                      <a:endParaRPr lang="en-IN" sz="1100" dirty="0">
                        <a:solidFill>
                          <a:schemeClr val="bg1"/>
                        </a:solidFill>
                      </a:endParaRPr>
                    </a:p>
                  </a:txBody>
                  <a:tcPr>
                    <a:solidFill>
                      <a:srgbClr val="2162DC"/>
                    </a:solidFill>
                  </a:tcPr>
                </a:tc>
                <a:tc>
                  <a:txBody>
                    <a:bodyPr/>
                    <a:lstStyle/>
                    <a:p>
                      <a:r>
                        <a:rPr lang="en-US" sz="1100" dirty="0">
                          <a:solidFill>
                            <a:schemeClr val="bg1"/>
                          </a:solidFill>
                        </a:rPr>
                        <a:t>1</a:t>
                      </a:r>
                      <a:endParaRPr lang="en-IN" sz="1100" dirty="0">
                        <a:solidFill>
                          <a:schemeClr val="bg1"/>
                        </a:solidFill>
                      </a:endParaRPr>
                    </a:p>
                  </a:txBody>
                  <a:tcPr>
                    <a:solidFill>
                      <a:srgbClr val="2162DC"/>
                    </a:solidFill>
                  </a:tcPr>
                </a:tc>
                <a:extLst>
                  <a:ext uri="{0D108BD9-81ED-4DB2-BD59-A6C34878D82A}">
                    <a16:rowId xmlns:a16="http://schemas.microsoft.com/office/drawing/2014/main" val="1136165224"/>
                  </a:ext>
                </a:extLst>
              </a:tr>
              <a:tr h="300055">
                <a:tc>
                  <a:txBody>
                    <a:bodyPr/>
                    <a:lstStyle/>
                    <a:p>
                      <a:r>
                        <a:rPr lang="en-US" sz="1100" dirty="0">
                          <a:solidFill>
                            <a:srgbClr val="00B0F0"/>
                          </a:solidFill>
                        </a:rPr>
                        <a:t>                   Milk </a:t>
                      </a:r>
                      <a:r>
                        <a:rPr lang="en-US" sz="1100" dirty="0"/>
                        <a:t>, </a:t>
                      </a:r>
                      <a:r>
                        <a:rPr lang="en-US" sz="1100" dirty="0">
                          <a:solidFill>
                            <a:srgbClr val="002060"/>
                          </a:solidFill>
                        </a:rPr>
                        <a:t>Tea</a:t>
                      </a:r>
                      <a:endParaRPr lang="en-IN" sz="1100" dirty="0">
                        <a:solidFill>
                          <a:srgbClr val="002060"/>
                        </a:solidFill>
                      </a:endParaRPr>
                    </a:p>
                  </a:txBody>
                  <a:tcPr/>
                </a:tc>
                <a:tc>
                  <a:txBody>
                    <a:bodyPr/>
                    <a:lstStyle/>
                    <a:p>
                      <a:r>
                        <a:rPr lang="en-US" sz="1100" dirty="0">
                          <a:solidFill>
                            <a:srgbClr val="002060"/>
                          </a:solidFill>
                        </a:rPr>
                        <a:t>2</a:t>
                      </a:r>
                      <a:endParaRPr lang="en-IN" sz="1100" dirty="0">
                        <a:solidFill>
                          <a:srgbClr val="002060"/>
                        </a:solidFill>
                      </a:endParaRPr>
                    </a:p>
                  </a:txBody>
                  <a:tcPr/>
                </a:tc>
                <a:extLst>
                  <a:ext uri="{0D108BD9-81ED-4DB2-BD59-A6C34878D82A}">
                    <a16:rowId xmlns:a16="http://schemas.microsoft.com/office/drawing/2014/main" val="1867493415"/>
                  </a:ext>
                </a:extLst>
              </a:tr>
              <a:tr h="300055">
                <a:tc>
                  <a:txBody>
                    <a:bodyPr/>
                    <a:lstStyle/>
                    <a:p>
                      <a:r>
                        <a:rPr lang="en-US" sz="1100" dirty="0"/>
                        <a:t>              </a:t>
                      </a:r>
                      <a:r>
                        <a:rPr lang="en-US" sz="1100" dirty="0">
                          <a:solidFill>
                            <a:schemeClr val="bg1"/>
                          </a:solidFill>
                        </a:rPr>
                        <a:t>Milk , Cold Drink</a:t>
                      </a:r>
                      <a:endParaRPr lang="en-IN" sz="1100" dirty="0">
                        <a:solidFill>
                          <a:schemeClr val="bg1"/>
                        </a:solidFill>
                      </a:endParaRPr>
                    </a:p>
                  </a:txBody>
                  <a:tcPr>
                    <a:solidFill>
                      <a:srgbClr val="2162DC"/>
                    </a:solidFill>
                  </a:tcPr>
                </a:tc>
                <a:tc>
                  <a:txBody>
                    <a:bodyPr/>
                    <a:lstStyle/>
                    <a:p>
                      <a:r>
                        <a:rPr lang="en-US" sz="1100" dirty="0">
                          <a:solidFill>
                            <a:schemeClr val="bg1"/>
                          </a:solidFill>
                        </a:rPr>
                        <a:t>1</a:t>
                      </a:r>
                      <a:endParaRPr lang="en-IN" sz="1100" dirty="0">
                        <a:solidFill>
                          <a:schemeClr val="bg1"/>
                        </a:solidFill>
                      </a:endParaRPr>
                    </a:p>
                  </a:txBody>
                  <a:tcPr>
                    <a:solidFill>
                      <a:srgbClr val="2162DC"/>
                    </a:solidFill>
                  </a:tcPr>
                </a:tc>
                <a:extLst>
                  <a:ext uri="{0D108BD9-81ED-4DB2-BD59-A6C34878D82A}">
                    <a16:rowId xmlns:a16="http://schemas.microsoft.com/office/drawing/2014/main" val="22609964"/>
                  </a:ext>
                </a:extLst>
              </a:tr>
              <a:tr h="300055">
                <a:tc>
                  <a:txBody>
                    <a:bodyPr/>
                    <a:lstStyle/>
                    <a:p>
                      <a:r>
                        <a:rPr lang="en-US" sz="1100" dirty="0"/>
                        <a:t>                     Eggs , </a:t>
                      </a:r>
                      <a:r>
                        <a:rPr lang="en-US" sz="1100" dirty="0">
                          <a:solidFill>
                            <a:srgbClr val="002060"/>
                          </a:solidFill>
                        </a:rPr>
                        <a:t>Tea</a:t>
                      </a:r>
                      <a:endParaRPr lang="en-IN" sz="1100" dirty="0">
                        <a:solidFill>
                          <a:srgbClr val="002060"/>
                        </a:solidFill>
                      </a:endParaRPr>
                    </a:p>
                  </a:txBody>
                  <a:tcPr/>
                </a:tc>
                <a:tc>
                  <a:txBody>
                    <a:bodyPr/>
                    <a:lstStyle/>
                    <a:p>
                      <a:r>
                        <a:rPr lang="en-US" sz="1100" dirty="0">
                          <a:solidFill>
                            <a:srgbClr val="002060"/>
                          </a:solidFill>
                        </a:rPr>
                        <a:t>2</a:t>
                      </a:r>
                      <a:endParaRPr lang="en-IN" sz="1100" dirty="0">
                        <a:solidFill>
                          <a:srgbClr val="002060"/>
                        </a:solidFill>
                      </a:endParaRPr>
                    </a:p>
                  </a:txBody>
                  <a:tcPr/>
                </a:tc>
                <a:extLst>
                  <a:ext uri="{0D108BD9-81ED-4DB2-BD59-A6C34878D82A}">
                    <a16:rowId xmlns:a16="http://schemas.microsoft.com/office/drawing/2014/main" val="1082022334"/>
                  </a:ext>
                </a:extLst>
              </a:tr>
              <a:tr h="300055">
                <a:tc>
                  <a:txBody>
                    <a:bodyPr/>
                    <a:lstStyle/>
                    <a:p>
                      <a:r>
                        <a:rPr lang="en-US" sz="1100" dirty="0"/>
                        <a:t>              Eggs, </a:t>
                      </a:r>
                      <a:r>
                        <a:rPr lang="en-US" sz="1100" dirty="0">
                          <a:solidFill>
                            <a:srgbClr val="002060"/>
                          </a:solidFill>
                        </a:rPr>
                        <a:t>Cold Drink</a:t>
                      </a:r>
                      <a:endParaRPr lang="en-IN" sz="1100" dirty="0">
                        <a:solidFill>
                          <a:srgbClr val="C00000"/>
                        </a:solidFill>
                      </a:endParaRPr>
                    </a:p>
                  </a:txBody>
                  <a:tcPr/>
                </a:tc>
                <a:tc>
                  <a:txBody>
                    <a:bodyPr/>
                    <a:lstStyle/>
                    <a:p>
                      <a:r>
                        <a:rPr lang="en-US" sz="1100" dirty="0">
                          <a:solidFill>
                            <a:srgbClr val="002060"/>
                          </a:solidFill>
                        </a:rPr>
                        <a:t>3</a:t>
                      </a:r>
                      <a:endParaRPr lang="en-IN" sz="1100" dirty="0">
                        <a:solidFill>
                          <a:srgbClr val="002060"/>
                        </a:solidFill>
                      </a:endParaRPr>
                    </a:p>
                  </a:txBody>
                  <a:tcPr/>
                </a:tc>
                <a:extLst>
                  <a:ext uri="{0D108BD9-81ED-4DB2-BD59-A6C34878D82A}">
                    <a16:rowId xmlns:a16="http://schemas.microsoft.com/office/drawing/2014/main" val="2142881486"/>
                  </a:ext>
                </a:extLst>
              </a:tr>
              <a:tr h="289199">
                <a:tc>
                  <a:txBody>
                    <a:bodyPr/>
                    <a:lstStyle/>
                    <a:p>
                      <a:r>
                        <a:rPr lang="en-US" sz="1100" dirty="0">
                          <a:solidFill>
                            <a:srgbClr val="C00000"/>
                          </a:solidFill>
                        </a:rPr>
                        <a:t>               </a:t>
                      </a:r>
                      <a:r>
                        <a:rPr lang="en-US" sz="1100" dirty="0">
                          <a:solidFill>
                            <a:srgbClr val="002060"/>
                          </a:solidFill>
                        </a:rPr>
                        <a:t>Tea , Cold Drink</a:t>
                      </a:r>
                      <a:endParaRPr lang="en-IN" sz="1100" dirty="0">
                        <a:solidFill>
                          <a:srgbClr val="C00000"/>
                        </a:solidFill>
                      </a:endParaRPr>
                    </a:p>
                  </a:txBody>
                  <a:tcPr/>
                </a:tc>
                <a:tc>
                  <a:txBody>
                    <a:bodyPr/>
                    <a:lstStyle/>
                    <a:p>
                      <a:r>
                        <a:rPr lang="en-US" sz="1100" dirty="0">
                          <a:solidFill>
                            <a:schemeClr val="tx1"/>
                          </a:solidFill>
                        </a:rPr>
                        <a:t>2</a:t>
                      </a:r>
                      <a:endParaRPr lang="en-IN" sz="1100" dirty="0">
                        <a:solidFill>
                          <a:schemeClr val="tx1"/>
                        </a:solidFill>
                      </a:endParaRPr>
                    </a:p>
                  </a:txBody>
                  <a:tcPr/>
                </a:tc>
                <a:extLst>
                  <a:ext uri="{0D108BD9-81ED-4DB2-BD59-A6C34878D82A}">
                    <a16:rowId xmlns:a16="http://schemas.microsoft.com/office/drawing/2014/main" val="3634355932"/>
                  </a:ext>
                </a:extLst>
              </a:tr>
            </a:tbl>
          </a:graphicData>
        </a:graphic>
      </p:graphicFrame>
      <p:graphicFrame>
        <p:nvGraphicFramePr>
          <p:cNvPr id="13" name="Table 12">
            <a:extLst>
              <a:ext uri="{FF2B5EF4-FFF2-40B4-BE49-F238E27FC236}">
                <a16:creationId xmlns:a16="http://schemas.microsoft.com/office/drawing/2014/main" id="{A670DFE4-0E20-EEF5-5BBA-284B5AC8C3FC}"/>
              </a:ext>
            </a:extLst>
          </p:cNvPr>
          <p:cNvGraphicFramePr>
            <a:graphicFrameLocks noGrp="1"/>
          </p:cNvGraphicFramePr>
          <p:nvPr>
            <p:extLst>
              <p:ext uri="{D42A27DB-BD31-4B8C-83A1-F6EECF244321}">
                <p14:modId xmlns:p14="http://schemas.microsoft.com/office/powerpoint/2010/main" val="3806113646"/>
              </p:ext>
            </p:extLst>
          </p:nvPr>
        </p:nvGraphicFramePr>
        <p:xfrm>
          <a:off x="1533015" y="4976611"/>
          <a:ext cx="3061254" cy="1517996"/>
        </p:xfrm>
        <a:graphic>
          <a:graphicData uri="http://schemas.openxmlformats.org/drawingml/2006/table">
            <a:tbl>
              <a:tblPr firstRow="1" bandRow="1">
                <a:tableStyleId>{5C22544A-7EE6-4342-B048-85BDC9FD1C3A}</a:tableStyleId>
              </a:tblPr>
              <a:tblGrid>
                <a:gridCol w="1774059">
                  <a:extLst>
                    <a:ext uri="{9D8B030D-6E8A-4147-A177-3AD203B41FA5}">
                      <a16:colId xmlns:a16="http://schemas.microsoft.com/office/drawing/2014/main" val="721721913"/>
                    </a:ext>
                  </a:extLst>
                </a:gridCol>
                <a:gridCol w="1287195">
                  <a:extLst>
                    <a:ext uri="{9D8B030D-6E8A-4147-A177-3AD203B41FA5}">
                      <a16:colId xmlns:a16="http://schemas.microsoft.com/office/drawing/2014/main" val="1299560821"/>
                    </a:ext>
                  </a:extLst>
                </a:gridCol>
              </a:tblGrid>
              <a:tr h="328632">
                <a:tc>
                  <a:txBody>
                    <a:bodyPr/>
                    <a:lstStyle/>
                    <a:p>
                      <a:r>
                        <a:rPr lang="en-US" sz="1100" dirty="0"/>
                        <a:t>        ITEMS BOUGHT</a:t>
                      </a:r>
                      <a:endParaRPr lang="en-IN" sz="1100" dirty="0"/>
                    </a:p>
                  </a:txBody>
                  <a:tcPr>
                    <a:solidFill>
                      <a:srgbClr val="234070"/>
                    </a:solidFill>
                  </a:tcPr>
                </a:tc>
                <a:tc>
                  <a:txBody>
                    <a:bodyPr/>
                    <a:lstStyle/>
                    <a:p>
                      <a:r>
                        <a:rPr lang="en-US" sz="1100" dirty="0"/>
                        <a:t>COUNT</a:t>
                      </a:r>
                      <a:endParaRPr lang="en-IN" sz="1100" dirty="0"/>
                    </a:p>
                  </a:txBody>
                  <a:tcPr>
                    <a:solidFill>
                      <a:srgbClr val="234070"/>
                    </a:solidFill>
                  </a:tcPr>
                </a:tc>
                <a:extLst>
                  <a:ext uri="{0D108BD9-81ED-4DB2-BD59-A6C34878D82A}">
                    <a16:rowId xmlns:a16="http://schemas.microsoft.com/office/drawing/2014/main" val="1517914306"/>
                  </a:ext>
                </a:extLst>
              </a:tr>
              <a:tr h="300055">
                <a:tc>
                  <a:txBody>
                    <a:bodyPr/>
                    <a:lstStyle/>
                    <a:p>
                      <a:r>
                        <a:rPr lang="en-US" sz="1100" dirty="0">
                          <a:solidFill>
                            <a:srgbClr val="00B0F0"/>
                          </a:solidFill>
                        </a:rPr>
                        <a:t>                   Milk </a:t>
                      </a:r>
                      <a:r>
                        <a:rPr lang="en-US" sz="1100" dirty="0"/>
                        <a:t>, </a:t>
                      </a:r>
                      <a:r>
                        <a:rPr lang="en-US" sz="1100" dirty="0">
                          <a:solidFill>
                            <a:srgbClr val="002060"/>
                          </a:solidFill>
                        </a:rPr>
                        <a:t>Tea</a:t>
                      </a:r>
                      <a:endParaRPr lang="en-IN" sz="1100" dirty="0">
                        <a:solidFill>
                          <a:srgbClr val="002060"/>
                        </a:solidFill>
                      </a:endParaRPr>
                    </a:p>
                  </a:txBody>
                  <a:tcPr/>
                </a:tc>
                <a:tc>
                  <a:txBody>
                    <a:bodyPr/>
                    <a:lstStyle/>
                    <a:p>
                      <a:r>
                        <a:rPr lang="en-US" sz="1100" dirty="0">
                          <a:solidFill>
                            <a:srgbClr val="002060"/>
                          </a:solidFill>
                        </a:rPr>
                        <a:t>2</a:t>
                      </a:r>
                      <a:endParaRPr lang="en-IN" sz="1100" dirty="0">
                        <a:solidFill>
                          <a:srgbClr val="002060"/>
                        </a:solidFill>
                      </a:endParaRPr>
                    </a:p>
                  </a:txBody>
                  <a:tcPr/>
                </a:tc>
                <a:extLst>
                  <a:ext uri="{0D108BD9-81ED-4DB2-BD59-A6C34878D82A}">
                    <a16:rowId xmlns:a16="http://schemas.microsoft.com/office/drawing/2014/main" val="2467632861"/>
                  </a:ext>
                </a:extLst>
              </a:tr>
              <a:tr h="300055">
                <a:tc>
                  <a:txBody>
                    <a:bodyPr/>
                    <a:lstStyle/>
                    <a:p>
                      <a:r>
                        <a:rPr lang="en-US" sz="1100" dirty="0"/>
                        <a:t>                     Eggs , </a:t>
                      </a:r>
                      <a:r>
                        <a:rPr lang="en-US" sz="1100" dirty="0">
                          <a:solidFill>
                            <a:srgbClr val="002060"/>
                          </a:solidFill>
                        </a:rPr>
                        <a:t>Tea</a:t>
                      </a:r>
                      <a:endParaRPr lang="en-IN" sz="1100" dirty="0">
                        <a:solidFill>
                          <a:srgbClr val="002060"/>
                        </a:solidFill>
                      </a:endParaRPr>
                    </a:p>
                  </a:txBody>
                  <a:tcPr/>
                </a:tc>
                <a:tc>
                  <a:txBody>
                    <a:bodyPr/>
                    <a:lstStyle/>
                    <a:p>
                      <a:r>
                        <a:rPr lang="en-US" sz="1100" dirty="0">
                          <a:solidFill>
                            <a:srgbClr val="002060"/>
                          </a:solidFill>
                        </a:rPr>
                        <a:t>2</a:t>
                      </a:r>
                      <a:endParaRPr lang="en-IN" sz="1100" dirty="0">
                        <a:solidFill>
                          <a:srgbClr val="002060"/>
                        </a:solidFill>
                      </a:endParaRPr>
                    </a:p>
                  </a:txBody>
                  <a:tcPr/>
                </a:tc>
                <a:extLst>
                  <a:ext uri="{0D108BD9-81ED-4DB2-BD59-A6C34878D82A}">
                    <a16:rowId xmlns:a16="http://schemas.microsoft.com/office/drawing/2014/main" val="1686347823"/>
                  </a:ext>
                </a:extLst>
              </a:tr>
              <a:tr h="300055">
                <a:tc>
                  <a:txBody>
                    <a:bodyPr/>
                    <a:lstStyle/>
                    <a:p>
                      <a:r>
                        <a:rPr lang="en-US" sz="1100" dirty="0"/>
                        <a:t>              Eggs, </a:t>
                      </a:r>
                      <a:r>
                        <a:rPr lang="en-US" sz="1100" dirty="0">
                          <a:solidFill>
                            <a:srgbClr val="002060"/>
                          </a:solidFill>
                        </a:rPr>
                        <a:t>Cold Drink</a:t>
                      </a:r>
                      <a:endParaRPr lang="en-IN" sz="1100" dirty="0">
                        <a:solidFill>
                          <a:srgbClr val="C00000"/>
                        </a:solidFill>
                      </a:endParaRPr>
                    </a:p>
                  </a:txBody>
                  <a:tcPr/>
                </a:tc>
                <a:tc>
                  <a:txBody>
                    <a:bodyPr/>
                    <a:lstStyle/>
                    <a:p>
                      <a:r>
                        <a:rPr lang="en-US" sz="1100" dirty="0">
                          <a:solidFill>
                            <a:srgbClr val="002060"/>
                          </a:solidFill>
                        </a:rPr>
                        <a:t>3</a:t>
                      </a:r>
                      <a:endParaRPr lang="en-IN" sz="1100" dirty="0">
                        <a:solidFill>
                          <a:srgbClr val="002060"/>
                        </a:solidFill>
                      </a:endParaRPr>
                    </a:p>
                  </a:txBody>
                  <a:tcPr/>
                </a:tc>
                <a:extLst>
                  <a:ext uri="{0D108BD9-81ED-4DB2-BD59-A6C34878D82A}">
                    <a16:rowId xmlns:a16="http://schemas.microsoft.com/office/drawing/2014/main" val="4150794952"/>
                  </a:ext>
                </a:extLst>
              </a:tr>
              <a:tr h="289199">
                <a:tc>
                  <a:txBody>
                    <a:bodyPr/>
                    <a:lstStyle/>
                    <a:p>
                      <a:r>
                        <a:rPr lang="en-US" sz="1100" dirty="0">
                          <a:solidFill>
                            <a:srgbClr val="C00000"/>
                          </a:solidFill>
                        </a:rPr>
                        <a:t>               </a:t>
                      </a:r>
                      <a:r>
                        <a:rPr lang="en-US" sz="1100" dirty="0">
                          <a:solidFill>
                            <a:srgbClr val="002060"/>
                          </a:solidFill>
                        </a:rPr>
                        <a:t>Tea , Cold Drink</a:t>
                      </a:r>
                      <a:endParaRPr lang="en-IN" sz="1100" dirty="0">
                        <a:solidFill>
                          <a:srgbClr val="C00000"/>
                        </a:solidFill>
                      </a:endParaRPr>
                    </a:p>
                  </a:txBody>
                  <a:tcPr/>
                </a:tc>
                <a:tc>
                  <a:txBody>
                    <a:bodyPr/>
                    <a:lstStyle/>
                    <a:p>
                      <a:r>
                        <a:rPr lang="en-US" sz="1100" dirty="0">
                          <a:solidFill>
                            <a:schemeClr val="tx1"/>
                          </a:solidFill>
                        </a:rPr>
                        <a:t>2</a:t>
                      </a:r>
                      <a:endParaRPr lang="en-IN" sz="1100" dirty="0">
                        <a:solidFill>
                          <a:schemeClr val="tx1"/>
                        </a:solidFill>
                      </a:endParaRPr>
                    </a:p>
                  </a:txBody>
                  <a:tcPr/>
                </a:tc>
                <a:extLst>
                  <a:ext uri="{0D108BD9-81ED-4DB2-BD59-A6C34878D82A}">
                    <a16:rowId xmlns:a16="http://schemas.microsoft.com/office/drawing/2014/main" val="2460561912"/>
                  </a:ext>
                </a:extLst>
              </a:tr>
            </a:tbl>
          </a:graphicData>
        </a:graphic>
      </p:graphicFrame>
      <p:sp>
        <p:nvSpPr>
          <p:cNvPr id="14" name="Arrow: Down 13">
            <a:extLst>
              <a:ext uri="{FF2B5EF4-FFF2-40B4-BE49-F238E27FC236}">
                <a16:creationId xmlns:a16="http://schemas.microsoft.com/office/drawing/2014/main" id="{FE35F777-5895-3653-58AD-6AC73CD9C87E}"/>
              </a:ext>
            </a:extLst>
          </p:cNvPr>
          <p:cNvSpPr/>
          <p:nvPr/>
        </p:nvSpPr>
        <p:spPr>
          <a:xfrm>
            <a:off x="2197268" y="4522769"/>
            <a:ext cx="270344" cy="357809"/>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Graphic 14" descr="Arrow Slight curve">
            <a:extLst>
              <a:ext uri="{FF2B5EF4-FFF2-40B4-BE49-F238E27FC236}">
                <a16:creationId xmlns:a16="http://schemas.microsoft.com/office/drawing/2014/main" id="{4E8648EF-3EA3-F0C8-490E-73CAFE7F90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03887" y="5001140"/>
            <a:ext cx="914400" cy="914400"/>
          </a:xfrm>
          <a:prstGeom prst="rect">
            <a:avLst/>
          </a:prstGeom>
        </p:spPr>
      </p:pic>
      <p:graphicFrame>
        <p:nvGraphicFramePr>
          <p:cNvPr id="16" name="Table 15">
            <a:extLst>
              <a:ext uri="{FF2B5EF4-FFF2-40B4-BE49-F238E27FC236}">
                <a16:creationId xmlns:a16="http://schemas.microsoft.com/office/drawing/2014/main" id="{32DB480E-116C-4058-F04A-376CA028F5CC}"/>
              </a:ext>
            </a:extLst>
          </p:cNvPr>
          <p:cNvGraphicFramePr>
            <a:graphicFrameLocks noGrp="1"/>
          </p:cNvGraphicFramePr>
          <p:nvPr>
            <p:extLst>
              <p:ext uri="{D42A27DB-BD31-4B8C-83A1-F6EECF244321}">
                <p14:modId xmlns:p14="http://schemas.microsoft.com/office/powerpoint/2010/main" val="1976356004"/>
              </p:ext>
            </p:extLst>
          </p:nvPr>
        </p:nvGraphicFramePr>
        <p:xfrm>
          <a:off x="6410449" y="5001140"/>
          <a:ext cx="3061254" cy="628687"/>
        </p:xfrm>
        <a:graphic>
          <a:graphicData uri="http://schemas.openxmlformats.org/drawingml/2006/table">
            <a:tbl>
              <a:tblPr firstRow="1" bandRow="1">
                <a:tableStyleId>{5C22544A-7EE6-4342-B048-85BDC9FD1C3A}</a:tableStyleId>
              </a:tblPr>
              <a:tblGrid>
                <a:gridCol w="1774059">
                  <a:extLst>
                    <a:ext uri="{9D8B030D-6E8A-4147-A177-3AD203B41FA5}">
                      <a16:colId xmlns:a16="http://schemas.microsoft.com/office/drawing/2014/main" val="3503038550"/>
                    </a:ext>
                  </a:extLst>
                </a:gridCol>
                <a:gridCol w="1287195">
                  <a:extLst>
                    <a:ext uri="{9D8B030D-6E8A-4147-A177-3AD203B41FA5}">
                      <a16:colId xmlns:a16="http://schemas.microsoft.com/office/drawing/2014/main" val="3991807161"/>
                    </a:ext>
                  </a:extLst>
                </a:gridCol>
              </a:tblGrid>
              <a:tr h="328632">
                <a:tc>
                  <a:txBody>
                    <a:bodyPr/>
                    <a:lstStyle/>
                    <a:p>
                      <a:r>
                        <a:rPr lang="en-US" sz="1100" dirty="0"/>
                        <a:t>        ITEMS BOUGHT</a:t>
                      </a:r>
                      <a:endParaRPr lang="en-IN" sz="1100" dirty="0"/>
                    </a:p>
                  </a:txBody>
                  <a:tcPr>
                    <a:solidFill>
                      <a:srgbClr val="234070"/>
                    </a:solidFill>
                  </a:tcPr>
                </a:tc>
                <a:tc>
                  <a:txBody>
                    <a:bodyPr/>
                    <a:lstStyle/>
                    <a:p>
                      <a:r>
                        <a:rPr lang="en-US" sz="1100" dirty="0"/>
                        <a:t>COUNT</a:t>
                      </a:r>
                      <a:endParaRPr lang="en-IN" sz="1100" dirty="0"/>
                    </a:p>
                  </a:txBody>
                  <a:tcPr>
                    <a:solidFill>
                      <a:srgbClr val="234070"/>
                    </a:solidFill>
                  </a:tcPr>
                </a:tc>
                <a:extLst>
                  <a:ext uri="{0D108BD9-81ED-4DB2-BD59-A6C34878D82A}">
                    <a16:rowId xmlns:a16="http://schemas.microsoft.com/office/drawing/2014/main" val="4250501364"/>
                  </a:ext>
                </a:extLst>
              </a:tr>
              <a:tr h="300055">
                <a:tc>
                  <a:txBody>
                    <a:bodyPr/>
                    <a:lstStyle/>
                    <a:p>
                      <a:r>
                        <a:rPr lang="en-US" sz="1100" dirty="0"/>
                        <a:t>     Eggs , </a:t>
                      </a:r>
                      <a:r>
                        <a:rPr lang="en-US" sz="1100" dirty="0">
                          <a:solidFill>
                            <a:srgbClr val="002060"/>
                          </a:solidFill>
                        </a:rPr>
                        <a:t>Tea , Cold Drink </a:t>
                      </a:r>
                      <a:endParaRPr lang="en-IN" sz="1100" dirty="0">
                        <a:solidFill>
                          <a:srgbClr val="002060"/>
                        </a:solidFill>
                      </a:endParaRPr>
                    </a:p>
                  </a:txBody>
                  <a:tcPr/>
                </a:tc>
                <a:tc>
                  <a:txBody>
                    <a:bodyPr/>
                    <a:lstStyle/>
                    <a:p>
                      <a:r>
                        <a:rPr lang="en-US" sz="1100" dirty="0">
                          <a:solidFill>
                            <a:srgbClr val="002060"/>
                          </a:solidFill>
                        </a:rPr>
                        <a:t>2</a:t>
                      </a:r>
                      <a:endParaRPr lang="en-IN" sz="1100" dirty="0">
                        <a:solidFill>
                          <a:srgbClr val="002060"/>
                        </a:solidFill>
                      </a:endParaRPr>
                    </a:p>
                  </a:txBody>
                  <a:tcPr/>
                </a:tc>
                <a:extLst>
                  <a:ext uri="{0D108BD9-81ED-4DB2-BD59-A6C34878D82A}">
                    <a16:rowId xmlns:a16="http://schemas.microsoft.com/office/drawing/2014/main" val="1593354786"/>
                  </a:ext>
                </a:extLst>
              </a:tr>
            </a:tbl>
          </a:graphicData>
        </a:graphic>
      </p:graphicFrame>
      <p:pic>
        <p:nvPicPr>
          <p:cNvPr id="17" name="Graphic 16" descr="Arrow Rotate right">
            <a:extLst>
              <a:ext uri="{FF2B5EF4-FFF2-40B4-BE49-F238E27FC236}">
                <a16:creationId xmlns:a16="http://schemas.microsoft.com/office/drawing/2014/main" id="{BAC2E275-5FFC-9F2B-FF30-00A297D949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22593" y="5143265"/>
            <a:ext cx="914400" cy="914400"/>
          </a:xfrm>
          <a:prstGeom prst="rect">
            <a:avLst/>
          </a:prstGeom>
        </p:spPr>
      </p:pic>
      <p:graphicFrame>
        <p:nvGraphicFramePr>
          <p:cNvPr id="18" name="Table 17">
            <a:extLst>
              <a:ext uri="{FF2B5EF4-FFF2-40B4-BE49-F238E27FC236}">
                <a16:creationId xmlns:a16="http://schemas.microsoft.com/office/drawing/2014/main" id="{D119A49D-225E-A9DC-82A3-40CED0C8D348}"/>
              </a:ext>
            </a:extLst>
          </p:cNvPr>
          <p:cNvGraphicFramePr>
            <a:graphicFrameLocks noGrp="1"/>
          </p:cNvGraphicFramePr>
          <p:nvPr>
            <p:extLst>
              <p:ext uri="{D42A27DB-BD31-4B8C-83A1-F6EECF244321}">
                <p14:modId xmlns:p14="http://schemas.microsoft.com/office/powerpoint/2010/main" val="1944498017"/>
              </p:ext>
            </p:extLst>
          </p:nvPr>
        </p:nvGraphicFramePr>
        <p:xfrm>
          <a:off x="6349174" y="5999150"/>
          <a:ext cx="5636149" cy="559154"/>
        </p:xfrm>
        <a:graphic>
          <a:graphicData uri="http://schemas.openxmlformats.org/drawingml/2006/table">
            <a:tbl>
              <a:tblPr firstRow="1" bandRow="1">
                <a:tableStyleId>{5C22544A-7EE6-4342-B048-85BDC9FD1C3A}</a:tableStyleId>
              </a:tblPr>
              <a:tblGrid>
                <a:gridCol w="5636149">
                  <a:extLst>
                    <a:ext uri="{9D8B030D-6E8A-4147-A177-3AD203B41FA5}">
                      <a16:colId xmlns:a16="http://schemas.microsoft.com/office/drawing/2014/main" val="771263807"/>
                    </a:ext>
                  </a:extLst>
                </a:gridCol>
              </a:tblGrid>
              <a:tr h="559154">
                <a:tc>
                  <a:txBody>
                    <a:bodyPr/>
                    <a:lstStyle/>
                    <a:p>
                      <a:r>
                        <a:rPr lang="en-US" sz="1400" dirty="0">
                          <a:solidFill>
                            <a:schemeClr val="tx1"/>
                          </a:solidFill>
                        </a:rPr>
                        <a:t>There is  only one item set with minimum support 2. So only one item set is frequent</a:t>
                      </a:r>
                      <a:r>
                        <a:rPr lang="en-US" sz="1100" dirty="0">
                          <a:solidFill>
                            <a:schemeClr val="tx1"/>
                          </a:solidFill>
                        </a:rPr>
                        <a:t>.             </a:t>
                      </a:r>
                      <a:endParaRPr lang="en-IN" sz="1100" dirty="0">
                        <a:solidFill>
                          <a:schemeClr val="tx1"/>
                        </a:solidFill>
                      </a:endParaRPr>
                    </a:p>
                  </a:txBody>
                  <a:tcPr>
                    <a:solidFill>
                      <a:srgbClr val="CFD5EA"/>
                    </a:solidFill>
                  </a:tcPr>
                </a:tc>
                <a:extLst>
                  <a:ext uri="{0D108BD9-81ED-4DB2-BD59-A6C34878D82A}">
                    <a16:rowId xmlns:a16="http://schemas.microsoft.com/office/drawing/2014/main" val="3585681845"/>
                  </a:ext>
                </a:extLst>
              </a:tr>
            </a:tbl>
          </a:graphicData>
        </a:graphic>
      </p:graphicFrame>
    </p:spTree>
    <p:extLst>
      <p:ext uri="{BB962C8B-B14F-4D97-AF65-F5344CB8AC3E}">
        <p14:creationId xmlns:p14="http://schemas.microsoft.com/office/powerpoint/2010/main" val="290865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F508-5513-DDB6-59BC-E0DC8ED8FF18}"/>
              </a:ext>
            </a:extLst>
          </p:cNvPr>
          <p:cNvSpPr>
            <a:spLocks noGrp="1"/>
          </p:cNvSpPr>
          <p:nvPr>
            <p:ph type="title"/>
          </p:nvPr>
        </p:nvSpPr>
        <p:spPr/>
        <p:txBody>
          <a:bodyPr/>
          <a:lstStyle/>
          <a:p>
            <a:r>
              <a:rPr lang="en-US" sz="3600" b="1" dirty="0">
                <a:effectLst>
                  <a:outerShdw blurRad="38100" dist="38100" dir="2700000" algn="tl">
                    <a:srgbClr val="000000">
                      <a:alpha val="43137"/>
                    </a:srgbClr>
                  </a:outerShdw>
                </a:effectLst>
              </a:rPr>
              <a:t>KNOW MORE..!</a:t>
            </a:r>
            <a:endParaRPr lang="en-IN" dirty="0"/>
          </a:p>
        </p:txBody>
      </p:sp>
      <p:sp>
        <p:nvSpPr>
          <p:cNvPr id="3" name="Content Placeholder 2">
            <a:extLst>
              <a:ext uri="{FF2B5EF4-FFF2-40B4-BE49-F238E27FC236}">
                <a16:creationId xmlns:a16="http://schemas.microsoft.com/office/drawing/2014/main" id="{EAB37ADB-F42B-4046-857F-13A52BF5D92D}"/>
              </a:ext>
            </a:extLst>
          </p:cNvPr>
          <p:cNvSpPr>
            <a:spLocks noGrp="1"/>
          </p:cNvSpPr>
          <p:nvPr>
            <p:ph idx="1"/>
          </p:nvPr>
        </p:nvSpPr>
        <p:spPr/>
        <p:txBody>
          <a:bodyPr/>
          <a:lstStyle/>
          <a:p>
            <a:pPr marL="0" indent="0">
              <a:buNone/>
            </a:pPr>
            <a:r>
              <a:rPr lang="en-US" sz="2000" b="1" dirty="0">
                <a:effectLst>
                  <a:outerShdw blurRad="38100" dist="38100" dir="2700000" algn="tl">
                    <a:srgbClr val="000000">
                      <a:alpha val="43137"/>
                    </a:srgbClr>
                  </a:outerShdw>
                </a:effectLst>
              </a:rPr>
              <a:t>PROS: </a:t>
            </a:r>
          </a:p>
          <a:p>
            <a:pPr>
              <a:buFont typeface="Wingdings" panose="05000000000000000000" pitchFamily="2" charset="2"/>
              <a:buChar char="Ø"/>
            </a:pPr>
            <a:r>
              <a:rPr lang="en-US" sz="2000" dirty="0"/>
              <a:t>This is the most simple and </a:t>
            </a:r>
            <a:r>
              <a:rPr lang="en-US" sz="2000" b="1" dirty="0">
                <a:solidFill>
                  <a:srgbClr val="00B050"/>
                </a:solidFill>
              </a:rPr>
              <a:t>easy</a:t>
            </a:r>
            <a:r>
              <a:rPr lang="en-US" sz="2000" dirty="0"/>
              <a:t>-to-understand and implement.</a:t>
            </a:r>
          </a:p>
          <a:p>
            <a:pPr>
              <a:buFont typeface="Wingdings" panose="05000000000000000000" pitchFamily="2" charset="2"/>
              <a:buChar char="Ø"/>
            </a:pPr>
            <a:r>
              <a:rPr lang="en-US" sz="2000" dirty="0"/>
              <a:t> Join and Prune steps are easy to implement on item sets in database.</a:t>
            </a:r>
          </a:p>
          <a:p>
            <a:pPr marL="0" indent="0">
              <a:buNone/>
            </a:pPr>
            <a:r>
              <a:rPr lang="en-US" sz="2000" b="1" dirty="0">
                <a:effectLst>
                  <a:outerShdw blurRad="38100" dist="38100" dir="2700000" algn="tl">
                    <a:srgbClr val="000000">
                      <a:alpha val="43137"/>
                    </a:srgbClr>
                  </a:outerShdw>
                </a:effectLst>
              </a:rPr>
              <a:t>CONS:</a:t>
            </a:r>
          </a:p>
          <a:p>
            <a:pPr>
              <a:buFont typeface="Wingdings" panose="05000000000000000000" pitchFamily="2" charset="2"/>
              <a:buChar char="Ø"/>
            </a:pPr>
            <a:r>
              <a:rPr lang="en-IN" sz="2000" dirty="0"/>
              <a:t> It scans the database </a:t>
            </a:r>
            <a:r>
              <a:rPr lang="en-IN" sz="2000" b="1" dirty="0">
                <a:solidFill>
                  <a:srgbClr val="00B050"/>
                </a:solidFill>
              </a:rPr>
              <a:t>multiple</a:t>
            </a:r>
            <a:r>
              <a:rPr lang="en-IN" sz="2000" dirty="0"/>
              <a:t> times for generating candidate sets.</a:t>
            </a:r>
          </a:p>
          <a:p>
            <a:pPr>
              <a:buFont typeface="Wingdings" panose="05000000000000000000" pitchFamily="2" charset="2"/>
              <a:buChar char="Ø"/>
            </a:pPr>
            <a:r>
              <a:rPr lang="en-IN" sz="2000" dirty="0"/>
              <a:t> It requires </a:t>
            </a:r>
            <a:r>
              <a:rPr lang="en-IN" sz="2000" b="1" dirty="0">
                <a:solidFill>
                  <a:srgbClr val="00B050"/>
                </a:solidFill>
              </a:rPr>
              <a:t>large memory </a:t>
            </a:r>
            <a:r>
              <a:rPr lang="en-IN" sz="2000" dirty="0"/>
              <a:t>space due to large number of candidate generation.</a:t>
            </a:r>
          </a:p>
          <a:p>
            <a:endParaRPr lang="en-IN" dirty="0"/>
          </a:p>
        </p:txBody>
      </p:sp>
    </p:spTree>
    <p:extLst>
      <p:ext uri="{BB962C8B-B14F-4D97-AF65-F5344CB8AC3E}">
        <p14:creationId xmlns:p14="http://schemas.microsoft.com/office/powerpoint/2010/main" val="3074476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2090-8B68-7CF3-4C59-2E11AABCEB33}"/>
              </a:ext>
            </a:extLst>
          </p:cNvPr>
          <p:cNvSpPr>
            <a:spLocks noGrp="1"/>
          </p:cNvSpPr>
          <p:nvPr>
            <p:ph type="title"/>
          </p:nvPr>
        </p:nvSpPr>
        <p:spPr/>
        <p:txBody>
          <a:bodyPr/>
          <a:lstStyle/>
          <a:p>
            <a:r>
              <a:rPr lang="en-US" sz="3600" b="1" dirty="0"/>
              <a:t> </a:t>
            </a:r>
            <a:r>
              <a:rPr lang="en-US" sz="3600" b="1" dirty="0">
                <a:effectLst>
                  <a:outerShdw blurRad="38100" dist="38100" dir="2700000" algn="tl">
                    <a:srgbClr val="000000">
                      <a:alpha val="43137"/>
                    </a:srgbClr>
                  </a:outerShdw>
                </a:effectLst>
              </a:rPr>
              <a:t>APPLICATIONS</a:t>
            </a:r>
            <a:endParaRPr lang="en-IN" dirty="0"/>
          </a:p>
        </p:txBody>
      </p:sp>
      <p:sp>
        <p:nvSpPr>
          <p:cNvPr id="3" name="Content Placeholder 2">
            <a:extLst>
              <a:ext uri="{FF2B5EF4-FFF2-40B4-BE49-F238E27FC236}">
                <a16:creationId xmlns:a16="http://schemas.microsoft.com/office/drawing/2014/main" id="{2A492DD3-D732-267B-5DAC-7FB17834664D}"/>
              </a:ext>
            </a:extLst>
          </p:cNvPr>
          <p:cNvSpPr>
            <a:spLocks noGrp="1"/>
          </p:cNvSpPr>
          <p:nvPr>
            <p:ph idx="1"/>
          </p:nvPr>
        </p:nvSpPr>
        <p:spPr/>
        <p:txBody>
          <a:bodyPr/>
          <a:lstStyle/>
          <a:p>
            <a:pPr>
              <a:buFont typeface="Wingdings" panose="05000000000000000000" pitchFamily="2" charset="2"/>
              <a:buChar char="Ø"/>
            </a:pPr>
            <a:r>
              <a:rPr lang="en-US" dirty="0"/>
              <a:t> </a:t>
            </a:r>
            <a:r>
              <a:rPr lang="en-US" sz="2400" b="0" i="0" dirty="0">
                <a:solidFill>
                  <a:srgbClr val="4D5968"/>
                </a:solidFill>
                <a:effectLst/>
                <a:latin typeface="Nunito Sans" panose="020B0604020202020204" pitchFamily="2" charset="0"/>
              </a:rPr>
              <a:t>Used in the </a:t>
            </a:r>
            <a:r>
              <a:rPr lang="en-US" sz="2400" b="1" i="0" dirty="0">
                <a:solidFill>
                  <a:srgbClr val="FF0000"/>
                </a:solidFill>
                <a:effectLst/>
                <a:latin typeface="Nunito Sans" panose="020B0604020202020204" pitchFamily="2" charset="0"/>
              </a:rPr>
              <a:t>health industry</a:t>
            </a:r>
            <a:r>
              <a:rPr lang="en-US" sz="2400" b="0" i="0" dirty="0">
                <a:solidFill>
                  <a:srgbClr val="FF0000"/>
                </a:solidFill>
                <a:effectLst/>
                <a:latin typeface="Nunito Sans" panose="020B0604020202020204" pitchFamily="2" charset="0"/>
              </a:rPr>
              <a:t> </a:t>
            </a:r>
            <a:r>
              <a:rPr lang="en-US" sz="2400" b="0" i="0" dirty="0">
                <a:solidFill>
                  <a:srgbClr val="4D5968"/>
                </a:solidFill>
                <a:effectLst/>
                <a:latin typeface="Nunito Sans" panose="020B0604020202020204" pitchFamily="2" charset="0"/>
              </a:rPr>
              <a:t>– </a:t>
            </a:r>
            <a:r>
              <a:rPr lang="en-US" sz="2400" b="0" i="0" dirty="0">
                <a:solidFill>
                  <a:srgbClr val="001C3B"/>
                </a:solidFill>
                <a:effectLst/>
                <a:latin typeface="proxima-nova"/>
              </a:rPr>
              <a:t>It enables the industry to bundle drugs that cause the least ADRs depending on the patient's characteristics.</a:t>
            </a:r>
            <a:endParaRPr lang="en-US" sz="2400" b="0" i="0" dirty="0">
              <a:solidFill>
                <a:srgbClr val="4D5968"/>
              </a:solidFill>
              <a:effectLst/>
              <a:latin typeface="Nunito Sans" panose="020B0604020202020204" pitchFamily="2" charset="0"/>
            </a:endParaRPr>
          </a:p>
          <a:p>
            <a:pPr>
              <a:buFont typeface="Wingdings" panose="05000000000000000000" pitchFamily="2" charset="2"/>
              <a:buChar char="Ø"/>
            </a:pPr>
            <a:r>
              <a:rPr lang="en-US" sz="2400" dirty="0">
                <a:solidFill>
                  <a:srgbClr val="4D5968"/>
                </a:solidFill>
                <a:latin typeface="Nunito Sans" panose="020B0604020202020204" pitchFamily="2" charset="0"/>
              </a:rPr>
              <a:t> </a:t>
            </a:r>
            <a:r>
              <a:rPr lang="en-IN" sz="2400" b="1" i="0" dirty="0">
                <a:solidFill>
                  <a:srgbClr val="FF0000"/>
                </a:solidFill>
                <a:effectLst/>
                <a:latin typeface="Nunito Sans" pitchFamily="2" charset="0"/>
              </a:rPr>
              <a:t>E-Commerce</a:t>
            </a:r>
            <a:r>
              <a:rPr lang="en-IN" sz="2400" b="0" i="0" dirty="0">
                <a:solidFill>
                  <a:srgbClr val="4D5968"/>
                </a:solidFill>
                <a:effectLst/>
                <a:latin typeface="Nunito Sans" pitchFamily="2" charset="0"/>
              </a:rPr>
              <a:t> retail shops.</a:t>
            </a:r>
          </a:p>
          <a:p>
            <a:pPr>
              <a:buFont typeface="Wingdings" panose="05000000000000000000" pitchFamily="2" charset="2"/>
              <a:buChar char="Ø"/>
            </a:pPr>
            <a:r>
              <a:rPr lang="en-US" sz="2400" dirty="0">
                <a:solidFill>
                  <a:srgbClr val="4D5968"/>
                </a:solidFill>
                <a:latin typeface="Nunito Sans" panose="020B0604020202020204" pitchFamily="2" charset="0"/>
              </a:rPr>
              <a:t> </a:t>
            </a:r>
            <a:r>
              <a:rPr lang="en-US" sz="2400" b="0" i="0" dirty="0">
                <a:solidFill>
                  <a:srgbClr val="4D5968"/>
                </a:solidFill>
                <a:effectLst/>
                <a:latin typeface="Nunito Sans" pitchFamily="2" charset="0"/>
              </a:rPr>
              <a:t>Student’s course selection in the </a:t>
            </a:r>
            <a:r>
              <a:rPr lang="en-US" sz="2400" b="1" i="0" dirty="0">
                <a:solidFill>
                  <a:srgbClr val="FF0000"/>
                </a:solidFill>
                <a:effectLst/>
                <a:latin typeface="Nunito Sans" pitchFamily="2" charset="0"/>
              </a:rPr>
              <a:t>E-Learning</a:t>
            </a:r>
            <a:r>
              <a:rPr lang="en-US" sz="2400" b="0" i="0" dirty="0">
                <a:solidFill>
                  <a:srgbClr val="4D5968"/>
                </a:solidFill>
                <a:effectLst/>
                <a:latin typeface="Nunito Sans" pitchFamily="2" charset="0"/>
              </a:rPr>
              <a:t> platform.</a:t>
            </a:r>
          </a:p>
          <a:p>
            <a:pPr>
              <a:buFont typeface="Wingdings" panose="05000000000000000000" pitchFamily="2" charset="2"/>
              <a:buChar char="Ø"/>
            </a:pPr>
            <a:r>
              <a:rPr lang="en-US" sz="2400" b="0" i="0" dirty="0">
                <a:solidFill>
                  <a:srgbClr val="4D5968"/>
                </a:solidFill>
                <a:effectLst/>
                <a:latin typeface="Nunito Sans" pitchFamily="2" charset="0"/>
              </a:rPr>
              <a:t> </a:t>
            </a:r>
            <a:r>
              <a:rPr lang="en-IN" sz="2400" b="0" i="0" dirty="0">
                <a:solidFill>
                  <a:srgbClr val="4D5968"/>
                </a:solidFill>
                <a:effectLst/>
                <a:latin typeface="Nunito Sans" pitchFamily="2" charset="0"/>
              </a:rPr>
              <a:t>Used in </a:t>
            </a:r>
            <a:r>
              <a:rPr lang="en-IN" sz="2400" b="1" i="0" dirty="0">
                <a:solidFill>
                  <a:srgbClr val="FF0000"/>
                </a:solidFill>
                <a:effectLst/>
                <a:latin typeface="Nunito Sans" pitchFamily="2" charset="0"/>
              </a:rPr>
              <a:t>Stock</a:t>
            </a:r>
            <a:r>
              <a:rPr lang="en-IN" sz="2400" b="0" i="0" dirty="0">
                <a:solidFill>
                  <a:srgbClr val="4D5968"/>
                </a:solidFill>
                <a:effectLst/>
                <a:latin typeface="Nunito Sans" pitchFamily="2" charset="0"/>
              </a:rPr>
              <a:t> management</a:t>
            </a:r>
            <a:endParaRPr lang="en-IN" sz="2400" dirty="0"/>
          </a:p>
        </p:txBody>
      </p:sp>
    </p:spTree>
    <p:extLst>
      <p:ext uri="{BB962C8B-B14F-4D97-AF65-F5344CB8AC3E}">
        <p14:creationId xmlns:p14="http://schemas.microsoft.com/office/powerpoint/2010/main" val="1634177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824C-7A21-8EF4-F67C-38C07489B12A}"/>
              </a:ext>
            </a:extLst>
          </p:cNvPr>
          <p:cNvSpPr>
            <a:spLocks noGrp="1"/>
          </p:cNvSpPr>
          <p:nvPr>
            <p:ph type="title"/>
          </p:nvPr>
        </p:nvSpPr>
        <p:spPr>
          <a:xfrm>
            <a:off x="677334" y="479680"/>
            <a:ext cx="8596668" cy="673916"/>
          </a:xfrm>
        </p:spPr>
        <p:txBody>
          <a:bodyPr/>
          <a:lstStyle/>
          <a:p>
            <a:r>
              <a:rPr lang="en-IN" b="1" dirty="0">
                <a:effectLst>
                  <a:outerShdw blurRad="38100" dist="38100" dir="2700000" algn="tl">
                    <a:srgbClr val="000000">
                      <a:alpha val="43137"/>
                    </a:srgbClr>
                  </a:outerShdw>
                </a:effectLst>
              </a:rPr>
              <a:t>FP GROWTH ALGORITHM</a:t>
            </a:r>
          </a:p>
        </p:txBody>
      </p:sp>
      <p:sp>
        <p:nvSpPr>
          <p:cNvPr id="3" name="Content Placeholder 2">
            <a:extLst>
              <a:ext uri="{FF2B5EF4-FFF2-40B4-BE49-F238E27FC236}">
                <a16:creationId xmlns:a16="http://schemas.microsoft.com/office/drawing/2014/main" id="{3998CF4E-2ADC-B1B2-175E-74FEC36497AA}"/>
              </a:ext>
            </a:extLst>
          </p:cNvPr>
          <p:cNvSpPr>
            <a:spLocks noGrp="1"/>
          </p:cNvSpPr>
          <p:nvPr>
            <p:ph idx="1"/>
          </p:nvPr>
        </p:nvSpPr>
        <p:spPr>
          <a:xfrm>
            <a:off x="677334" y="1426127"/>
            <a:ext cx="8374388" cy="4840449"/>
          </a:xfrm>
        </p:spPr>
        <p:txBody>
          <a:bodyPr>
            <a:noAutofit/>
          </a:bodyPr>
          <a:lstStyle/>
          <a:p>
            <a:r>
              <a:rPr lang="en-US" sz="2000" dirty="0"/>
              <a:t>The FP-Growth Algorithm is an alternative way to find frequent item sets without using candidate generations, thus improving performance.</a:t>
            </a:r>
          </a:p>
          <a:p>
            <a:r>
              <a:rPr lang="en-US" sz="2000" dirty="0"/>
              <a:t>Divide and Conquer Strategy</a:t>
            </a:r>
          </a:p>
          <a:p>
            <a:r>
              <a:rPr lang="en-US" sz="2000" dirty="0"/>
              <a:t>The core of this method is the usage of a special data structure named frequent-pattern tree (FP-tree), which retains the item set association information.</a:t>
            </a:r>
          </a:p>
          <a:p>
            <a:pPr algn="just"/>
            <a:r>
              <a:rPr lang="en-US" sz="2000" b="1" i="0" u="sng" dirty="0">
                <a:solidFill>
                  <a:srgbClr val="333333"/>
                </a:solidFill>
                <a:effectLst/>
                <a:latin typeface="inter-bold"/>
              </a:rPr>
              <a:t>This algorithm works as follows:</a:t>
            </a:r>
            <a:endParaRPr lang="en-US" sz="2000" b="0" i="0" u="sng" dirty="0">
              <a:solidFill>
                <a:srgbClr val="333333"/>
              </a:solidFill>
              <a:effectLst/>
              <a:latin typeface="inter-regular"/>
            </a:endParaRPr>
          </a:p>
          <a:p>
            <a:pPr algn="just">
              <a:buFont typeface="Arial" panose="020B0604020202020204" pitchFamily="34" charset="0"/>
              <a:buChar char="•"/>
            </a:pPr>
            <a:r>
              <a:rPr lang="en-US" sz="2000" b="0" i="0" dirty="0">
                <a:solidFill>
                  <a:srgbClr val="000000"/>
                </a:solidFill>
                <a:effectLst/>
              </a:rPr>
              <a:t>First, it compresses the input database creating an FP-tree instance to represent frequent items.</a:t>
            </a:r>
          </a:p>
          <a:p>
            <a:pPr algn="just">
              <a:buFont typeface="Arial" panose="020B0604020202020204" pitchFamily="34" charset="0"/>
              <a:buChar char="•"/>
            </a:pPr>
            <a:r>
              <a:rPr lang="en-US" sz="2000" b="0" i="0" dirty="0">
                <a:solidFill>
                  <a:srgbClr val="000000"/>
                </a:solidFill>
                <a:effectLst/>
              </a:rPr>
              <a:t>After this first step, it divides the compressed database into a set of conditional databases, each associated with one frequent pattern.</a:t>
            </a:r>
          </a:p>
          <a:p>
            <a:pPr algn="just">
              <a:buFont typeface="Arial" panose="020B0604020202020204" pitchFamily="34" charset="0"/>
              <a:buChar char="•"/>
            </a:pPr>
            <a:r>
              <a:rPr lang="en-US" sz="2000" b="0" i="0" dirty="0">
                <a:solidFill>
                  <a:srgbClr val="000000"/>
                </a:solidFill>
                <a:effectLst/>
              </a:rPr>
              <a:t>Finally, each such database is mined separately.</a:t>
            </a:r>
          </a:p>
        </p:txBody>
      </p:sp>
    </p:spTree>
    <p:extLst>
      <p:ext uri="{BB962C8B-B14F-4D97-AF65-F5344CB8AC3E}">
        <p14:creationId xmlns:p14="http://schemas.microsoft.com/office/powerpoint/2010/main" val="3962052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4A7A-DDB9-0E87-3DBB-200FB2B80C7B}"/>
              </a:ext>
            </a:extLst>
          </p:cNvPr>
          <p:cNvSpPr>
            <a:spLocks noGrp="1"/>
          </p:cNvSpPr>
          <p:nvPr>
            <p:ph type="title"/>
          </p:nvPr>
        </p:nvSpPr>
        <p:spPr>
          <a:xfrm>
            <a:off x="677334" y="626379"/>
            <a:ext cx="8596668" cy="657138"/>
          </a:xfrm>
        </p:spPr>
        <p:txBody>
          <a:bodyPr/>
          <a:lstStyle/>
          <a:p>
            <a:r>
              <a:rPr lang="en-IN" b="1" dirty="0">
                <a:effectLst>
                  <a:outerShdw blurRad="38100" dist="38100" dir="2700000" algn="tl">
                    <a:srgbClr val="000000">
                      <a:alpha val="43137"/>
                    </a:srgbClr>
                  </a:outerShdw>
                </a:effectLst>
              </a:rPr>
              <a:t>FP TREE</a:t>
            </a:r>
          </a:p>
        </p:txBody>
      </p:sp>
      <p:sp>
        <p:nvSpPr>
          <p:cNvPr id="3" name="Content Placeholder 2">
            <a:extLst>
              <a:ext uri="{FF2B5EF4-FFF2-40B4-BE49-F238E27FC236}">
                <a16:creationId xmlns:a16="http://schemas.microsoft.com/office/drawing/2014/main" id="{438EA87B-1727-3584-0EC1-501918CF09D9}"/>
              </a:ext>
            </a:extLst>
          </p:cNvPr>
          <p:cNvSpPr>
            <a:spLocks noGrp="1"/>
          </p:cNvSpPr>
          <p:nvPr>
            <p:ph idx="1"/>
          </p:nvPr>
        </p:nvSpPr>
        <p:spPr>
          <a:xfrm>
            <a:off x="677334" y="1619075"/>
            <a:ext cx="8596668" cy="4422288"/>
          </a:xfrm>
        </p:spPr>
        <p:txBody>
          <a:bodyPr>
            <a:normAutofit/>
          </a:bodyPr>
          <a:lstStyle/>
          <a:p>
            <a:r>
              <a:rPr lang="en-US" sz="2000" dirty="0"/>
              <a:t>Compact data structure that stores quantitative information about frequent patterns in a database.</a:t>
            </a:r>
          </a:p>
          <a:p>
            <a:r>
              <a:rPr lang="en-US" sz="2000" dirty="0"/>
              <a:t>Each transaction is read and then mapped onto a path in the FP-tree.</a:t>
            </a:r>
          </a:p>
          <a:p>
            <a:r>
              <a:rPr lang="en-US" sz="2000" dirty="0"/>
              <a:t>As different transactions can have several items in common, their paths may overlap. </a:t>
            </a:r>
          </a:p>
          <a:p>
            <a:r>
              <a:rPr lang="en-US" sz="2000" b="0" i="0" dirty="0">
                <a:solidFill>
                  <a:srgbClr val="333333"/>
                </a:solidFill>
                <a:effectLst/>
              </a:rPr>
              <a:t>In the FP tree, the root node represents null, while the lower nodes represent the item sets. The associations of the nodes with the lower nodes, that is, the item sets with the other item sets, are maintained while forming the tree.</a:t>
            </a:r>
          </a:p>
          <a:p>
            <a:endParaRPr lang="en-US" sz="2000" b="0" i="0" dirty="0">
              <a:solidFill>
                <a:srgbClr val="333333"/>
              </a:solidFill>
              <a:effectLst/>
            </a:endParaRPr>
          </a:p>
          <a:p>
            <a:endParaRPr lang="en-US" b="0" i="0" dirty="0">
              <a:solidFill>
                <a:srgbClr val="333333"/>
              </a:solidFill>
              <a:effectLst/>
            </a:endParaRPr>
          </a:p>
          <a:p>
            <a:endParaRPr lang="en-IN" dirty="0"/>
          </a:p>
        </p:txBody>
      </p:sp>
    </p:spTree>
    <p:extLst>
      <p:ext uri="{BB962C8B-B14F-4D97-AF65-F5344CB8AC3E}">
        <p14:creationId xmlns:p14="http://schemas.microsoft.com/office/powerpoint/2010/main" val="335034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B7FE3-AABA-5CFC-A90F-6AD291319545}"/>
              </a:ext>
            </a:extLst>
          </p:cNvPr>
          <p:cNvSpPr>
            <a:spLocks noGrp="1"/>
          </p:cNvSpPr>
          <p:nvPr>
            <p:ph type="title"/>
          </p:nvPr>
        </p:nvSpPr>
        <p:spPr>
          <a:xfrm>
            <a:off x="551499" y="475376"/>
            <a:ext cx="8596668" cy="497747"/>
          </a:xfrm>
        </p:spPr>
        <p:txBody>
          <a:bodyPr>
            <a:normAutofit fontScale="90000"/>
          </a:bodyPr>
          <a:lstStyle/>
          <a:p>
            <a:r>
              <a:rPr lang="en-US" sz="3100" b="1" dirty="0">
                <a:effectLst>
                  <a:outerShdw blurRad="38100" dist="38100" dir="2700000" algn="tl">
                    <a:srgbClr val="000000">
                      <a:alpha val="43137"/>
                    </a:srgbClr>
                  </a:outerShdw>
                </a:effectLst>
              </a:rPr>
              <a:t>STEPS TO BE FOLLOWED:</a:t>
            </a:r>
            <a:br>
              <a:rPr lang="en-US" sz="2800" dirty="0"/>
            </a:br>
            <a:endParaRPr lang="en-IN" sz="2800" dirty="0"/>
          </a:p>
        </p:txBody>
      </p:sp>
      <p:sp>
        <p:nvSpPr>
          <p:cNvPr id="3" name="Content Placeholder 2">
            <a:extLst>
              <a:ext uri="{FF2B5EF4-FFF2-40B4-BE49-F238E27FC236}">
                <a16:creationId xmlns:a16="http://schemas.microsoft.com/office/drawing/2014/main" id="{6DDEECF0-4091-E7A6-98ED-FBE57FD33B51}"/>
              </a:ext>
            </a:extLst>
          </p:cNvPr>
          <p:cNvSpPr>
            <a:spLocks noGrp="1"/>
          </p:cNvSpPr>
          <p:nvPr>
            <p:ph idx="1"/>
          </p:nvPr>
        </p:nvSpPr>
        <p:spPr>
          <a:xfrm>
            <a:off x="677334" y="1174458"/>
            <a:ext cx="8596668" cy="5410899"/>
          </a:xfrm>
        </p:spPr>
        <p:txBody>
          <a:bodyPr>
            <a:normAutofit/>
          </a:bodyPr>
          <a:lstStyle/>
          <a:p>
            <a:pPr>
              <a:buFont typeface="+mj-lt"/>
              <a:buAutoNum type="arabicPeriod"/>
            </a:pPr>
            <a:r>
              <a:rPr lang="en-US" sz="2200" dirty="0"/>
              <a:t>Scan the Database to find the occurrences of the </a:t>
            </a:r>
            <a:r>
              <a:rPr lang="en-US" sz="2200" dirty="0" err="1"/>
              <a:t>itemsets</a:t>
            </a:r>
            <a:endParaRPr lang="en-US" sz="2200" dirty="0"/>
          </a:p>
          <a:p>
            <a:pPr>
              <a:buFont typeface="+mj-lt"/>
              <a:buAutoNum type="arabicPeriod"/>
            </a:pPr>
            <a:r>
              <a:rPr lang="en-US" sz="2200" dirty="0"/>
              <a:t>Construct the FP tree ( root node -&gt; NULL )</a:t>
            </a:r>
          </a:p>
          <a:p>
            <a:pPr>
              <a:buFont typeface="+mj-lt"/>
              <a:buAutoNum type="arabicPeriod"/>
            </a:pPr>
            <a:r>
              <a:rPr lang="en-US" sz="2200" dirty="0"/>
              <a:t>Examine the first transaction. The itemset with the max count is taken at the top and so on. The branch of the tree is constructed with </a:t>
            </a:r>
            <a:r>
              <a:rPr lang="en-US" sz="2200" dirty="0" err="1"/>
              <a:t>itemsets</a:t>
            </a:r>
            <a:r>
              <a:rPr lang="en-US" sz="2200" dirty="0"/>
              <a:t> in descending order of count</a:t>
            </a:r>
          </a:p>
          <a:p>
            <a:pPr>
              <a:buFont typeface="+mj-lt"/>
              <a:buAutoNum type="arabicPeriod"/>
            </a:pPr>
            <a:r>
              <a:rPr lang="en-US" sz="2200" dirty="0"/>
              <a:t>Similarly ,the next transaction is examined. The </a:t>
            </a:r>
            <a:r>
              <a:rPr lang="en-US" sz="2200" dirty="0" err="1"/>
              <a:t>itemsets</a:t>
            </a:r>
            <a:r>
              <a:rPr lang="en-US" sz="2200" dirty="0"/>
              <a:t> are ordered in descending order of count. If any itemset of the transaction is already present in another branch , </a:t>
            </a:r>
            <a:r>
              <a:rPr lang="en-US" sz="2200" b="0" i="0" dirty="0">
                <a:solidFill>
                  <a:srgbClr val="000000"/>
                </a:solidFill>
                <a:effectLst/>
                <a:latin typeface="inter-regular"/>
              </a:rPr>
              <a:t>then this transaction branch would share a common prefix to the root.</a:t>
            </a:r>
          </a:p>
          <a:p>
            <a:pPr>
              <a:buFont typeface="+mj-lt"/>
              <a:buAutoNum type="arabicPeriod"/>
            </a:pPr>
            <a:r>
              <a:rPr lang="en-US" sz="2200" dirty="0">
                <a:solidFill>
                  <a:srgbClr val="000000"/>
                </a:solidFill>
              </a:rPr>
              <a:t>A</a:t>
            </a:r>
            <a:r>
              <a:rPr lang="en-US" sz="2200" b="0" i="0" dirty="0">
                <a:solidFill>
                  <a:srgbClr val="000000"/>
                </a:solidFill>
                <a:effectLst/>
              </a:rPr>
              <a:t>lso, the count of the itemset is incremented as it occurs in the transactions. The common node and new node count are increased by 1 as they are created and linked according to transactions.</a:t>
            </a:r>
          </a:p>
          <a:p>
            <a:pPr marL="0" indent="0">
              <a:buNone/>
            </a:pPr>
            <a:endParaRPr lang="en-IN" dirty="0"/>
          </a:p>
        </p:txBody>
      </p:sp>
    </p:spTree>
    <p:extLst>
      <p:ext uri="{BB962C8B-B14F-4D97-AF65-F5344CB8AC3E}">
        <p14:creationId xmlns:p14="http://schemas.microsoft.com/office/powerpoint/2010/main" val="65301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DD121-EFEE-7EE9-37AB-1AF840373FA1}"/>
              </a:ext>
            </a:extLst>
          </p:cNvPr>
          <p:cNvSpPr>
            <a:spLocks noGrp="1"/>
          </p:cNvSpPr>
          <p:nvPr>
            <p:ph type="title"/>
          </p:nvPr>
        </p:nvSpPr>
        <p:spPr>
          <a:xfrm>
            <a:off x="677334" y="816637"/>
            <a:ext cx="8596668" cy="707472"/>
          </a:xfrm>
        </p:spPr>
        <p:txBody>
          <a:bodyPr/>
          <a:lstStyle/>
          <a:p>
            <a:r>
              <a:rPr lang="en-IN" b="1" dirty="0">
                <a:effectLst>
                  <a:outerShdw blurRad="38100" dist="38100" dir="2700000" algn="tl">
                    <a:srgbClr val="000000">
                      <a:alpha val="43137"/>
                    </a:srgbClr>
                  </a:outerShdw>
                </a:effectLst>
              </a:rPr>
              <a:t>CONTENTS</a:t>
            </a:r>
          </a:p>
        </p:txBody>
      </p:sp>
      <p:sp>
        <p:nvSpPr>
          <p:cNvPr id="3" name="Content Placeholder 2">
            <a:extLst>
              <a:ext uri="{FF2B5EF4-FFF2-40B4-BE49-F238E27FC236}">
                <a16:creationId xmlns:a16="http://schemas.microsoft.com/office/drawing/2014/main" id="{4A99C835-A551-55FE-6AE6-62762EB2ADCD}"/>
              </a:ext>
            </a:extLst>
          </p:cNvPr>
          <p:cNvSpPr>
            <a:spLocks noGrp="1"/>
          </p:cNvSpPr>
          <p:nvPr>
            <p:ph idx="1"/>
          </p:nvPr>
        </p:nvSpPr>
        <p:spPr>
          <a:xfrm>
            <a:off x="677334" y="1350628"/>
            <a:ext cx="8596668" cy="4531344"/>
          </a:xfrm>
        </p:spPr>
        <p:txBody>
          <a:bodyPr>
            <a:normAutofit/>
          </a:bodyPr>
          <a:lstStyle/>
          <a:p>
            <a:pPr marL="0" indent="0">
              <a:buNone/>
            </a:pPr>
            <a:endParaRPr lang="en-IN" sz="2400" dirty="0"/>
          </a:p>
          <a:p>
            <a:r>
              <a:rPr lang="en-IN" sz="2400" dirty="0"/>
              <a:t>ASSOCIATION RULES</a:t>
            </a:r>
          </a:p>
          <a:p>
            <a:r>
              <a:rPr lang="en-IN" sz="2400" dirty="0"/>
              <a:t>APRIORI ALGORITHM</a:t>
            </a:r>
          </a:p>
          <a:p>
            <a:r>
              <a:rPr lang="en-IN" sz="2400" dirty="0"/>
              <a:t>APRIORI CODE IN PYTHON</a:t>
            </a:r>
          </a:p>
          <a:p>
            <a:r>
              <a:rPr lang="en-IN" sz="2400" dirty="0"/>
              <a:t>FP GROWTH ALGORITHM</a:t>
            </a:r>
          </a:p>
          <a:p>
            <a:r>
              <a:rPr lang="en-IN" sz="2400" dirty="0"/>
              <a:t>FP TREE CONSTRUCTION</a:t>
            </a:r>
          </a:p>
          <a:p>
            <a:r>
              <a:rPr lang="en-IN" sz="2400" dirty="0"/>
              <a:t>FP GROWTH CODE</a:t>
            </a:r>
          </a:p>
          <a:p>
            <a:r>
              <a:rPr lang="en-IN" sz="2400" dirty="0"/>
              <a:t>COMPARISON BETWEEN APRIORI AND FP GROWTH ALGORITHMS</a:t>
            </a:r>
          </a:p>
        </p:txBody>
      </p:sp>
    </p:spTree>
    <p:extLst>
      <p:ext uri="{BB962C8B-B14F-4D97-AF65-F5344CB8AC3E}">
        <p14:creationId xmlns:p14="http://schemas.microsoft.com/office/powerpoint/2010/main" val="2801141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909E-FE95-C88B-31BD-8153FB6AB862}"/>
              </a:ext>
            </a:extLst>
          </p:cNvPr>
          <p:cNvSpPr>
            <a:spLocks noGrp="1"/>
          </p:cNvSpPr>
          <p:nvPr>
            <p:ph type="title"/>
          </p:nvPr>
        </p:nvSpPr>
        <p:spPr>
          <a:xfrm>
            <a:off x="677334" y="609600"/>
            <a:ext cx="8596668" cy="207038"/>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499297B4-646B-E7FA-5F52-EF4BE421F826}"/>
              </a:ext>
            </a:extLst>
          </p:cNvPr>
          <p:cNvSpPr>
            <a:spLocks noGrp="1"/>
          </p:cNvSpPr>
          <p:nvPr>
            <p:ph idx="1"/>
          </p:nvPr>
        </p:nvSpPr>
        <p:spPr>
          <a:xfrm>
            <a:off x="677334" y="816639"/>
            <a:ext cx="8596668" cy="5224724"/>
          </a:xfrm>
        </p:spPr>
        <p:txBody>
          <a:bodyPr>
            <a:normAutofit/>
          </a:bodyPr>
          <a:lstStyle/>
          <a:p>
            <a:pPr marL="457200" indent="-457200">
              <a:buFont typeface="+mj-lt"/>
              <a:buAutoNum type="arabicPeriod" startAt="6"/>
            </a:pPr>
            <a:r>
              <a:rPr lang="en-US" sz="2200" dirty="0">
                <a:solidFill>
                  <a:srgbClr val="000000"/>
                </a:solidFill>
              </a:rPr>
              <a:t>Mine the  created FP tree. </a:t>
            </a:r>
            <a:r>
              <a:rPr lang="en-US" sz="2200" b="0" i="0" dirty="0">
                <a:solidFill>
                  <a:srgbClr val="000000"/>
                </a:solidFill>
                <a:effectLst/>
              </a:rPr>
              <a:t> the lowest node is examined first, along with the links of the lowest nodes. The lowest node represents the frequency pattern length 1. From this, traverse the path in the FP Tree. This path or paths is called a conditional pattern base.</a:t>
            </a:r>
            <a:br>
              <a:rPr lang="en-US" sz="2200" dirty="0"/>
            </a:br>
            <a:r>
              <a:rPr lang="en-US" sz="2200" b="0" i="0" dirty="0">
                <a:solidFill>
                  <a:srgbClr val="000000"/>
                </a:solidFill>
                <a:effectLst/>
              </a:rPr>
              <a:t>A conditional pattern base is a sub-database consisting of prefix paths in the FP tree occurring with the lowest node (suffix).</a:t>
            </a:r>
          </a:p>
          <a:p>
            <a:pPr marL="457200" indent="-457200">
              <a:buFont typeface="+mj-lt"/>
              <a:buAutoNum type="arabicPeriod" startAt="6"/>
            </a:pPr>
            <a:r>
              <a:rPr lang="en-US" sz="2200" b="0" i="0" dirty="0">
                <a:solidFill>
                  <a:srgbClr val="000000"/>
                </a:solidFill>
                <a:effectLst/>
              </a:rPr>
              <a:t>Construct a Conditional FP Tree, formed by a count of </a:t>
            </a:r>
            <a:r>
              <a:rPr lang="en-US" sz="2200" b="0" i="0" dirty="0" err="1">
                <a:solidFill>
                  <a:srgbClr val="000000"/>
                </a:solidFill>
                <a:effectLst/>
              </a:rPr>
              <a:t>itemsets</a:t>
            </a:r>
            <a:r>
              <a:rPr lang="en-US" sz="2200" b="0" i="0" dirty="0">
                <a:solidFill>
                  <a:srgbClr val="000000"/>
                </a:solidFill>
                <a:effectLst/>
              </a:rPr>
              <a:t> in the path. The </a:t>
            </a:r>
            <a:r>
              <a:rPr lang="en-US" sz="2200" b="0" i="0" dirty="0" err="1">
                <a:solidFill>
                  <a:srgbClr val="000000"/>
                </a:solidFill>
                <a:effectLst/>
              </a:rPr>
              <a:t>itemsets</a:t>
            </a:r>
            <a:r>
              <a:rPr lang="en-US" sz="2200" b="0" i="0" dirty="0">
                <a:solidFill>
                  <a:srgbClr val="000000"/>
                </a:solidFill>
                <a:effectLst/>
              </a:rPr>
              <a:t> meeting the threshold support are considered in the Conditional FP Tree.</a:t>
            </a:r>
          </a:p>
          <a:p>
            <a:pPr marL="457200" indent="-457200">
              <a:buFont typeface="+mj-lt"/>
              <a:buAutoNum type="arabicPeriod" startAt="6"/>
            </a:pPr>
            <a:r>
              <a:rPr lang="en-US" sz="2200" b="0" i="0" dirty="0">
                <a:solidFill>
                  <a:srgbClr val="000000"/>
                </a:solidFill>
                <a:effectLst/>
              </a:rPr>
              <a:t>Frequent Patterns are generated from the Conditional FP Tree.</a:t>
            </a:r>
          </a:p>
          <a:p>
            <a:pPr marL="0" indent="0">
              <a:buNone/>
            </a:pPr>
            <a:endParaRPr lang="en-US" sz="2000" dirty="0"/>
          </a:p>
        </p:txBody>
      </p:sp>
    </p:spTree>
    <p:extLst>
      <p:ext uri="{BB962C8B-B14F-4D97-AF65-F5344CB8AC3E}">
        <p14:creationId xmlns:p14="http://schemas.microsoft.com/office/powerpoint/2010/main" val="3058446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601D-E457-4F73-72CC-158867DAB95B}"/>
              </a:ext>
            </a:extLst>
          </p:cNvPr>
          <p:cNvSpPr>
            <a:spLocks noGrp="1"/>
          </p:cNvSpPr>
          <p:nvPr>
            <p:ph type="title"/>
          </p:nvPr>
        </p:nvSpPr>
        <p:spPr>
          <a:xfrm>
            <a:off x="677334" y="609599"/>
            <a:ext cx="8596668" cy="1873541"/>
          </a:xfrm>
        </p:spPr>
        <p:txBody>
          <a:bodyPr>
            <a:normAutofit/>
          </a:bodyPr>
          <a:lstStyle/>
          <a:p>
            <a:pPr>
              <a:lnSpc>
                <a:spcPct val="150000"/>
              </a:lnSpc>
            </a:pPr>
            <a:r>
              <a:rPr lang="en-IN" dirty="0"/>
              <a:t>EXAMPLE:</a:t>
            </a:r>
            <a:br>
              <a:rPr lang="en-IN" dirty="0"/>
            </a:br>
            <a:r>
              <a:rPr lang="en-IN" sz="2000" dirty="0">
                <a:solidFill>
                  <a:schemeClr val="tx1"/>
                </a:solidFill>
                <a:latin typeface="+mn-lt"/>
              </a:rPr>
              <a:t>The given data is a hypothetical dataset of transactions with each letter representing an item </a:t>
            </a:r>
            <a:endParaRPr lang="en-IN" dirty="0"/>
          </a:p>
        </p:txBody>
      </p:sp>
      <p:graphicFrame>
        <p:nvGraphicFramePr>
          <p:cNvPr id="4" name="Table 4">
            <a:extLst>
              <a:ext uri="{FF2B5EF4-FFF2-40B4-BE49-F238E27FC236}">
                <a16:creationId xmlns:a16="http://schemas.microsoft.com/office/drawing/2014/main" id="{BC3EA708-8EF0-8D65-99C2-4DD55085A8E6}"/>
              </a:ext>
            </a:extLst>
          </p:cNvPr>
          <p:cNvGraphicFramePr>
            <a:graphicFrameLocks noGrp="1"/>
          </p:cNvGraphicFramePr>
          <p:nvPr>
            <p:ph idx="1"/>
            <p:extLst>
              <p:ext uri="{D42A27DB-BD31-4B8C-83A1-F6EECF244321}">
                <p14:modId xmlns:p14="http://schemas.microsoft.com/office/powerpoint/2010/main" val="2709439302"/>
              </p:ext>
            </p:extLst>
          </p:nvPr>
        </p:nvGraphicFramePr>
        <p:xfrm>
          <a:off x="1491596" y="2874118"/>
          <a:ext cx="7425902" cy="2743200"/>
        </p:xfrm>
        <a:graphic>
          <a:graphicData uri="http://schemas.openxmlformats.org/drawingml/2006/table">
            <a:tbl>
              <a:tblPr firstRow="1" bandRow="1">
                <a:tableStyleId>{5C22544A-7EE6-4342-B048-85BDC9FD1C3A}</a:tableStyleId>
              </a:tblPr>
              <a:tblGrid>
                <a:gridCol w="2834924">
                  <a:extLst>
                    <a:ext uri="{9D8B030D-6E8A-4147-A177-3AD203B41FA5}">
                      <a16:colId xmlns:a16="http://schemas.microsoft.com/office/drawing/2014/main" val="918816749"/>
                    </a:ext>
                  </a:extLst>
                </a:gridCol>
                <a:gridCol w="4590978">
                  <a:extLst>
                    <a:ext uri="{9D8B030D-6E8A-4147-A177-3AD203B41FA5}">
                      <a16:colId xmlns:a16="http://schemas.microsoft.com/office/drawing/2014/main" val="3420020335"/>
                    </a:ext>
                  </a:extLst>
                </a:gridCol>
              </a:tblGrid>
              <a:tr h="400504">
                <a:tc>
                  <a:txBody>
                    <a:bodyPr/>
                    <a:lstStyle/>
                    <a:p>
                      <a:pPr algn="ctr"/>
                      <a:r>
                        <a:rPr lang="en-IN" sz="2400" dirty="0">
                          <a:solidFill>
                            <a:schemeClr val="bg1"/>
                          </a:solidFill>
                        </a:rPr>
                        <a:t>TRANSACTION ID</a:t>
                      </a:r>
                    </a:p>
                  </a:txBody>
                  <a:tcPr/>
                </a:tc>
                <a:tc>
                  <a:txBody>
                    <a:bodyPr/>
                    <a:lstStyle/>
                    <a:p>
                      <a:pPr algn="ctr"/>
                      <a:r>
                        <a:rPr lang="en-IN" sz="2400" dirty="0"/>
                        <a:t>ITEMS</a:t>
                      </a:r>
                    </a:p>
                  </a:txBody>
                  <a:tcPr/>
                </a:tc>
                <a:extLst>
                  <a:ext uri="{0D108BD9-81ED-4DB2-BD59-A6C34878D82A}">
                    <a16:rowId xmlns:a16="http://schemas.microsoft.com/office/drawing/2014/main" val="109760761"/>
                  </a:ext>
                </a:extLst>
              </a:tr>
              <a:tr h="400504">
                <a:tc>
                  <a:txBody>
                    <a:bodyPr/>
                    <a:lstStyle/>
                    <a:p>
                      <a:pPr algn="ctr"/>
                      <a:r>
                        <a:rPr lang="en-IN" sz="2400" dirty="0">
                          <a:solidFill>
                            <a:schemeClr val="tx1"/>
                          </a:solidFill>
                        </a:rPr>
                        <a:t>T1</a:t>
                      </a:r>
                    </a:p>
                  </a:txBody>
                  <a:tcPr/>
                </a:tc>
                <a:tc>
                  <a:txBody>
                    <a:bodyPr/>
                    <a:lstStyle/>
                    <a:p>
                      <a:pPr algn="ctr"/>
                      <a:r>
                        <a:rPr lang="en-IN" sz="2400" dirty="0"/>
                        <a:t>{E,K,M,N,O,Y}</a:t>
                      </a:r>
                    </a:p>
                  </a:txBody>
                  <a:tcPr/>
                </a:tc>
                <a:extLst>
                  <a:ext uri="{0D108BD9-81ED-4DB2-BD59-A6C34878D82A}">
                    <a16:rowId xmlns:a16="http://schemas.microsoft.com/office/drawing/2014/main" val="3154790806"/>
                  </a:ext>
                </a:extLst>
              </a:tr>
              <a:tr h="400504">
                <a:tc>
                  <a:txBody>
                    <a:bodyPr/>
                    <a:lstStyle/>
                    <a:p>
                      <a:pPr algn="ctr"/>
                      <a:r>
                        <a:rPr lang="en-IN" sz="2400" dirty="0"/>
                        <a:t>T2</a:t>
                      </a:r>
                    </a:p>
                  </a:txBody>
                  <a:tcPr/>
                </a:tc>
                <a:tc>
                  <a:txBody>
                    <a:bodyPr/>
                    <a:lstStyle/>
                    <a:p>
                      <a:pPr algn="ctr"/>
                      <a:r>
                        <a:rPr lang="en-IN" sz="2400" dirty="0"/>
                        <a:t>{D,E,K,N,O,Y}</a:t>
                      </a:r>
                    </a:p>
                  </a:txBody>
                  <a:tcPr/>
                </a:tc>
                <a:extLst>
                  <a:ext uri="{0D108BD9-81ED-4DB2-BD59-A6C34878D82A}">
                    <a16:rowId xmlns:a16="http://schemas.microsoft.com/office/drawing/2014/main" val="879772846"/>
                  </a:ext>
                </a:extLst>
              </a:tr>
              <a:tr h="400504">
                <a:tc>
                  <a:txBody>
                    <a:bodyPr/>
                    <a:lstStyle/>
                    <a:p>
                      <a:pPr algn="ctr"/>
                      <a:r>
                        <a:rPr lang="en-IN" sz="2400" dirty="0"/>
                        <a:t>T3</a:t>
                      </a:r>
                    </a:p>
                  </a:txBody>
                  <a:tcPr/>
                </a:tc>
                <a:tc>
                  <a:txBody>
                    <a:bodyPr/>
                    <a:lstStyle/>
                    <a:p>
                      <a:pPr algn="ctr"/>
                      <a:r>
                        <a:rPr lang="en-IN" sz="2400" dirty="0"/>
                        <a:t>{A,E,K,M}</a:t>
                      </a:r>
                    </a:p>
                  </a:txBody>
                  <a:tcPr/>
                </a:tc>
                <a:extLst>
                  <a:ext uri="{0D108BD9-81ED-4DB2-BD59-A6C34878D82A}">
                    <a16:rowId xmlns:a16="http://schemas.microsoft.com/office/drawing/2014/main" val="2561754187"/>
                  </a:ext>
                </a:extLst>
              </a:tr>
              <a:tr h="400504">
                <a:tc>
                  <a:txBody>
                    <a:bodyPr/>
                    <a:lstStyle/>
                    <a:p>
                      <a:pPr algn="ctr"/>
                      <a:r>
                        <a:rPr lang="en-IN" sz="2400" dirty="0"/>
                        <a:t>T4</a:t>
                      </a:r>
                    </a:p>
                  </a:txBody>
                  <a:tcPr/>
                </a:tc>
                <a:tc>
                  <a:txBody>
                    <a:bodyPr/>
                    <a:lstStyle/>
                    <a:p>
                      <a:pPr algn="ctr"/>
                      <a:r>
                        <a:rPr lang="en-IN" sz="2400" dirty="0"/>
                        <a:t>{C,K,M,U,Y}</a:t>
                      </a:r>
                    </a:p>
                  </a:txBody>
                  <a:tcPr/>
                </a:tc>
                <a:extLst>
                  <a:ext uri="{0D108BD9-81ED-4DB2-BD59-A6C34878D82A}">
                    <a16:rowId xmlns:a16="http://schemas.microsoft.com/office/drawing/2014/main" val="2912529568"/>
                  </a:ext>
                </a:extLst>
              </a:tr>
              <a:tr h="400504">
                <a:tc>
                  <a:txBody>
                    <a:bodyPr/>
                    <a:lstStyle/>
                    <a:p>
                      <a:pPr algn="ctr"/>
                      <a:r>
                        <a:rPr lang="en-IN" sz="2400" dirty="0"/>
                        <a:t>T5</a:t>
                      </a:r>
                    </a:p>
                  </a:txBody>
                  <a:tcPr/>
                </a:tc>
                <a:tc>
                  <a:txBody>
                    <a:bodyPr/>
                    <a:lstStyle/>
                    <a:p>
                      <a:pPr algn="ctr"/>
                      <a:r>
                        <a:rPr lang="en-IN" sz="2400" dirty="0"/>
                        <a:t>{C,E,I,K,O,O}</a:t>
                      </a:r>
                    </a:p>
                  </a:txBody>
                  <a:tcPr/>
                </a:tc>
                <a:extLst>
                  <a:ext uri="{0D108BD9-81ED-4DB2-BD59-A6C34878D82A}">
                    <a16:rowId xmlns:a16="http://schemas.microsoft.com/office/drawing/2014/main" val="1702104623"/>
                  </a:ext>
                </a:extLst>
              </a:tr>
            </a:tbl>
          </a:graphicData>
        </a:graphic>
      </p:graphicFrame>
    </p:spTree>
    <p:extLst>
      <p:ext uri="{BB962C8B-B14F-4D97-AF65-F5344CB8AC3E}">
        <p14:creationId xmlns:p14="http://schemas.microsoft.com/office/powerpoint/2010/main" val="1877711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B1D1-57D1-5C72-D16D-1BE0D21FA242}"/>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EACE6045-E76A-EF5A-F205-2A7848AC49A8}"/>
              </a:ext>
            </a:extLst>
          </p:cNvPr>
          <p:cNvSpPr>
            <a:spLocks noGrp="1"/>
          </p:cNvSpPr>
          <p:nvPr>
            <p:ph idx="1"/>
          </p:nvPr>
        </p:nvSpPr>
        <p:spPr>
          <a:xfrm>
            <a:off x="536895" y="343949"/>
            <a:ext cx="4093827" cy="6233020"/>
          </a:xfrm>
        </p:spPr>
        <p:txBody>
          <a:bodyPr>
            <a:normAutofit fontScale="92500"/>
          </a:bodyPr>
          <a:lstStyle/>
          <a:p>
            <a:r>
              <a:rPr lang="en-US" sz="2000" dirty="0"/>
              <a:t> </a:t>
            </a:r>
            <a:r>
              <a:rPr lang="en-US" sz="2100" dirty="0"/>
              <a:t>The frequency of each individual item is computed.</a:t>
            </a:r>
          </a:p>
          <a:p>
            <a:r>
              <a:rPr lang="en-US" sz="2100" dirty="0"/>
              <a:t>Let the minimum support be 3. </a:t>
            </a:r>
          </a:p>
          <a:p>
            <a:r>
              <a:rPr lang="en-US" sz="2100" dirty="0"/>
              <a:t>A Frequent Pattern set is built which will contain all the elements whose frequency is greater than or equal to the minimum support. These elements are stored in descending order of their respective frequencies. After insertion of the relevant items, the set L looks like this:- </a:t>
            </a:r>
          </a:p>
          <a:p>
            <a:pPr marL="0" indent="0">
              <a:buNone/>
            </a:pPr>
            <a:r>
              <a:rPr lang="en-US" sz="2100" b="1" dirty="0"/>
              <a:t>L= {K : 5, </a:t>
            </a:r>
          </a:p>
          <a:p>
            <a:pPr marL="0" indent="0">
              <a:buNone/>
            </a:pPr>
            <a:r>
              <a:rPr lang="en-US" sz="2100" b="1" dirty="0"/>
              <a:t>      E : 4,</a:t>
            </a:r>
          </a:p>
          <a:p>
            <a:pPr marL="0" indent="0">
              <a:buNone/>
            </a:pPr>
            <a:r>
              <a:rPr lang="en-US" sz="2100" b="1" dirty="0"/>
              <a:t>      M : 3,</a:t>
            </a:r>
          </a:p>
          <a:p>
            <a:pPr marL="0" indent="0">
              <a:buNone/>
            </a:pPr>
            <a:r>
              <a:rPr lang="en-US" sz="2100" b="1" dirty="0"/>
              <a:t>      O : 3,</a:t>
            </a:r>
          </a:p>
          <a:p>
            <a:pPr marL="0" indent="0">
              <a:buNone/>
            </a:pPr>
            <a:r>
              <a:rPr lang="en-US" sz="2100" b="1" dirty="0"/>
              <a:t>      Y : 3}</a:t>
            </a:r>
          </a:p>
        </p:txBody>
      </p:sp>
      <p:graphicFrame>
        <p:nvGraphicFramePr>
          <p:cNvPr id="6" name="Table 6">
            <a:extLst>
              <a:ext uri="{FF2B5EF4-FFF2-40B4-BE49-F238E27FC236}">
                <a16:creationId xmlns:a16="http://schemas.microsoft.com/office/drawing/2014/main" id="{6219272E-6597-235B-102F-777B50C5F58E}"/>
              </a:ext>
            </a:extLst>
          </p:cNvPr>
          <p:cNvGraphicFramePr>
            <a:graphicFrameLocks noGrp="1"/>
          </p:cNvGraphicFramePr>
          <p:nvPr>
            <p:extLst>
              <p:ext uri="{D42A27DB-BD31-4B8C-83A1-F6EECF244321}">
                <p14:modId xmlns:p14="http://schemas.microsoft.com/office/powerpoint/2010/main" val="1896445058"/>
              </p:ext>
            </p:extLst>
          </p:nvPr>
        </p:nvGraphicFramePr>
        <p:xfrm>
          <a:off x="4915949" y="511729"/>
          <a:ext cx="4160940" cy="5528352"/>
        </p:xfrm>
        <a:graphic>
          <a:graphicData uri="http://schemas.openxmlformats.org/drawingml/2006/table">
            <a:tbl>
              <a:tblPr firstRow="1" bandRow="1">
                <a:tableStyleId>{5C22544A-7EE6-4342-B048-85BDC9FD1C3A}</a:tableStyleId>
              </a:tblPr>
              <a:tblGrid>
                <a:gridCol w="2080470">
                  <a:extLst>
                    <a:ext uri="{9D8B030D-6E8A-4147-A177-3AD203B41FA5}">
                      <a16:colId xmlns:a16="http://schemas.microsoft.com/office/drawing/2014/main" val="2894952170"/>
                    </a:ext>
                  </a:extLst>
                </a:gridCol>
                <a:gridCol w="2080470">
                  <a:extLst>
                    <a:ext uri="{9D8B030D-6E8A-4147-A177-3AD203B41FA5}">
                      <a16:colId xmlns:a16="http://schemas.microsoft.com/office/drawing/2014/main" val="2599826135"/>
                    </a:ext>
                  </a:extLst>
                </a:gridCol>
              </a:tblGrid>
              <a:tr h="460696">
                <a:tc>
                  <a:txBody>
                    <a:bodyPr/>
                    <a:lstStyle/>
                    <a:p>
                      <a:pPr algn="ctr"/>
                      <a:r>
                        <a:rPr lang="en-IN" sz="2000" b="1" dirty="0"/>
                        <a:t>ITEM</a:t>
                      </a:r>
                    </a:p>
                  </a:txBody>
                  <a:tcPr/>
                </a:tc>
                <a:tc>
                  <a:txBody>
                    <a:bodyPr/>
                    <a:lstStyle/>
                    <a:p>
                      <a:pPr algn="ctr"/>
                      <a:r>
                        <a:rPr lang="en-IN" sz="2000" b="1" dirty="0"/>
                        <a:t>FREQUENCY</a:t>
                      </a:r>
                    </a:p>
                  </a:txBody>
                  <a:tcPr/>
                </a:tc>
                <a:extLst>
                  <a:ext uri="{0D108BD9-81ED-4DB2-BD59-A6C34878D82A}">
                    <a16:rowId xmlns:a16="http://schemas.microsoft.com/office/drawing/2014/main" val="64284276"/>
                  </a:ext>
                </a:extLst>
              </a:tr>
              <a:tr h="460696">
                <a:tc>
                  <a:txBody>
                    <a:bodyPr/>
                    <a:lstStyle/>
                    <a:p>
                      <a:pPr algn="ctr"/>
                      <a:r>
                        <a:rPr lang="en-IN" sz="2000" b="1" dirty="0"/>
                        <a:t>A</a:t>
                      </a:r>
                    </a:p>
                  </a:txBody>
                  <a:tcPr/>
                </a:tc>
                <a:tc>
                  <a:txBody>
                    <a:bodyPr/>
                    <a:lstStyle/>
                    <a:p>
                      <a:pPr algn="ctr"/>
                      <a:r>
                        <a:rPr lang="en-IN" sz="2000" b="1" dirty="0"/>
                        <a:t>1</a:t>
                      </a:r>
                    </a:p>
                  </a:txBody>
                  <a:tcPr/>
                </a:tc>
                <a:extLst>
                  <a:ext uri="{0D108BD9-81ED-4DB2-BD59-A6C34878D82A}">
                    <a16:rowId xmlns:a16="http://schemas.microsoft.com/office/drawing/2014/main" val="557901717"/>
                  </a:ext>
                </a:extLst>
              </a:tr>
              <a:tr h="460696">
                <a:tc>
                  <a:txBody>
                    <a:bodyPr/>
                    <a:lstStyle/>
                    <a:p>
                      <a:pPr algn="ctr"/>
                      <a:r>
                        <a:rPr lang="en-IN" sz="2000" b="1" dirty="0"/>
                        <a:t>C</a:t>
                      </a:r>
                    </a:p>
                  </a:txBody>
                  <a:tcPr/>
                </a:tc>
                <a:tc>
                  <a:txBody>
                    <a:bodyPr/>
                    <a:lstStyle/>
                    <a:p>
                      <a:pPr algn="ctr"/>
                      <a:r>
                        <a:rPr lang="en-IN" sz="2000" b="1" dirty="0"/>
                        <a:t>2</a:t>
                      </a:r>
                    </a:p>
                  </a:txBody>
                  <a:tcPr/>
                </a:tc>
                <a:extLst>
                  <a:ext uri="{0D108BD9-81ED-4DB2-BD59-A6C34878D82A}">
                    <a16:rowId xmlns:a16="http://schemas.microsoft.com/office/drawing/2014/main" val="2985371180"/>
                  </a:ext>
                </a:extLst>
              </a:tr>
              <a:tr h="460696">
                <a:tc>
                  <a:txBody>
                    <a:bodyPr/>
                    <a:lstStyle/>
                    <a:p>
                      <a:pPr algn="ctr"/>
                      <a:r>
                        <a:rPr lang="en-IN" sz="2000" b="1" dirty="0"/>
                        <a:t>D</a:t>
                      </a:r>
                    </a:p>
                  </a:txBody>
                  <a:tcPr/>
                </a:tc>
                <a:tc>
                  <a:txBody>
                    <a:bodyPr/>
                    <a:lstStyle/>
                    <a:p>
                      <a:pPr algn="ctr"/>
                      <a:r>
                        <a:rPr lang="en-IN" sz="2000" b="1" dirty="0"/>
                        <a:t>1</a:t>
                      </a:r>
                    </a:p>
                  </a:txBody>
                  <a:tcPr/>
                </a:tc>
                <a:extLst>
                  <a:ext uri="{0D108BD9-81ED-4DB2-BD59-A6C34878D82A}">
                    <a16:rowId xmlns:a16="http://schemas.microsoft.com/office/drawing/2014/main" val="1831594727"/>
                  </a:ext>
                </a:extLst>
              </a:tr>
              <a:tr h="460696">
                <a:tc>
                  <a:txBody>
                    <a:bodyPr/>
                    <a:lstStyle/>
                    <a:p>
                      <a:pPr algn="ctr"/>
                      <a:r>
                        <a:rPr lang="en-IN" sz="2000" b="1" dirty="0"/>
                        <a:t>E</a:t>
                      </a:r>
                    </a:p>
                  </a:txBody>
                  <a:tcPr/>
                </a:tc>
                <a:tc>
                  <a:txBody>
                    <a:bodyPr/>
                    <a:lstStyle/>
                    <a:p>
                      <a:pPr algn="ctr"/>
                      <a:r>
                        <a:rPr lang="en-IN" sz="2000" b="1" dirty="0"/>
                        <a:t>4</a:t>
                      </a:r>
                    </a:p>
                  </a:txBody>
                  <a:tcPr/>
                </a:tc>
                <a:extLst>
                  <a:ext uri="{0D108BD9-81ED-4DB2-BD59-A6C34878D82A}">
                    <a16:rowId xmlns:a16="http://schemas.microsoft.com/office/drawing/2014/main" val="3512593118"/>
                  </a:ext>
                </a:extLst>
              </a:tr>
              <a:tr h="460696">
                <a:tc>
                  <a:txBody>
                    <a:bodyPr/>
                    <a:lstStyle/>
                    <a:p>
                      <a:pPr algn="ctr"/>
                      <a:r>
                        <a:rPr lang="en-IN" sz="2000" b="1" dirty="0"/>
                        <a:t>I</a:t>
                      </a:r>
                    </a:p>
                  </a:txBody>
                  <a:tcPr/>
                </a:tc>
                <a:tc>
                  <a:txBody>
                    <a:bodyPr/>
                    <a:lstStyle/>
                    <a:p>
                      <a:pPr algn="ctr"/>
                      <a:r>
                        <a:rPr lang="en-IN" sz="2000" b="1" dirty="0"/>
                        <a:t>1</a:t>
                      </a:r>
                    </a:p>
                  </a:txBody>
                  <a:tcPr/>
                </a:tc>
                <a:extLst>
                  <a:ext uri="{0D108BD9-81ED-4DB2-BD59-A6C34878D82A}">
                    <a16:rowId xmlns:a16="http://schemas.microsoft.com/office/drawing/2014/main" val="3796585320"/>
                  </a:ext>
                </a:extLst>
              </a:tr>
              <a:tr h="460696">
                <a:tc>
                  <a:txBody>
                    <a:bodyPr/>
                    <a:lstStyle/>
                    <a:p>
                      <a:pPr algn="ctr"/>
                      <a:r>
                        <a:rPr lang="en-IN" sz="2000" b="1" dirty="0"/>
                        <a:t>K</a:t>
                      </a:r>
                    </a:p>
                  </a:txBody>
                  <a:tcPr>
                    <a:solidFill>
                      <a:srgbClr val="E7E7EA"/>
                    </a:solidFill>
                  </a:tcPr>
                </a:tc>
                <a:tc>
                  <a:txBody>
                    <a:bodyPr/>
                    <a:lstStyle/>
                    <a:p>
                      <a:pPr algn="ctr"/>
                      <a:r>
                        <a:rPr lang="en-IN" sz="2000" b="1" dirty="0"/>
                        <a:t>5</a:t>
                      </a:r>
                    </a:p>
                  </a:txBody>
                  <a:tcPr>
                    <a:solidFill>
                      <a:srgbClr val="E7E7EA"/>
                    </a:solidFill>
                  </a:tcPr>
                </a:tc>
                <a:extLst>
                  <a:ext uri="{0D108BD9-81ED-4DB2-BD59-A6C34878D82A}">
                    <a16:rowId xmlns:a16="http://schemas.microsoft.com/office/drawing/2014/main" val="2926152035"/>
                  </a:ext>
                </a:extLst>
              </a:tr>
              <a:tr h="460696">
                <a:tc>
                  <a:txBody>
                    <a:bodyPr/>
                    <a:lstStyle/>
                    <a:p>
                      <a:pPr algn="ctr"/>
                      <a:r>
                        <a:rPr lang="en-IN" sz="2000" b="1" dirty="0"/>
                        <a:t>M</a:t>
                      </a:r>
                    </a:p>
                  </a:txBody>
                  <a:tcPr/>
                </a:tc>
                <a:tc>
                  <a:txBody>
                    <a:bodyPr/>
                    <a:lstStyle/>
                    <a:p>
                      <a:pPr algn="ctr"/>
                      <a:r>
                        <a:rPr lang="en-IN" sz="2000" b="1" dirty="0"/>
                        <a:t>3</a:t>
                      </a:r>
                    </a:p>
                  </a:txBody>
                  <a:tcPr/>
                </a:tc>
                <a:extLst>
                  <a:ext uri="{0D108BD9-81ED-4DB2-BD59-A6C34878D82A}">
                    <a16:rowId xmlns:a16="http://schemas.microsoft.com/office/drawing/2014/main" val="4079804267"/>
                  </a:ext>
                </a:extLst>
              </a:tr>
              <a:tr h="460696">
                <a:tc>
                  <a:txBody>
                    <a:bodyPr/>
                    <a:lstStyle/>
                    <a:p>
                      <a:pPr algn="ctr"/>
                      <a:r>
                        <a:rPr lang="en-IN" sz="2000" b="1" dirty="0"/>
                        <a:t>N</a:t>
                      </a:r>
                    </a:p>
                  </a:txBody>
                  <a:tcPr/>
                </a:tc>
                <a:tc>
                  <a:txBody>
                    <a:bodyPr/>
                    <a:lstStyle/>
                    <a:p>
                      <a:pPr algn="ctr"/>
                      <a:r>
                        <a:rPr lang="en-IN" sz="2000" b="1" dirty="0"/>
                        <a:t>2</a:t>
                      </a:r>
                    </a:p>
                  </a:txBody>
                  <a:tcPr/>
                </a:tc>
                <a:extLst>
                  <a:ext uri="{0D108BD9-81ED-4DB2-BD59-A6C34878D82A}">
                    <a16:rowId xmlns:a16="http://schemas.microsoft.com/office/drawing/2014/main" val="3549450540"/>
                  </a:ext>
                </a:extLst>
              </a:tr>
              <a:tr h="460696">
                <a:tc>
                  <a:txBody>
                    <a:bodyPr/>
                    <a:lstStyle/>
                    <a:p>
                      <a:pPr algn="ctr"/>
                      <a:r>
                        <a:rPr lang="en-IN" sz="2000" b="1" dirty="0"/>
                        <a:t>O</a:t>
                      </a:r>
                    </a:p>
                  </a:txBody>
                  <a:tcPr/>
                </a:tc>
                <a:tc>
                  <a:txBody>
                    <a:bodyPr/>
                    <a:lstStyle/>
                    <a:p>
                      <a:pPr algn="ctr"/>
                      <a:r>
                        <a:rPr lang="en-IN" sz="2000" b="1" dirty="0"/>
                        <a:t>3</a:t>
                      </a:r>
                    </a:p>
                  </a:txBody>
                  <a:tcPr/>
                </a:tc>
                <a:extLst>
                  <a:ext uri="{0D108BD9-81ED-4DB2-BD59-A6C34878D82A}">
                    <a16:rowId xmlns:a16="http://schemas.microsoft.com/office/drawing/2014/main" val="201116913"/>
                  </a:ext>
                </a:extLst>
              </a:tr>
              <a:tr h="460696">
                <a:tc>
                  <a:txBody>
                    <a:bodyPr/>
                    <a:lstStyle/>
                    <a:p>
                      <a:pPr algn="ctr"/>
                      <a:r>
                        <a:rPr lang="en-IN" sz="2000" b="1" dirty="0"/>
                        <a:t>U</a:t>
                      </a:r>
                    </a:p>
                  </a:txBody>
                  <a:tcPr/>
                </a:tc>
                <a:tc>
                  <a:txBody>
                    <a:bodyPr/>
                    <a:lstStyle/>
                    <a:p>
                      <a:pPr algn="ctr"/>
                      <a:r>
                        <a:rPr lang="en-IN" sz="2000" b="1" dirty="0"/>
                        <a:t>1</a:t>
                      </a:r>
                    </a:p>
                  </a:txBody>
                  <a:tcPr/>
                </a:tc>
                <a:extLst>
                  <a:ext uri="{0D108BD9-81ED-4DB2-BD59-A6C34878D82A}">
                    <a16:rowId xmlns:a16="http://schemas.microsoft.com/office/drawing/2014/main" val="913425536"/>
                  </a:ext>
                </a:extLst>
              </a:tr>
              <a:tr h="460696">
                <a:tc>
                  <a:txBody>
                    <a:bodyPr/>
                    <a:lstStyle/>
                    <a:p>
                      <a:pPr algn="ctr"/>
                      <a:r>
                        <a:rPr lang="en-IN" sz="2000" b="1" dirty="0"/>
                        <a:t>Y</a:t>
                      </a:r>
                    </a:p>
                  </a:txBody>
                  <a:tcPr/>
                </a:tc>
                <a:tc>
                  <a:txBody>
                    <a:bodyPr/>
                    <a:lstStyle/>
                    <a:p>
                      <a:pPr algn="ctr"/>
                      <a:r>
                        <a:rPr lang="en-IN" sz="2000" b="1" dirty="0"/>
                        <a:t>3</a:t>
                      </a:r>
                    </a:p>
                  </a:txBody>
                  <a:tcPr/>
                </a:tc>
                <a:extLst>
                  <a:ext uri="{0D108BD9-81ED-4DB2-BD59-A6C34878D82A}">
                    <a16:rowId xmlns:a16="http://schemas.microsoft.com/office/drawing/2014/main" val="1519743923"/>
                  </a:ext>
                </a:extLst>
              </a:tr>
            </a:tbl>
          </a:graphicData>
        </a:graphic>
      </p:graphicFrame>
      <p:graphicFrame>
        <p:nvGraphicFramePr>
          <p:cNvPr id="8" name="Table 7">
            <a:extLst>
              <a:ext uri="{FF2B5EF4-FFF2-40B4-BE49-F238E27FC236}">
                <a16:creationId xmlns:a16="http://schemas.microsoft.com/office/drawing/2014/main" id="{7B4236C4-D7E4-CE46-ADFE-710D52EF9733}"/>
              </a:ext>
            </a:extLst>
          </p:cNvPr>
          <p:cNvGraphicFramePr>
            <a:graphicFrameLocks noGrp="1"/>
          </p:cNvGraphicFramePr>
          <p:nvPr>
            <p:extLst>
              <p:ext uri="{D42A27DB-BD31-4B8C-83A1-F6EECF244321}">
                <p14:modId xmlns:p14="http://schemas.microsoft.com/office/powerpoint/2010/main" val="3918421891"/>
              </p:ext>
            </p:extLst>
          </p:nvPr>
        </p:nvGraphicFramePr>
        <p:xfrm>
          <a:off x="4915949" y="3299207"/>
          <a:ext cx="4160940" cy="460696"/>
        </p:xfrm>
        <a:graphic>
          <a:graphicData uri="http://schemas.openxmlformats.org/drawingml/2006/table">
            <a:tbl>
              <a:tblPr firstRow="1" bandRow="1">
                <a:tableStyleId>{5C22544A-7EE6-4342-B048-85BDC9FD1C3A}</a:tableStyleId>
              </a:tblPr>
              <a:tblGrid>
                <a:gridCol w="2080470">
                  <a:extLst>
                    <a:ext uri="{9D8B030D-6E8A-4147-A177-3AD203B41FA5}">
                      <a16:colId xmlns:a16="http://schemas.microsoft.com/office/drawing/2014/main" val="3963804191"/>
                    </a:ext>
                  </a:extLst>
                </a:gridCol>
                <a:gridCol w="2080470">
                  <a:extLst>
                    <a:ext uri="{9D8B030D-6E8A-4147-A177-3AD203B41FA5}">
                      <a16:colId xmlns:a16="http://schemas.microsoft.com/office/drawing/2014/main" val="1290124343"/>
                    </a:ext>
                  </a:extLst>
                </a:gridCol>
              </a:tblGrid>
              <a:tr h="460696">
                <a:tc>
                  <a:txBody>
                    <a:bodyPr/>
                    <a:lstStyle/>
                    <a:p>
                      <a:pPr algn="ctr"/>
                      <a:r>
                        <a:rPr lang="en-IN" sz="2000" b="1" dirty="0">
                          <a:solidFill>
                            <a:schemeClr val="tx1"/>
                          </a:solidFill>
                        </a:rPr>
                        <a:t>K</a:t>
                      </a:r>
                    </a:p>
                  </a:txBody>
                  <a:tcPr>
                    <a:solidFill>
                      <a:srgbClr val="2162DC"/>
                    </a:solidFill>
                  </a:tcPr>
                </a:tc>
                <a:tc>
                  <a:txBody>
                    <a:bodyPr/>
                    <a:lstStyle/>
                    <a:p>
                      <a:pPr algn="ctr"/>
                      <a:r>
                        <a:rPr lang="en-IN" sz="2000" b="1" dirty="0">
                          <a:solidFill>
                            <a:schemeClr val="tx1"/>
                          </a:solidFill>
                        </a:rPr>
                        <a:t>5</a:t>
                      </a:r>
                    </a:p>
                  </a:txBody>
                  <a:tcPr>
                    <a:solidFill>
                      <a:srgbClr val="2162DC"/>
                    </a:solidFill>
                  </a:tcPr>
                </a:tc>
                <a:extLst>
                  <a:ext uri="{0D108BD9-81ED-4DB2-BD59-A6C34878D82A}">
                    <a16:rowId xmlns:a16="http://schemas.microsoft.com/office/drawing/2014/main" val="2353245803"/>
                  </a:ext>
                </a:extLst>
              </a:tr>
            </a:tbl>
          </a:graphicData>
        </a:graphic>
      </p:graphicFrame>
      <p:graphicFrame>
        <p:nvGraphicFramePr>
          <p:cNvPr id="9" name="Table 8">
            <a:extLst>
              <a:ext uri="{FF2B5EF4-FFF2-40B4-BE49-F238E27FC236}">
                <a16:creationId xmlns:a16="http://schemas.microsoft.com/office/drawing/2014/main" id="{A1B1605E-CA57-692F-B73F-C52129BBDE60}"/>
              </a:ext>
            </a:extLst>
          </p:cNvPr>
          <p:cNvGraphicFramePr>
            <a:graphicFrameLocks noGrp="1"/>
          </p:cNvGraphicFramePr>
          <p:nvPr>
            <p:extLst>
              <p:ext uri="{D42A27DB-BD31-4B8C-83A1-F6EECF244321}">
                <p14:modId xmlns:p14="http://schemas.microsoft.com/office/powerpoint/2010/main" val="614096545"/>
              </p:ext>
            </p:extLst>
          </p:nvPr>
        </p:nvGraphicFramePr>
        <p:xfrm>
          <a:off x="4915949" y="2385969"/>
          <a:ext cx="4160940" cy="460696"/>
        </p:xfrm>
        <a:graphic>
          <a:graphicData uri="http://schemas.openxmlformats.org/drawingml/2006/table">
            <a:tbl>
              <a:tblPr firstRow="1" bandRow="1">
                <a:tableStyleId>{5C22544A-7EE6-4342-B048-85BDC9FD1C3A}</a:tableStyleId>
              </a:tblPr>
              <a:tblGrid>
                <a:gridCol w="2080470">
                  <a:extLst>
                    <a:ext uri="{9D8B030D-6E8A-4147-A177-3AD203B41FA5}">
                      <a16:colId xmlns:a16="http://schemas.microsoft.com/office/drawing/2014/main" val="4273805451"/>
                    </a:ext>
                  </a:extLst>
                </a:gridCol>
                <a:gridCol w="2080470">
                  <a:extLst>
                    <a:ext uri="{9D8B030D-6E8A-4147-A177-3AD203B41FA5}">
                      <a16:colId xmlns:a16="http://schemas.microsoft.com/office/drawing/2014/main" val="1087900048"/>
                    </a:ext>
                  </a:extLst>
                </a:gridCol>
              </a:tblGrid>
              <a:tr h="460696">
                <a:tc>
                  <a:txBody>
                    <a:bodyPr/>
                    <a:lstStyle/>
                    <a:p>
                      <a:pPr algn="ctr"/>
                      <a:r>
                        <a:rPr lang="en-IN" sz="2000" b="1" dirty="0">
                          <a:solidFill>
                            <a:schemeClr val="tx1"/>
                          </a:solidFill>
                        </a:rPr>
                        <a:t>E</a:t>
                      </a:r>
                    </a:p>
                  </a:txBody>
                  <a:tcPr>
                    <a:solidFill>
                      <a:srgbClr val="2162DC"/>
                    </a:solidFill>
                  </a:tcPr>
                </a:tc>
                <a:tc>
                  <a:txBody>
                    <a:bodyPr/>
                    <a:lstStyle/>
                    <a:p>
                      <a:pPr algn="ctr"/>
                      <a:r>
                        <a:rPr lang="en-IN" sz="2000" b="1" dirty="0">
                          <a:solidFill>
                            <a:schemeClr val="tx1"/>
                          </a:solidFill>
                        </a:rPr>
                        <a:t>4</a:t>
                      </a:r>
                    </a:p>
                  </a:txBody>
                  <a:tcPr>
                    <a:solidFill>
                      <a:srgbClr val="2162DC"/>
                    </a:solidFill>
                  </a:tcPr>
                </a:tc>
                <a:extLst>
                  <a:ext uri="{0D108BD9-81ED-4DB2-BD59-A6C34878D82A}">
                    <a16:rowId xmlns:a16="http://schemas.microsoft.com/office/drawing/2014/main" val="2162046110"/>
                  </a:ext>
                </a:extLst>
              </a:tr>
            </a:tbl>
          </a:graphicData>
        </a:graphic>
      </p:graphicFrame>
      <p:graphicFrame>
        <p:nvGraphicFramePr>
          <p:cNvPr id="10" name="Table 9">
            <a:extLst>
              <a:ext uri="{FF2B5EF4-FFF2-40B4-BE49-F238E27FC236}">
                <a16:creationId xmlns:a16="http://schemas.microsoft.com/office/drawing/2014/main" id="{E5A725DE-0E3C-0CEE-B625-4D5A90D24451}"/>
              </a:ext>
            </a:extLst>
          </p:cNvPr>
          <p:cNvGraphicFramePr>
            <a:graphicFrameLocks noGrp="1"/>
          </p:cNvGraphicFramePr>
          <p:nvPr>
            <p:extLst>
              <p:ext uri="{D42A27DB-BD31-4B8C-83A1-F6EECF244321}">
                <p14:modId xmlns:p14="http://schemas.microsoft.com/office/powerpoint/2010/main" val="2685385192"/>
              </p:ext>
            </p:extLst>
          </p:nvPr>
        </p:nvGraphicFramePr>
        <p:xfrm>
          <a:off x="4915949" y="3751749"/>
          <a:ext cx="4160940" cy="460696"/>
        </p:xfrm>
        <a:graphic>
          <a:graphicData uri="http://schemas.openxmlformats.org/drawingml/2006/table">
            <a:tbl>
              <a:tblPr firstRow="1" bandRow="1">
                <a:tableStyleId>{5C22544A-7EE6-4342-B048-85BDC9FD1C3A}</a:tableStyleId>
              </a:tblPr>
              <a:tblGrid>
                <a:gridCol w="2080470">
                  <a:extLst>
                    <a:ext uri="{9D8B030D-6E8A-4147-A177-3AD203B41FA5}">
                      <a16:colId xmlns:a16="http://schemas.microsoft.com/office/drawing/2014/main" val="524279273"/>
                    </a:ext>
                  </a:extLst>
                </a:gridCol>
                <a:gridCol w="2080470">
                  <a:extLst>
                    <a:ext uri="{9D8B030D-6E8A-4147-A177-3AD203B41FA5}">
                      <a16:colId xmlns:a16="http://schemas.microsoft.com/office/drawing/2014/main" val="2309822312"/>
                    </a:ext>
                  </a:extLst>
                </a:gridCol>
              </a:tblGrid>
              <a:tr h="460696">
                <a:tc>
                  <a:txBody>
                    <a:bodyPr/>
                    <a:lstStyle/>
                    <a:p>
                      <a:pPr algn="ctr"/>
                      <a:r>
                        <a:rPr lang="en-IN" sz="2000" b="1" dirty="0">
                          <a:solidFill>
                            <a:schemeClr val="tx1"/>
                          </a:solidFill>
                        </a:rPr>
                        <a:t>M</a:t>
                      </a:r>
                    </a:p>
                  </a:txBody>
                  <a:tcPr>
                    <a:solidFill>
                      <a:srgbClr val="2162DC"/>
                    </a:solidFill>
                  </a:tcPr>
                </a:tc>
                <a:tc>
                  <a:txBody>
                    <a:bodyPr/>
                    <a:lstStyle/>
                    <a:p>
                      <a:pPr algn="ctr"/>
                      <a:r>
                        <a:rPr lang="en-IN" sz="2000" b="1" dirty="0">
                          <a:solidFill>
                            <a:schemeClr val="tx1"/>
                          </a:solidFill>
                        </a:rPr>
                        <a:t>3</a:t>
                      </a:r>
                    </a:p>
                  </a:txBody>
                  <a:tcPr>
                    <a:solidFill>
                      <a:srgbClr val="2162DC"/>
                    </a:solidFill>
                  </a:tcPr>
                </a:tc>
                <a:extLst>
                  <a:ext uri="{0D108BD9-81ED-4DB2-BD59-A6C34878D82A}">
                    <a16:rowId xmlns:a16="http://schemas.microsoft.com/office/drawing/2014/main" val="17857789"/>
                  </a:ext>
                </a:extLst>
              </a:tr>
            </a:tbl>
          </a:graphicData>
        </a:graphic>
      </p:graphicFrame>
      <p:graphicFrame>
        <p:nvGraphicFramePr>
          <p:cNvPr id="11" name="Table 10">
            <a:extLst>
              <a:ext uri="{FF2B5EF4-FFF2-40B4-BE49-F238E27FC236}">
                <a16:creationId xmlns:a16="http://schemas.microsoft.com/office/drawing/2014/main" id="{7B8E99BF-4361-0CC0-3E25-84EE071D122D}"/>
              </a:ext>
            </a:extLst>
          </p:cNvPr>
          <p:cNvGraphicFramePr>
            <a:graphicFrameLocks noGrp="1"/>
          </p:cNvGraphicFramePr>
          <p:nvPr>
            <p:extLst>
              <p:ext uri="{D42A27DB-BD31-4B8C-83A1-F6EECF244321}">
                <p14:modId xmlns:p14="http://schemas.microsoft.com/office/powerpoint/2010/main" val="4249510486"/>
              </p:ext>
            </p:extLst>
          </p:nvPr>
        </p:nvGraphicFramePr>
        <p:xfrm>
          <a:off x="4915949" y="4665567"/>
          <a:ext cx="4160940" cy="460696"/>
        </p:xfrm>
        <a:graphic>
          <a:graphicData uri="http://schemas.openxmlformats.org/drawingml/2006/table">
            <a:tbl>
              <a:tblPr firstRow="1" bandRow="1">
                <a:tableStyleId>{5C22544A-7EE6-4342-B048-85BDC9FD1C3A}</a:tableStyleId>
              </a:tblPr>
              <a:tblGrid>
                <a:gridCol w="2080470">
                  <a:extLst>
                    <a:ext uri="{9D8B030D-6E8A-4147-A177-3AD203B41FA5}">
                      <a16:colId xmlns:a16="http://schemas.microsoft.com/office/drawing/2014/main" val="1232585377"/>
                    </a:ext>
                  </a:extLst>
                </a:gridCol>
                <a:gridCol w="2080470">
                  <a:extLst>
                    <a:ext uri="{9D8B030D-6E8A-4147-A177-3AD203B41FA5}">
                      <a16:colId xmlns:a16="http://schemas.microsoft.com/office/drawing/2014/main" val="2646219423"/>
                    </a:ext>
                  </a:extLst>
                </a:gridCol>
              </a:tblGrid>
              <a:tr h="460696">
                <a:tc>
                  <a:txBody>
                    <a:bodyPr/>
                    <a:lstStyle/>
                    <a:p>
                      <a:pPr algn="ctr"/>
                      <a:r>
                        <a:rPr lang="en-IN" sz="2000" b="1" dirty="0">
                          <a:solidFill>
                            <a:schemeClr val="tx1"/>
                          </a:solidFill>
                        </a:rPr>
                        <a:t>O</a:t>
                      </a:r>
                    </a:p>
                  </a:txBody>
                  <a:tcPr>
                    <a:solidFill>
                      <a:srgbClr val="2162DC"/>
                    </a:solidFill>
                  </a:tcPr>
                </a:tc>
                <a:tc>
                  <a:txBody>
                    <a:bodyPr/>
                    <a:lstStyle/>
                    <a:p>
                      <a:pPr algn="ctr"/>
                      <a:r>
                        <a:rPr lang="en-IN" sz="2000" b="1" dirty="0">
                          <a:solidFill>
                            <a:schemeClr val="tx1"/>
                          </a:solidFill>
                        </a:rPr>
                        <a:t>3</a:t>
                      </a:r>
                    </a:p>
                  </a:txBody>
                  <a:tcPr>
                    <a:solidFill>
                      <a:srgbClr val="2162DC"/>
                    </a:solidFill>
                  </a:tcPr>
                </a:tc>
                <a:extLst>
                  <a:ext uri="{0D108BD9-81ED-4DB2-BD59-A6C34878D82A}">
                    <a16:rowId xmlns:a16="http://schemas.microsoft.com/office/drawing/2014/main" val="362046937"/>
                  </a:ext>
                </a:extLst>
              </a:tr>
            </a:tbl>
          </a:graphicData>
        </a:graphic>
      </p:graphicFrame>
      <p:graphicFrame>
        <p:nvGraphicFramePr>
          <p:cNvPr id="12" name="Table 11">
            <a:extLst>
              <a:ext uri="{FF2B5EF4-FFF2-40B4-BE49-F238E27FC236}">
                <a16:creationId xmlns:a16="http://schemas.microsoft.com/office/drawing/2014/main" id="{401712BC-154A-C2D8-9851-F4A535EABCB0}"/>
              </a:ext>
            </a:extLst>
          </p:cNvPr>
          <p:cNvGraphicFramePr>
            <a:graphicFrameLocks noGrp="1"/>
          </p:cNvGraphicFramePr>
          <p:nvPr>
            <p:extLst>
              <p:ext uri="{D42A27DB-BD31-4B8C-83A1-F6EECF244321}">
                <p14:modId xmlns:p14="http://schemas.microsoft.com/office/powerpoint/2010/main" val="79765634"/>
              </p:ext>
            </p:extLst>
          </p:nvPr>
        </p:nvGraphicFramePr>
        <p:xfrm>
          <a:off x="4915949" y="5585909"/>
          <a:ext cx="4160940" cy="460696"/>
        </p:xfrm>
        <a:graphic>
          <a:graphicData uri="http://schemas.openxmlformats.org/drawingml/2006/table">
            <a:tbl>
              <a:tblPr firstRow="1" bandRow="1">
                <a:tableStyleId>{5C22544A-7EE6-4342-B048-85BDC9FD1C3A}</a:tableStyleId>
              </a:tblPr>
              <a:tblGrid>
                <a:gridCol w="2080470">
                  <a:extLst>
                    <a:ext uri="{9D8B030D-6E8A-4147-A177-3AD203B41FA5}">
                      <a16:colId xmlns:a16="http://schemas.microsoft.com/office/drawing/2014/main" val="166048283"/>
                    </a:ext>
                  </a:extLst>
                </a:gridCol>
                <a:gridCol w="2080470">
                  <a:extLst>
                    <a:ext uri="{9D8B030D-6E8A-4147-A177-3AD203B41FA5}">
                      <a16:colId xmlns:a16="http://schemas.microsoft.com/office/drawing/2014/main" val="773134255"/>
                    </a:ext>
                  </a:extLst>
                </a:gridCol>
              </a:tblGrid>
              <a:tr h="460696">
                <a:tc>
                  <a:txBody>
                    <a:bodyPr/>
                    <a:lstStyle/>
                    <a:p>
                      <a:pPr algn="ctr"/>
                      <a:r>
                        <a:rPr lang="en-IN" sz="2000" b="1" dirty="0">
                          <a:solidFill>
                            <a:schemeClr val="tx1"/>
                          </a:solidFill>
                        </a:rPr>
                        <a:t>Y</a:t>
                      </a:r>
                    </a:p>
                  </a:txBody>
                  <a:tcPr>
                    <a:solidFill>
                      <a:srgbClr val="2162DC"/>
                    </a:solidFill>
                  </a:tcPr>
                </a:tc>
                <a:tc>
                  <a:txBody>
                    <a:bodyPr/>
                    <a:lstStyle/>
                    <a:p>
                      <a:pPr algn="ctr"/>
                      <a:r>
                        <a:rPr lang="en-IN" sz="2000" b="1" dirty="0">
                          <a:solidFill>
                            <a:schemeClr val="tx1"/>
                          </a:solidFill>
                        </a:rPr>
                        <a:t>3</a:t>
                      </a:r>
                    </a:p>
                  </a:txBody>
                  <a:tcPr>
                    <a:solidFill>
                      <a:srgbClr val="2162DC"/>
                    </a:solidFill>
                  </a:tcPr>
                </a:tc>
                <a:extLst>
                  <a:ext uri="{0D108BD9-81ED-4DB2-BD59-A6C34878D82A}">
                    <a16:rowId xmlns:a16="http://schemas.microsoft.com/office/drawing/2014/main" val="3328085321"/>
                  </a:ext>
                </a:extLst>
              </a:tr>
            </a:tbl>
          </a:graphicData>
        </a:graphic>
      </p:graphicFrame>
    </p:spTree>
    <p:extLst>
      <p:ext uri="{BB962C8B-B14F-4D97-AF65-F5344CB8AC3E}">
        <p14:creationId xmlns:p14="http://schemas.microsoft.com/office/powerpoint/2010/main" val="2292516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2FD71-5EA7-67E5-0846-D6653253EF49}"/>
              </a:ext>
            </a:extLst>
          </p:cNvPr>
          <p:cNvSpPr>
            <a:spLocks noGrp="1"/>
          </p:cNvSpPr>
          <p:nvPr>
            <p:ph type="title"/>
          </p:nvPr>
        </p:nvSpPr>
        <p:spPr>
          <a:xfrm flipV="1">
            <a:off x="677334" y="260059"/>
            <a:ext cx="933352" cy="349541"/>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E359ED01-2463-E91B-757B-B111247F12ED}"/>
              </a:ext>
            </a:extLst>
          </p:cNvPr>
          <p:cNvSpPr>
            <a:spLocks noGrp="1"/>
          </p:cNvSpPr>
          <p:nvPr>
            <p:ph idx="1"/>
          </p:nvPr>
        </p:nvSpPr>
        <p:spPr>
          <a:xfrm>
            <a:off x="677334" y="780175"/>
            <a:ext cx="8596668" cy="5261187"/>
          </a:xfrm>
        </p:spPr>
        <p:txBody>
          <a:bodyPr/>
          <a:lstStyle/>
          <a:p>
            <a:r>
              <a:rPr lang="en-US" sz="2000" dirty="0"/>
              <a:t>For each transaction, the respective Ordered-Item set is built.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Now, all the Ordered-Item sets are inserted into a Tree Data Structure </a:t>
            </a:r>
          </a:p>
          <a:p>
            <a:r>
              <a:rPr lang="en-US" sz="2000" dirty="0"/>
              <a:t>Now ,let’s see how the FP tree is constructed using the above ordered set </a:t>
            </a:r>
          </a:p>
          <a:p>
            <a:endParaRPr lang="en-US" sz="2000" dirty="0"/>
          </a:p>
          <a:p>
            <a:pPr marL="0" indent="0">
              <a:buNone/>
            </a:pPr>
            <a:endParaRPr lang="en-IN" dirty="0"/>
          </a:p>
        </p:txBody>
      </p:sp>
      <p:graphicFrame>
        <p:nvGraphicFramePr>
          <p:cNvPr id="7" name="Table 6">
            <a:extLst>
              <a:ext uri="{FF2B5EF4-FFF2-40B4-BE49-F238E27FC236}">
                <a16:creationId xmlns:a16="http://schemas.microsoft.com/office/drawing/2014/main" id="{542F06CA-C9DC-C09D-230B-5C16D5B22F20}"/>
              </a:ext>
            </a:extLst>
          </p:cNvPr>
          <p:cNvGraphicFramePr>
            <a:graphicFrameLocks noGrp="1"/>
          </p:cNvGraphicFramePr>
          <p:nvPr>
            <p:extLst>
              <p:ext uri="{D42A27DB-BD31-4B8C-83A1-F6EECF244321}">
                <p14:modId xmlns:p14="http://schemas.microsoft.com/office/powerpoint/2010/main" val="2583450050"/>
              </p:ext>
            </p:extLst>
          </p:nvPr>
        </p:nvGraphicFramePr>
        <p:xfrm>
          <a:off x="812087" y="1523024"/>
          <a:ext cx="8127999" cy="260897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269708161"/>
                    </a:ext>
                  </a:extLst>
                </a:gridCol>
                <a:gridCol w="2709333">
                  <a:extLst>
                    <a:ext uri="{9D8B030D-6E8A-4147-A177-3AD203B41FA5}">
                      <a16:colId xmlns:a16="http://schemas.microsoft.com/office/drawing/2014/main" val="1634239163"/>
                    </a:ext>
                  </a:extLst>
                </a:gridCol>
                <a:gridCol w="2709333">
                  <a:extLst>
                    <a:ext uri="{9D8B030D-6E8A-4147-A177-3AD203B41FA5}">
                      <a16:colId xmlns:a16="http://schemas.microsoft.com/office/drawing/2014/main" val="685186226"/>
                    </a:ext>
                  </a:extLst>
                </a:gridCol>
              </a:tblGrid>
              <a:tr h="434829">
                <a:tc>
                  <a:txBody>
                    <a:bodyPr/>
                    <a:lstStyle/>
                    <a:p>
                      <a:pPr algn="ctr"/>
                      <a:r>
                        <a:rPr lang="en-IN" sz="2000" dirty="0">
                          <a:solidFill>
                            <a:schemeClr val="bg1"/>
                          </a:solidFill>
                        </a:rPr>
                        <a:t>TRANSACTION ID</a:t>
                      </a:r>
                    </a:p>
                  </a:txBody>
                  <a:tcPr/>
                </a:tc>
                <a:tc>
                  <a:txBody>
                    <a:bodyPr/>
                    <a:lstStyle/>
                    <a:p>
                      <a:pPr algn="ctr"/>
                      <a:r>
                        <a:rPr lang="en-IN" sz="2000" dirty="0"/>
                        <a:t>ITEMS</a:t>
                      </a:r>
                    </a:p>
                  </a:txBody>
                  <a:tcPr/>
                </a:tc>
                <a:tc>
                  <a:txBody>
                    <a:bodyPr/>
                    <a:lstStyle/>
                    <a:p>
                      <a:pPr algn="ctr"/>
                      <a:r>
                        <a:rPr lang="en-IN" dirty="0"/>
                        <a:t>ORDERED-ITEMSET</a:t>
                      </a:r>
                    </a:p>
                  </a:txBody>
                  <a:tcPr/>
                </a:tc>
                <a:extLst>
                  <a:ext uri="{0D108BD9-81ED-4DB2-BD59-A6C34878D82A}">
                    <a16:rowId xmlns:a16="http://schemas.microsoft.com/office/drawing/2014/main" val="3280716773"/>
                  </a:ext>
                </a:extLst>
              </a:tr>
              <a:tr h="434829">
                <a:tc>
                  <a:txBody>
                    <a:bodyPr/>
                    <a:lstStyle/>
                    <a:p>
                      <a:pPr algn="ctr"/>
                      <a:r>
                        <a:rPr lang="en-IN" sz="2000" dirty="0">
                          <a:solidFill>
                            <a:schemeClr val="tx1"/>
                          </a:solidFill>
                        </a:rPr>
                        <a:t>T1</a:t>
                      </a:r>
                    </a:p>
                  </a:txBody>
                  <a:tcPr/>
                </a:tc>
                <a:tc>
                  <a:txBody>
                    <a:bodyPr/>
                    <a:lstStyle/>
                    <a:p>
                      <a:pPr algn="ctr"/>
                      <a:r>
                        <a:rPr lang="en-IN" sz="2000" dirty="0"/>
                        <a:t>{E,K,M,N,O,Y}</a:t>
                      </a:r>
                    </a:p>
                  </a:txBody>
                  <a:tcPr/>
                </a:tc>
                <a:tc>
                  <a:txBody>
                    <a:bodyPr/>
                    <a:lstStyle/>
                    <a:p>
                      <a:pPr algn="ctr"/>
                      <a:r>
                        <a:rPr lang="en-IN" sz="2000" dirty="0"/>
                        <a:t>{K,E,M,O,Y}</a:t>
                      </a:r>
                    </a:p>
                  </a:txBody>
                  <a:tcPr/>
                </a:tc>
                <a:extLst>
                  <a:ext uri="{0D108BD9-81ED-4DB2-BD59-A6C34878D82A}">
                    <a16:rowId xmlns:a16="http://schemas.microsoft.com/office/drawing/2014/main" val="3623221678"/>
                  </a:ext>
                </a:extLst>
              </a:tr>
              <a:tr h="434829">
                <a:tc>
                  <a:txBody>
                    <a:bodyPr/>
                    <a:lstStyle/>
                    <a:p>
                      <a:pPr algn="ctr"/>
                      <a:r>
                        <a:rPr lang="en-IN" sz="2000" dirty="0"/>
                        <a:t>T2</a:t>
                      </a:r>
                    </a:p>
                  </a:txBody>
                  <a:tcPr/>
                </a:tc>
                <a:tc>
                  <a:txBody>
                    <a:bodyPr/>
                    <a:lstStyle/>
                    <a:p>
                      <a:pPr algn="ctr"/>
                      <a:r>
                        <a:rPr lang="en-IN" sz="2000" dirty="0"/>
                        <a:t>{D,E,K,N,O,Y}</a:t>
                      </a:r>
                    </a:p>
                  </a:txBody>
                  <a:tcPr/>
                </a:tc>
                <a:tc>
                  <a:txBody>
                    <a:bodyPr/>
                    <a:lstStyle/>
                    <a:p>
                      <a:pPr algn="ctr"/>
                      <a:r>
                        <a:rPr lang="en-IN" sz="2000" dirty="0"/>
                        <a:t>{K,E,O,Y}</a:t>
                      </a:r>
                    </a:p>
                  </a:txBody>
                  <a:tcPr/>
                </a:tc>
                <a:extLst>
                  <a:ext uri="{0D108BD9-81ED-4DB2-BD59-A6C34878D82A}">
                    <a16:rowId xmlns:a16="http://schemas.microsoft.com/office/drawing/2014/main" val="1342049680"/>
                  </a:ext>
                </a:extLst>
              </a:tr>
              <a:tr h="434829">
                <a:tc>
                  <a:txBody>
                    <a:bodyPr/>
                    <a:lstStyle/>
                    <a:p>
                      <a:pPr algn="ctr"/>
                      <a:r>
                        <a:rPr lang="en-IN" sz="2000" dirty="0"/>
                        <a:t>T3</a:t>
                      </a:r>
                    </a:p>
                  </a:txBody>
                  <a:tcPr/>
                </a:tc>
                <a:tc>
                  <a:txBody>
                    <a:bodyPr/>
                    <a:lstStyle/>
                    <a:p>
                      <a:pPr algn="ctr"/>
                      <a:r>
                        <a:rPr lang="en-IN" sz="2000" dirty="0"/>
                        <a:t>{A,E,K,M}</a:t>
                      </a:r>
                    </a:p>
                  </a:txBody>
                  <a:tcPr/>
                </a:tc>
                <a:tc>
                  <a:txBody>
                    <a:bodyPr/>
                    <a:lstStyle/>
                    <a:p>
                      <a:pPr algn="ctr"/>
                      <a:r>
                        <a:rPr lang="en-IN" sz="2000" dirty="0"/>
                        <a:t>{K,E,M}</a:t>
                      </a:r>
                    </a:p>
                  </a:txBody>
                  <a:tcPr/>
                </a:tc>
                <a:extLst>
                  <a:ext uri="{0D108BD9-81ED-4DB2-BD59-A6C34878D82A}">
                    <a16:rowId xmlns:a16="http://schemas.microsoft.com/office/drawing/2014/main" val="427932666"/>
                  </a:ext>
                </a:extLst>
              </a:tr>
              <a:tr h="434829">
                <a:tc>
                  <a:txBody>
                    <a:bodyPr/>
                    <a:lstStyle/>
                    <a:p>
                      <a:pPr algn="ctr"/>
                      <a:r>
                        <a:rPr lang="en-IN" sz="2000" dirty="0"/>
                        <a:t>T4</a:t>
                      </a:r>
                    </a:p>
                  </a:txBody>
                  <a:tcPr/>
                </a:tc>
                <a:tc>
                  <a:txBody>
                    <a:bodyPr/>
                    <a:lstStyle/>
                    <a:p>
                      <a:pPr algn="ctr"/>
                      <a:r>
                        <a:rPr lang="en-IN" sz="2000" dirty="0"/>
                        <a:t>{C,K,M,U,Y}</a:t>
                      </a:r>
                    </a:p>
                  </a:txBody>
                  <a:tcPr/>
                </a:tc>
                <a:tc>
                  <a:txBody>
                    <a:bodyPr/>
                    <a:lstStyle/>
                    <a:p>
                      <a:pPr algn="ctr"/>
                      <a:r>
                        <a:rPr lang="en-IN" sz="2000" dirty="0"/>
                        <a:t>{K,M,Y}</a:t>
                      </a:r>
                    </a:p>
                  </a:txBody>
                  <a:tcPr/>
                </a:tc>
                <a:extLst>
                  <a:ext uri="{0D108BD9-81ED-4DB2-BD59-A6C34878D82A}">
                    <a16:rowId xmlns:a16="http://schemas.microsoft.com/office/drawing/2014/main" val="160782054"/>
                  </a:ext>
                </a:extLst>
              </a:tr>
              <a:tr h="434829">
                <a:tc>
                  <a:txBody>
                    <a:bodyPr/>
                    <a:lstStyle/>
                    <a:p>
                      <a:pPr algn="ctr"/>
                      <a:r>
                        <a:rPr lang="en-IN" sz="2000" dirty="0"/>
                        <a:t>T5</a:t>
                      </a:r>
                    </a:p>
                  </a:txBody>
                  <a:tcPr/>
                </a:tc>
                <a:tc>
                  <a:txBody>
                    <a:bodyPr/>
                    <a:lstStyle/>
                    <a:p>
                      <a:pPr algn="ctr"/>
                      <a:r>
                        <a:rPr lang="en-IN" sz="2000" dirty="0"/>
                        <a:t>{C,E,I,K,O,O}</a:t>
                      </a:r>
                    </a:p>
                  </a:txBody>
                  <a:tcPr/>
                </a:tc>
                <a:tc>
                  <a:txBody>
                    <a:bodyPr/>
                    <a:lstStyle/>
                    <a:p>
                      <a:pPr algn="ctr"/>
                      <a:r>
                        <a:rPr lang="en-IN" sz="2000" dirty="0"/>
                        <a:t>{K,E,O}</a:t>
                      </a:r>
                    </a:p>
                  </a:txBody>
                  <a:tcPr/>
                </a:tc>
                <a:extLst>
                  <a:ext uri="{0D108BD9-81ED-4DB2-BD59-A6C34878D82A}">
                    <a16:rowId xmlns:a16="http://schemas.microsoft.com/office/drawing/2014/main" val="441417891"/>
                  </a:ext>
                </a:extLst>
              </a:tr>
            </a:tbl>
          </a:graphicData>
        </a:graphic>
      </p:graphicFrame>
    </p:spTree>
    <p:extLst>
      <p:ext uri="{BB962C8B-B14F-4D97-AF65-F5344CB8AC3E}">
        <p14:creationId xmlns:p14="http://schemas.microsoft.com/office/powerpoint/2010/main" val="2141309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42608-E53D-7B31-F19F-983382D66E3E}"/>
              </a:ext>
            </a:extLst>
          </p:cNvPr>
          <p:cNvSpPr>
            <a:spLocks noGrp="1"/>
          </p:cNvSpPr>
          <p:nvPr>
            <p:ph type="title"/>
          </p:nvPr>
        </p:nvSpPr>
        <p:spPr>
          <a:xfrm>
            <a:off x="838200" y="237995"/>
            <a:ext cx="10515600" cy="1325563"/>
          </a:xfrm>
          <a:solidFill>
            <a:schemeClr val="bg1"/>
          </a:solidFill>
        </p:spPr>
        <p:txBody>
          <a:bodyPr/>
          <a:lstStyle/>
          <a:p>
            <a:r>
              <a:rPr lang="en-IN" dirty="0"/>
              <a:t> </a:t>
            </a:r>
          </a:p>
        </p:txBody>
      </p:sp>
      <p:sp>
        <p:nvSpPr>
          <p:cNvPr id="3" name="Content Placeholder 2">
            <a:extLst>
              <a:ext uri="{FF2B5EF4-FFF2-40B4-BE49-F238E27FC236}">
                <a16:creationId xmlns:a16="http://schemas.microsoft.com/office/drawing/2014/main" id="{0B0142E1-E552-969C-6959-AFB5C5581FA7}"/>
              </a:ext>
            </a:extLst>
          </p:cNvPr>
          <p:cNvSpPr>
            <a:spLocks noGrp="1"/>
          </p:cNvSpPr>
          <p:nvPr>
            <p:ph idx="1"/>
          </p:nvPr>
        </p:nvSpPr>
        <p:spPr>
          <a:xfrm>
            <a:off x="469783" y="1825624"/>
            <a:ext cx="10884017" cy="5032375"/>
          </a:xfrm>
        </p:spPr>
        <p:txBody>
          <a:bodyPr>
            <a:normAutofit lnSpcReduction="10000"/>
          </a:bodyPr>
          <a:lstStyle/>
          <a:p>
            <a:pPr marL="0" indent="0">
              <a:lnSpc>
                <a:spcPct val="100000"/>
              </a:lnSpc>
              <a:buNone/>
            </a:pPr>
            <a:r>
              <a:rPr lang="en-IN" dirty="0">
                <a:solidFill>
                  <a:srgbClr val="234070"/>
                </a:solidFill>
              </a:rPr>
              <a:t>    </a:t>
            </a:r>
          </a:p>
          <a:p>
            <a:pPr marL="0" indent="0">
              <a:lnSpc>
                <a:spcPct val="100000"/>
              </a:lnSpc>
              <a:buNone/>
            </a:pPr>
            <a:endParaRPr lang="en-IN" dirty="0">
              <a:solidFill>
                <a:srgbClr val="234070"/>
              </a:solidFill>
            </a:endParaRPr>
          </a:p>
          <a:p>
            <a:pPr marL="0" indent="0">
              <a:lnSpc>
                <a:spcPct val="100000"/>
              </a:lnSpc>
              <a:buNone/>
            </a:pPr>
            <a:endParaRPr lang="en-IN" dirty="0">
              <a:solidFill>
                <a:srgbClr val="234070"/>
              </a:solidFill>
            </a:endParaRPr>
          </a:p>
          <a:p>
            <a:pPr marL="0" indent="0">
              <a:lnSpc>
                <a:spcPct val="100000"/>
              </a:lnSpc>
              <a:buNone/>
            </a:pPr>
            <a:endParaRPr lang="en-IN" dirty="0">
              <a:solidFill>
                <a:srgbClr val="234070"/>
              </a:solidFill>
            </a:endParaRPr>
          </a:p>
          <a:p>
            <a:pPr marL="0" indent="0">
              <a:lnSpc>
                <a:spcPct val="100000"/>
              </a:lnSpc>
              <a:buNone/>
            </a:pPr>
            <a:endParaRPr lang="en-IN" dirty="0">
              <a:solidFill>
                <a:srgbClr val="234070"/>
              </a:solidFill>
            </a:endParaRPr>
          </a:p>
          <a:p>
            <a:pPr marL="0" indent="0">
              <a:lnSpc>
                <a:spcPct val="100000"/>
              </a:lnSpc>
              <a:buNone/>
            </a:pPr>
            <a:endParaRPr lang="en-IN" dirty="0">
              <a:solidFill>
                <a:srgbClr val="234070"/>
              </a:solidFill>
            </a:endParaRPr>
          </a:p>
          <a:p>
            <a:pPr marL="0" indent="0">
              <a:lnSpc>
                <a:spcPct val="100000"/>
              </a:lnSpc>
              <a:buNone/>
            </a:pPr>
            <a:endParaRPr lang="en-IN" dirty="0">
              <a:solidFill>
                <a:srgbClr val="234070"/>
              </a:solidFill>
            </a:endParaRPr>
          </a:p>
          <a:p>
            <a:pPr marL="0" indent="0">
              <a:lnSpc>
                <a:spcPct val="100000"/>
              </a:lnSpc>
              <a:buNone/>
            </a:pPr>
            <a:endParaRPr lang="en-IN" dirty="0">
              <a:solidFill>
                <a:srgbClr val="234070"/>
              </a:solidFill>
            </a:endParaRPr>
          </a:p>
          <a:p>
            <a:pPr marL="0" indent="0">
              <a:lnSpc>
                <a:spcPct val="100000"/>
              </a:lnSpc>
              <a:buNone/>
            </a:pPr>
            <a:endParaRPr lang="en-IN" sz="2000" dirty="0">
              <a:solidFill>
                <a:srgbClr val="234070"/>
              </a:solidFill>
            </a:endParaRPr>
          </a:p>
          <a:p>
            <a:pPr marL="0" indent="0">
              <a:lnSpc>
                <a:spcPct val="100000"/>
              </a:lnSpc>
              <a:buNone/>
            </a:pPr>
            <a:r>
              <a:rPr lang="en-IN" sz="2000" dirty="0">
                <a:solidFill>
                  <a:srgbClr val="234070"/>
                </a:solidFill>
              </a:rPr>
              <a:t>a) Inserting the set {K,E,M,O,Y}                                   b) Inserting the set {K,E,O,Y}                                                            </a:t>
            </a:r>
          </a:p>
        </p:txBody>
      </p:sp>
      <p:sp>
        <p:nvSpPr>
          <p:cNvPr id="4" name="Rectangle 3">
            <a:extLst>
              <a:ext uri="{FF2B5EF4-FFF2-40B4-BE49-F238E27FC236}">
                <a16:creationId xmlns:a16="http://schemas.microsoft.com/office/drawing/2014/main" id="{E8727CCD-8E72-1386-515B-CC74E0B556AA}"/>
              </a:ext>
            </a:extLst>
          </p:cNvPr>
          <p:cNvSpPr/>
          <p:nvPr/>
        </p:nvSpPr>
        <p:spPr>
          <a:xfrm>
            <a:off x="2995865" y="336954"/>
            <a:ext cx="998291" cy="502474"/>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NULL</a:t>
            </a:r>
          </a:p>
        </p:txBody>
      </p:sp>
      <p:cxnSp>
        <p:nvCxnSpPr>
          <p:cNvPr id="5" name="Straight Arrow Connector 4">
            <a:extLst>
              <a:ext uri="{FF2B5EF4-FFF2-40B4-BE49-F238E27FC236}">
                <a16:creationId xmlns:a16="http://schemas.microsoft.com/office/drawing/2014/main" id="{0D33742B-BE73-37BA-0FDB-3E2F5694FC40}"/>
              </a:ext>
            </a:extLst>
          </p:cNvPr>
          <p:cNvCxnSpPr>
            <a:cxnSpLocks/>
          </p:cNvCxnSpPr>
          <p:nvPr/>
        </p:nvCxnSpPr>
        <p:spPr>
          <a:xfrm flipH="1">
            <a:off x="2191920" y="857508"/>
            <a:ext cx="862668" cy="502474"/>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72F0750B-B2E5-D8EF-6983-77275D583F61}"/>
              </a:ext>
            </a:extLst>
          </p:cNvPr>
          <p:cNvSpPr/>
          <p:nvPr/>
        </p:nvSpPr>
        <p:spPr>
          <a:xfrm>
            <a:off x="1187191" y="1393874"/>
            <a:ext cx="1030449" cy="394572"/>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K:1</a:t>
            </a:r>
          </a:p>
        </p:txBody>
      </p:sp>
      <p:cxnSp>
        <p:nvCxnSpPr>
          <p:cNvPr id="7" name="Straight Arrow Connector 6">
            <a:extLst>
              <a:ext uri="{FF2B5EF4-FFF2-40B4-BE49-F238E27FC236}">
                <a16:creationId xmlns:a16="http://schemas.microsoft.com/office/drawing/2014/main" id="{305C446F-0B97-F803-9364-C4927ED66E7B}"/>
              </a:ext>
            </a:extLst>
          </p:cNvPr>
          <p:cNvCxnSpPr>
            <a:cxnSpLocks/>
            <a:stCxn id="6" idx="2"/>
          </p:cNvCxnSpPr>
          <p:nvPr/>
        </p:nvCxnSpPr>
        <p:spPr>
          <a:xfrm flipH="1">
            <a:off x="1702415" y="1788446"/>
            <a:ext cx="1" cy="581179"/>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A9546E46-3DF0-3CD1-87BE-9E68460D8E8C}"/>
              </a:ext>
            </a:extLst>
          </p:cNvPr>
          <p:cNvSpPr/>
          <p:nvPr/>
        </p:nvSpPr>
        <p:spPr>
          <a:xfrm>
            <a:off x="1131964" y="2376922"/>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E:1</a:t>
            </a:r>
          </a:p>
        </p:txBody>
      </p:sp>
      <p:cxnSp>
        <p:nvCxnSpPr>
          <p:cNvPr id="9" name="Straight Arrow Connector 8">
            <a:extLst>
              <a:ext uri="{FF2B5EF4-FFF2-40B4-BE49-F238E27FC236}">
                <a16:creationId xmlns:a16="http://schemas.microsoft.com/office/drawing/2014/main" id="{5C95EB03-A09F-6D68-4A10-803FA428D9DA}"/>
              </a:ext>
            </a:extLst>
          </p:cNvPr>
          <p:cNvCxnSpPr>
            <a:cxnSpLocks/>
          </p:cNvCxnSpPr>
          <p:nvPr/>
        </p:nvCxnSpPr>
        <p:spPr>
          <a:xfrm flipH="1">
            <a:off x="1674802" y="2848071"/>
            <a:ext cx="1" cy="581179"/>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8D922300-B86F-80A6-0608-4719CA3B3C82}"/>
              </a:ext>
            </a:extLst>
          </p:cNvPr>
          <p:cNvSpPr/>
          <p:nvPr/>
        </p:nvSpPr>
        <p:spPr>
          <a:xfrm>
            <a:off x="1106244" y="3463142"/>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M:1</a:t>
            </a:r>
          </a:p>
        </p:txBody>
      </p:sp>
      <p:cxnSp>
        <p:nvCxnSpPr>
          <p:cNvPr id="11" name="Straight Arrow Connector 10">
            <a:extLst>
              <a:ext uri="{FF2B5EF4-FFF2-40B4-BE49-F238E27FC236}">
                <a16:creationId xmlns:a16="http://schemas.microsoft.com/office/drawing/2014/main" id="{4E8C3398-3553-5A5E-9109-6EA268E7CBCA}"/>
              </a:ext>
            </a:extLst>
          </p:cNvPr>
          <p:cNvCxnSpPr>
            <a:cxnSpLocks/>
          </p:cNvCxnSpPr>
          <p:nvPr/>
        </p:nvCxnSpPr>
        <p:spPr>
          <a:xfrm flipH="1">
            <a:off x="1649081" y="3929655"/>
            <a:ext cx="1" cy="581179"/>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12" name="Rectangle 11">
            <a:extLst>
              <a:ext uri="{FF2B5EF4-FFF2-40B4-BE49-F238E27FC236}">
                <a16:creationId xmlns:a16="http://schemas.microsoft.com/office/drawing/2014/main" id="{9E134CCF-8A70-FAD0-E381-B108A0608461}"/>
              </a:ext>
            </a:extLst>
          </p:cNvPr>
          <p:cNvSpPr/>
          <p:nvPr/>
        </p:nvSpPr>
        <p:spPr>
          <a:xfrm>
            <a:off x="1106244" y="4549362"/>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O:1</a:t>
            </a:r>
          </a:p>
        </p:txBody>
      </p:sp>
      <p:cxnSp>
        <p:nvCxnSpPr>
          <p:cNvPr id="13" name="Straight Arrow Connector 12">
            <a:extLst>
              <a:ext uri="{FF2B5EF4-FFF2-40B4-BE49-F238E27FC236}">
                <a16:creationId xmlns:a16="http://schemas.microsoft.com/office/drawing/2014/main" id="{B357D323-464B-9CFD-E989-D1DB28610F35}"/>
              </a:ext>
            </a:extLst>
          </p:cNvPr>
          <p:cNvCxnSpPr>
            <a:cxnSpLocks/>
          </p:cNvCxnSpPr>
          <p:nvPr/>
        </p:nvCxnSpPr>
        <p:spPr>
          <a:xfrm flipH="1">
            <a:off x="1649081" y="5015875"/>
            <a:ext cx="1" cy="581179"/>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C54CE7E6-863A-96D0-BA11-E8A0C535F9F7}"/>
              </a:ext>
            </a:extLst>
          </p:cNvPr>
          <p:cNvSpPr/>
          <p:nvPr/>
        </p:nvSpPr>
        <p:spPr>
          <a:xfrm>
            <a:off x="1106244" y="5597054"/>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Y:1</a:t>
            </a:r>
          </a:p>
        </p:txBody>
      </p:sp>
      <p:sp>
        <p:nvSpPr>
          <p:cNvPr id="26" name="Rectangle 25">
            <a:extLst>
              <a:ext uri="{FF2B5EF4-FFF2-40B4-BE49-F238E27FC236}">
                <a16:creationId xmlns:a16="http://schemas.microsoft.com/office/drawing/2014/main" id="{873F0B94-3DF8-5403-076A-20A8AA003047}"/>
              </a:ext>
            </a:extLst>
          </p:cNvPr>
          <p:cNvSpPr/>
          <p:nvPr/>
        </p:nvSpPr>
        <p:spPr>
          <a:xfrm>
            <a:off x="7649859" y="336954"/>
            <a:ext cx="998291" cy="502474"/>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NULL</a:t>
            </a:r>
          </a:p>
        </p:txBody>
      </p:sp>
      <p:cxnSp>
        <p:nvCxnSpPr>
          <p:cNvPr id="27" name="Straight Arrow Connector 26">
            <a:extLst>
              <a:ext uri="{FF2B5EF4-FFF2-40B4-BE49-F238E27FC236}">
                <a16:creationId xmlns:a16="http://schemas.microsoft.com/office/drawing/2014/main" id="{01B95D78-6AA9-9181-83B0-3C6B932266D9}"/>
              </a:ext>
            </a:extLst>
          </p:cNvPr>
          <p:cNvCxnSpPr>
            <a:cxnSpLocks/>
          </p:cNvCxnSpPr>
          <p:nvPr/>
        </p:nvCxnSpPr>
        <p:spPr>
          <a:xfrm flipH="1">
            <a:off x="6845914" y="857508"/>
            <a:ext cx="862668" cy="502474"/>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28" name="Rectangle 27">
            <a:extLst>
              <a:ext uri="{FF2B5EF4-FFF2-40B4-BE49-F238E27FC236}">
                <a16:creationId xmlns:a16="http://schemas.microsoft.com/office/drawing/2014/main" id="{75C39C83-0CDB-FC23-E70B-DE2E14260CB9}"/>
              </a:ext>
            </a:extLst>
          </p:cNvPr>
          <p:cNvSpPr/>
          <p:nvPr/>
        </p:nvSpPr>
        <p:spPr>
          <a:xfrm>
            <a:off x="5841185" y="1393874"/>
            <a:ext cx="1030449" cy="394572"/>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K:2</a:t>
            </a:r>
          </a:p>
        </p:txBody>
      </p:sp>
      <p:cxnSp>
        <p:nvCxnSpPr>
          <p:cNvPr id="29" name="Straight Arrow Connector 28">
            <a:extLst>
              <a:ext uri="{FF2B5EF4-FFF2-40B4-BE49-F238E27FC236}">
                <a16:creationId xmlns:a16="http://schemas.microsoft.com/office/drawing/2014/main" id="{F8D3362D-4923-D0BC-6732-9CCEF1232354}"/>
              </a:ext>
            </a:extLst>
          </p:cNvPr>
          <p:cNvCxnSpPr>
            <a:cxnSpLocks/>
            <a:stCxn id="28" idx="2"/>
          </p:cNvCxnSpPr>
          <p:nvPr/>
        </p:nvCxnSpPr>
        <p:spPr>
          <a:xfrm flipH="1">
            <a:off x="6356409" y="1788446"/>
            <a:ext cx="1" cy="581179"/>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30" name="Rectangle 29">
            <a:extLst>
              <a:ext uri="{FF2B5EF4-FFF2-40B4-BE49-F238E27FC236}">
                <a16:creationId xmlns:a16="http://schemas.microsoft.com/office/drawing/2014/main" id="{BBB71B52-3DD9-2315-5A6E-35A288C0F267}"/>
              </a:ext>
            </a:extLst>
          </p:cNvPr>
          <p:cNvSpPr/>
          <p:nvPr/>
        </p:nvSpPr>
        <p:spPr>
          <a:xfrm>
            <a:off x="5785958" y="2376922"/>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E:2</a:t>
            </a:r>
          </a:p>
        </p:txBody>
      </p:sp>
      <p:cxnSp>
        <p:nvCxnSpPr>
          <p:cNvPr id="31" name="Straight Arrow Connector 30">
            <a:extLst>
              <a:ext uri="{FF2B5EF4-FFF2-40B4-BE49-F238E27FC236}">
                <a16:creationId xmlns:a16="http://schemas.microsoft.com/office/drawing/2014/main" id="{6AC9D3ED-B0B1-B247-3AB3-B1DC49F238BD}"/>
              </a:ext>
            </a:extLst>
          </p:cNvPr>
          <p:cNvCxnSpPr>
            <a:cxnSpLocks/>
          </p:cNvCxnSpPr>
          <p:nvPr/>
        </p:nvCxnSpPr>
        <p:spPr>
          <a:xfrm flipH="1">
            <a:off x="6328796" y="2848071"/>
            <a:ext cx="1" cy="581179"/>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32" name="Rectangle 31">
            <a:extLst>
              <a:ext uri="{FF2B5EF4-FFF2-40B4-BE49-F238E27FC236}">
                <a16:creationId xmlns:a16="http://schemas.microsoft.com/office/drawing/2014/main" id="{54197F2A-302D-6518-E640-18B814AA958E}"/>
              </a:ext>
            </a:extLst>
          </p:cNvPr>
          <p:cNvSpPr/>
          <p:nvPr/>
        </p:nvSpPr>
        <p:spPr>
          <a:xfrm>
            <a:off x="5760238" y="3463142"/>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M:1</a:t>
            </a:r>
          </a:p>
        </p:txBody>
      </p:sp>
      <p:cxnSp>
        <p:nvCxnSpPr>
          <p:cNvPr id="33" name="Straight Arrow Connector 32">
            <a:extLst>
              <a:ext uri="{FF2B5EF4-FFF2-40B4-BE49-F238E27FC236}">
                <a16:creationId xmlns:a16="http://schemas.microsoft.com/office/drawing/2014/main" id="{67E30434-78AD-8FD8-C7E4-0241467824F9}"/>
              </a:ext>
            </a:extLst>
          </p:cNvPr>
          <p:cNvCxnSpPr>
            <a:cxnSpLocks/>
          </p:cNvCxnSpPr>
          <p:nvPr/>
        </p:nvCxnSpPr>
        <p:spPr>
          <a:xfrm flipH="1">
            <a:off x="6303075" y="3929655"/>
            <a:ext cx="1" cy="581179"/>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F78347D4-B785-0DAC-ACD3-1351AD5E7963}"/>
              </a:ext>
            </a:extLst>
          </p:cNvPr>
          <p:cNvSpPr/>
          <p:nvPr/>
        </p:nvSpPr>
        <p:spPr>
          <a:xfrm>
            <a:off x="5760238" y="4549362"/>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O:1</a:t>
            </a:r>
          </a:p>
        </p:txBody>
      </p:sp>
      <p:cxnSp>
        <p:nvCxnSpPr>
          <p:cNvPr id="35" name="Straight Arrow Connector 34">
            <a:extLst>
              <a:ext uri="{FF2B5EF4-FFF2-40B4-BE49-F238E27FC236}">
                <a16:creationId xmlns:a16="http://schemas.microsoft.com/office/drawing/2014/main" id="{BF27674F-4CCD-D53C-8DBF-51B20BA94C62}"/>
              </a:ext>
            </a:extLst>
          </p:cNvPr>
          <p:cNvCxnSpPr>
            <a:cxnSpLocks/>
          </p:cNvCxnSpPr>
          <p:nvPr/>
        </p:nvCxnSpPr>
        <p:spPr>
          <a:xfrm flipH="1">
            <a:off x="6303075" y="5015875"/>
            <a:ext cx="1" cy="581179"/>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36" name="Rectangle 35">
            <a:extLst>
              <a:ext uri="{FF2B5EF4-FFF2-40B4-BE49-F238E27FC236}">
                <a16:creationId xmlns:a16="http://schemas.microsoft.com/office/drawing/2014/main" id="{67ACE402-358A-4583-5547-F18A20C0D609}"/>
              </a:ext>
            </a:extLst>
          </p:cNvPr>
          <p:cNvSpPr/>
          <p:nvPr/>
        </p:nvSpPr>
        <p:spPr>
          <a:xfrm>
            <a:off x="5760238" y="5597054"/>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Y:1</a:t>
            </a:r>
          </a:p>
        </p:txBody>
      </p:sp>
      <p:sp>
        <p:nvSpPr>
          <p:cNvPr id="38" name="Rectangle 37">
            <a:extLst>
              <a:ext uri="{FF2B5EF4-FFF2-40B4-BE49-F238E27FC236}">
                <a16:creationId xmlns:a16="http://schemas.microsoft.com/office/drawing/2014/main" id="{61617F9C-E86C-C091-DEAF-6D403D3BE9FD}"/>
              </a:ext>
            </a:extLst>
          </p:cNvPr>
          <p:cNvSpPr/>
          <p:nvPr/>
        </p:nvSpPr>
        <p:spPr>
          <a:xfrm>
            <a:off x="9117232" y="4549362"/>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O:1</a:t>
            </a:r>
          </a:p>
        </p:txBody>
      </p:sp>
      <p:sp>
        <p:nvSpPr>
          <p:cNvPr id="39" name="Rectangle 38">
            <a:extLst>
              <a:ext uri="{FF2B5EF4-FFF2-40B4-BE49-F238E27FC236}">
                <a16:creationId xmlns:a16="http://schemas.microsoft.com/office/drawing/2014/main" id="{0CB3BF0D-3774-4E7D-4520-8637B7D00778}"/>
              </a:ext>
            </a:extLst>
          </p:cNvPr>
          <p:cNvSpPr/>
          <p:nvPr/>
        </p:nvSpPr>
        <p:spPr>
          <a:xfrm>
            <a:off x="9117232" y="5597053"/>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Y:1</a:t>
            </a:r>
          </a:p>
        </p:txBody>
      </p:sp>
      <p:cxnSp>
        <p:nvCxnSpPr>
          <p:cNvPr id="41" name="Straight Connector 40">
            <a:extLst>
              <a:ext uri="{FF2B5EF4-FFF2-40B4-BE49-F238E27FC236}">
                <a16:creationId xmlns:a16="http://schemas.microsoft.com/office/drawing/2014/main" id="{FCDA9671-7DE0-04D4-084F-BA484F135BDF}"/>
              </a:ext>
            </a:extLst>
          </p:cNvPr>
          <p:cNvCxnSpPr>
            <a:cxnSpLocks/>
          </p:cNvCxnSpPr>
          <p:nvPr/>
        </p:nvCxnSpPr>
        <p:spPr>
          <a:xfrm>
            <a:off x="5050172" y="117446"/>
            <a:ext cx="0" cy="6560191"/>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440971EC-E3A7-CFA2-DFF1-755926C5DC91}"/>
              </a:ext>
            </a:extLst>
          </p:cNvPr>
          <p:cNvCxnSpPr>
            <a:stCxn id="30" idx="3"/>
          </p:cNvCxnSpPr>
          <p:nvPr/>
        </p:nvCxnSpPr>
        <p:spPr>
          <a:xfrm>
            <a:off x="6871634" y="2610179"/>
            <a:ext cx="2245598" cy="1937833"/>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Straight Arrow Connector 44">
            <a:extLst>
              <a:ext uri="{FF2B5EF4-FFF2-40B4-BE49-F238E27FC236}">
                <a16:creationId xmlns:a16="http://schemas.microsoft.com/office/drawing/2014/main" id="{9BC59877-6679-87BE-F3B3-AB5EFE0FF1F6}"/>
              </a:ext>
            </a:extLst>
          </p:cNvPr>
          <p:cNvCxnSpPr>
            <a:stCxn id="34" idx="3"/>
            <a:endCxn id="38" idx="1"/>
          </p:cNvCxnSpPr>
          <p:nvPr/>
        </p:nvCxnSpPr>
        <p:spPr>
          <a:xfrm>
            <a:off x="6845914" y="4782619"/>
            <a:ext cx="2271318" cy="0"/>
          </a:xfrm>
          <a:prstGeom prst="straightConnector1">
            <a:avLst/>
          </a:prstGeom>
          <a:ln w="28575" cap="flat" cmpd="sng" algn="ctr">
            <a:solidFill>
              <a:srgbClr val="23407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A07AE153-69EB-61CC-D763-B1B5825A4D7F}"/>
              </a:ext>
            </a:extLst>
          </p:cNvPr>
          <p:cNvCxnSpPr/>
          <p:nvPr/>
        </p:nvCxnSpPr>
        <p:spPr>
          <a:xfrm>
            <a:off x="6845914" y="5830309"/>
            <a:ext cx="2271318" cy="0"/>
          </a:xfrm>
          <a:prstGeom prst="straightConnector1">
            <a:avLst/>
          </a:prstGeom>
          <a:ln w="28575" cap="flat" cmpd="sng" algn="ctr">
            <a:solidFill>
              <a:srgbClr val="23407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F6549534-A259-EF3E-F976-5C98AAB524DF}"/>
              </a:ext>
            </a:extLst>
          </p:cNvPr>
          <p:cNvCxnSpPr>
            <a:cxnSpLocks/>
          </p:cNvCxnSpPr>
          <p:nvPr/>
        </p:nvCxnSpPr>
        <p:spPr>
          <a:xfrm>
            <a:off x="9660070" y="4999097"/>
            <a:ext cx="0" cy="581178"/>
          </a:xfrm>
          <a:prstGeom prst="straightConnector1">
            <a:avLst/>
          </a:prstGeom>
          <a:ln w="28575">
            <a:solidFill>
              <a:srgbClr val="23407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299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A7CD-84C0-A18C-9707-AF20BCB78791}"/>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BC76529E-894F-8668-84DC-4E32D7544A5E}"/>
              </a:ext>
            </a:extLst>
          </p:cNvPr>
          <p:cNvSpPr>
            <a:spLocks noGrp="1"/>
          </p:cNvSpPr>
          <p:nvPr>
            <p:ph idx="1"/>
          </p:nvPr>
        </p:nvSpPr>
        <p:spPr>
          <a:xfrm>
            <a:off x="394286" y="1825624"/>
            <a:ext cx="10959514" cy="5032375"/>
          </a:xfrm>
        </p:spPr>
        <p:txBody>
          <a:bodyPr>
            <a:normAutofit fontScale="70000" lnSpcReduction="20000"/>
          </a:bodyPr>
          <a:lstStyle/>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sz="2000" dirty="0"/>
          </a:p>
          <a:p>
            <a:pPr marL="0" indent="0">
              <a:buNone/>
            </a:pPr>
            <a:r>
              <a:rPr lang="en-IN" sz="2000" dirty="0"/>
              <a:t>      </a:t>
            </a:r>
          </a:p>
          <a:p>
            <a:pPr marL="0" indent="0">
              <a:buNone/>
            </a:pPr>
            <a:endParaRPr lang="en-IN" sz="2000" dirty="0"/>
          </a:p>
          <a:p>
            <a:pPr marL="0" indent="0">
              <a:buNone/>
            </a:pPr>
            <a:endParaRPr lang="en-IN" sz="2000" dirty="0"/>
          </a:p>
          <a:p>
            <a:pPr marL="0" indent="0">
              <a:buNone/>
            </a:pPr>
            <a:endParaRPr lang="en-IN" sz="2000" dirty="0"/>
          </a:p>
          <a:p>
            <a:pPr marL="0" indent="0">
              <a:buNone/>
            </a:pPr>
            <a:r>
              <a:rPr lang="en-IN" sz="2900" dirty="0"/>
              <a:t>c) Inserting the set {K,E,M}                                                                 d) Inserting the set {K,M,Y}</a:t>
            </a:r>
          </a:p>
          <a:p>
            <a:pPr marL="0" indent="0">
              <a:buNone/>
            </a:pPr>
            <a:endParaRPr lang="en-IN" sz="2900" dirty="0"/>
          </a:p>
        </p:txBody>
      </p:sp>
      <p:sp>
        <p:nvSpPr>
          <p:cNvPr id="4" name="Rectangle 3">
            <a:extLst>
              <a:ext uri="{FF2B5EF4-FFF2-40B4-BE49-F238E27FC236}">
                <a16:creationId xmlns:a16="http://schemas.microsoft.com/office/drawing/2014/main" id="{57DFC2C5-5A79-DA51-F061-241BA477CB8C}"/>
              </a:ext>
            </a:extLst>
          </p:cNvPr>
          <p:cNvSpPr/>
          <p:nvPr/>
        </p:nvSpPr>
        <p:spPr>
          <a:xfrm>
            <a:off x="2356406" y="365125"/>
            <a:ext cx="998291" cy="502474"/>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NULL</a:t>
            </a:r>
          </a:p>
        </p:txBody>
      </p:sp>
      <p:cxnSp>
        <p:nvCxnSpPr>
          <p:cNvPr id="5" name="Straight Arrow Connector 4">
            <a:extLst>
              <a:ext uri="{FF2B5EF4-FFF2-40B4-BE49-F238E27FC236}">
                <a16:creationId xmlns:a16="http://schemas.microsoft.com/office/drawing/2014/main" id="{432A5055-3411-2E5C-6B30-73BB68DA1BD5}"/>
              </a:ext>
            </a:extLst>
          </p:cNvPr>
          <p:cNvCxnSpPr>
            <a:cxnSpLocks/>
          </p:cNvCxnSpPr>
          <p:nvPr/>
        </p:nvCxnSpPr>
        <p:spPr>
          <a:xfrm flipH="1">
            <a:off x="1552461" y="885679"/>
            <a:ext cx="862668" cy="502474"/>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4B2F97E6-6C6D-A370-EC3F-B315D07A2EA9}"/>
              </a:ext>
            </a:extLst>
          </p:cNvPr>
          <p:cNvSpPr/>
          <p:nvPr/>
        </p:nvSpPr>
        <p:spPr>
          <a:xfrm>
            <a:off x="547732" y="1422045"/>
            <a:ext cx="1030449" cy="394572"/>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K:3</a:t>
            </a:r>
          </a:p>
        </p:txBody>
      </p:sp>
      <p:cxnSp>
        <p:nvCxnSpPr>
          <p:cNvPr id="7" name="Straight Arrow Connector 6">
            <a:extLst>
              <a:ext uri="{FF2B5EF4-FFF2-40B4-BE49-F238E27FC236}">
                <a16:creationId xmlns:a16="http://schemas.microsoft.com/office/drawing/2014/main" id="{80047547-9C6A-73E7-C60A-601F948CFF16}"/>
              </a:ext>
            </a:extLst>
          </p:cNvPr>
          <p:cNvCxnSpPr>
            <a:cxnSpLocks/>
            <a:stCxn id="6" idx="2"/>
          </p:cNvCxnSpPr>
          <p:nvPr/>
        </p:nvCxnSpPr>
        <p:spPr>
          <a:xfrm flipH="1">
            <a:off x="1062956" y="1816617"/>
            <a:ext cx="1" cy="581179"/>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C6329C80-245E-6E36-E54E-D7FD3BE88D25}"/>
              </a:ext>
            </a:extLst>
          </p:cNvPr>
          <p:cNvSpPr/>
          <p:nvPr/>
        </p:nvSpPr>
        <p:spPr>
          <a:xfrm>
            <a:off x="492505" y="2405093"/>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E:3</a:t>
            </a:r>
          </a:p>
        </p:txBody>
      </p:sp>
      <p:cxnSp>
        <p:nvCxnSpPr>
          <p:cNvPr id="9" name="Straight Arrow Connector 8">
            <a:extLst>
              <a:ext uri="{FF2B5EF4-FFF2-40B4-BE49-F238E27FC236}">
                <a16:creationId xmlns:a16="http://schemas.microsoft.com/office/drawing/2014/main" id="{2A98CAF7-D4AB-AF70-160C-1130EBE2406D}"/>
              </a:ext>
            </a:extLst>
          </p:cNvPr>
          <p:cNvCxnSpPr>
            <a:cxnSpLocks/>
          </p:cNvCxnSpPr>
          <p:nvPr/>
        </p:nvCxnSpPr>
        <p:spPr>
          <a:xfrm flipH="1">
            <a:off x="1035343" y="2876242"/>
            <a:ext cx="1" cy="581179"/>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F2E6D44F-D15D-11D0-BD8F-14B9B1BF76DB}"/>
              </a:ext>
            </a:extLst>
          </p:cNvPr>
          <p:cNvSpPr/>
          <p:nvPr/>
        </p:nvSpPr>
        <p:spPr>
          <a:xfrm>
            <a:off x="466785" y="3491313"/>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M:2</a:t>
            </a:r>
          </a:p>
        </p:txBody>
      </p:sp>
      <p:cxnSp>
        <p:nvCxnSpPr>
          <p:cNvPr id="11" name="Straight Arrow Connector 10">
            <a:extLst>
              <a:ext uri="{FF2B5EF4-FFF2-40B4-BE49-F238E27FC236}">
                <a16:creationId xmlns:a16="http://schemas.microsoft.com/office/drawing/2014/main" id="{69DD26FE-02E8-A400-646C-9DF0805A1730}"/>
              </a:ext>
            </a:extLst>
          </p:cNvPr>
          <p:cNvCxnSpPr>
            <a:cxnSpLocks/>
          </p:cNvCxnSpPr>
          <p:nvPr/>
        </p:nvCxnSpPr>
        <p:spPr>
          <a:xfrm flipH="1">
            <a:off x="1009622" y="3957826"/>
            <a:ext cx="1" cy="581179"/>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12" name="Rectangle 11">
            <a:extLst>
              <a:ext uri="{FF2B5EF4-FFF2-40B4-BE49-F238E27FC236}">
                <a16:creationId xmlns:a16="http://schemas.microsoft.com/office/drawing/2014/main" id="{C72F89D6-41DE-9DA6-4431-288DFE632EA9}"/>
              </a:ext>
            </a:extLst>
          </p:cNvPr>
          <p:cNvSpPr/>
          <p:nvPr/>
        </p:nvSpPr>
        <p:spPr>
          <a:xfrm>
            <a:off x="466785" y="4577533"/>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O:1</a:t>
            </a:r>
          </a:p>
        </p:txBody>
      </p:sp>
      <p:cxnSp>
        <p:nvCxnSpPr>
          <p:cNvPr id="13" name="Straight Arrow Connector 12">
            <a:extLst>
              <a:ext uri="{FF2B5EF4-FFF2-40B4-BE49-F238E27FC236}">
                <a16:creationId xmlns:a16="http://schemas.microsoft.com/office/drawing/2014/main" id="{96B712D7-89ED-13F4-1AC0-DF8BA0F00E4D}"/>
              </a:ext>
            </a:extLst>
          </p:cNvPr>
          <p:cNvCxnSpPr>
            <a:cxnSpLocks/>
          </p:cNvCxnSpPr>
          <p:nvPr/>
        </p:nvCxnSpPr>
        <p:spPr>
          <a:xfrm flipH="1">
            <a:off x="1009622" y="5044046"/>
            <a:ext cx="1" cy="581179"/>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446869D-B6C0-6430-6B3D-089BD0979092}"/>
              </a:ext>
            </a:extLst>
          </p:cNvPr>
          <p:cNvSpPr/>
          <p:nvPr/>
        </p:nvSpPr>
        <p:spPr>
          <a:xfrm>
            <a:off x="466785" y="5625225"/>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Y:1</a:t>
            </a:r>
          </a:p>
        </p:txBody>
      </p:sp>
      <p:sp>
        <p:nvSpPr>
          <p:cNvPr id="15" name="Rectangle 14">
            <a:extLst>
              <a:ext uri="{FF2B5EF4-FFF2-40B4-BE49-F238E27FC236}">
                <a16:creationId xmlns:a16="http://schemas.microsoft.com/office/drawing/2014/main" id="{6F5A8140-D63D-6962-485B-3FFADC95AFA3}"/>
              </a:ext>
            </a:extLst>
          </p:cNvPr>
          <p:cNvSpPr/>
          <p:nvPr/>
        </p:nvSpPr>
        <p:spPr>
          <a:xfrm>
            <a:off x="3823779" y="4577533"/>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O:1</a:t>
            </a:r>
          </a:p>
        </p:txBody>
      </p:sp>
      <p:sp>
        <p:nvSpPr>
          <p:cNvPr id="16" name="Rectangle 15">
            <a:extLst>
              <a:ext uri="{FF2B5EF4-FFF2-40B4-BE49-F238E27FC236}">
                <a16:creationId xmlns:a16="http://schemas.microsoft.com/office/drawing/2014/main" id="{E75FADE1-971F-803C-6411-03A86C5AB5C1}"/>
              </a:ext>
            </a:extLst>
          </p:cNvPr>
          <p:cNvSpPr/>
          <p:nvPr/>
        </p:nvSpPr>
        <p:spPr>
          <a:xfrm>
            <a:off x="3823779" y="5625224"/>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Y:1</a:t>
            </a:r>
          </a:p>
        </p:txBody>
      </p:sp>
      <p:cxnSp>
        <p:nvCxnSpPr>
          <p:cNvPr id="17" name="Straight Arrow Connector 16">
            <a:extLst>
              <a:ext uri="{FF2B5EF4-FFF2-40B4-BE49-F238E27FC236}">
                <a16:creationId xmlns:a16="http://schemas.microsoft.com/office/drawing/2014/main" id="{2EF3CAB6-B942-851B-A7DA-C175201DE1D1}"/>
              </a:ext>
            </a:extLst>
          </p:cNvPr>
          <p:cNvCxnSpPr>
            <a:stCxn id="8" idx="3"/>
          </p:cNvCxnSpPr>
          <p:nvPr/>
        </p:nvCxnSpPr>
        <p:spPr>
          <a:xfrm>
            <a:off x="1578181" y="2638350"/>
            <a:ext cx="2245598" cy="1937833"/>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14A180E0-5CA0-39A9-90BA-12F4846AAA96}"/>
              </a:ext>
            </a:extLst>
          </p:cNvPr>
          <p:cNvCxnSpPr>
            <a:stCxn id="12" idx="3"/>
            <a:endCxn id="15" idx="1"/>
          </p:cNvCxnSpPr>
          <p:nvPr/>
        </p:nvCxnSpPr>
        <p:spPr>
          <a:xfrm>
            <a:off x="1552461" y="4810790"/>
            <a:ext cx="2271318" cy="0"/>
          </a:xfrm>
          <a:prstGeom prst="straightConnector1">
            <a:avLst/>
          </a:prstGeom>
          <a:ln w="28575" cap="flat" cmpd="sng" algn="ctr">
            <a:solidFill>
              <a:srgbClr val="23407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86ED1F06-9237-9361-0355-979A2855ADAF}"/>
              </a:ext>
            </a:extLst>
          </p:cNvPr>
          <p:cNvCxnSpPr>
            <a:cxnSpLocks/>
          </p:cNvCxnSpPr>
          <p:nvPr/>
        </p:nvCxnSpPr>
        <p:spPr>
          <a:xfrm>
            <a:off x="1552461" y="5858480"/>
            <a:ext cx="2271318" cy="0"/>
          </a:xfrm>
          <a:prstGeom prst="straightConnector1">
            <a:avLst/>
          </a:prstGeom>
          <a:ln w="28575" cap="flat" cmpd="sng" algn="ctr">
            <a:solidFill>
              <a:srgbClr val="23407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Rectangle 24">
            <a:extLst>
              <a:ext uri="{FF2B5EF4-FFF2-40B4-BE49-F238E27FC236}">
                <a16:creationId xmlns:a16="http://schemas.microsoft.com/office/drawing/2014/main" id="{CA2FB4C4-8B2C-1E1A-5A8B-D3DEF8B5E0EF}"/>
              </a:ext>
            </a:extLst>
          </p:cNvPr>
          <p:cNvSpPr/>
          <p:nvPr/>
        </p:nvSpPr>
        <p:spPr>
          <a:xfrm>
            <a:off x="7515636" y="365124"/>
            <a:ext cx="998291" cy="502474"/>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NULL</a:t>
            </a:r>
          </a:p>
        </p:txBody>
      </p:sp>
      <p:cxnSp>
        <p:nvCxnSpPr>
          <p:cNvPr id="26" name="Straight Arrow Connector 25">
            <a:extLst>
              <a:ext uri="{FF2B5EF4-FFF2-40B4-BE49-F238E27FC236}">
                <a16:creationId xmlns:a16="http://schemas.microsoft.com/office/drawing/2014/main" id="{A7252656-8488-15EB-FF3F-893A4584D5E7}"/>
              </a:ext>
            </a:extLst>
          </p:cNvPr>
          <p:cNvCxnSpPr>
            <a:cxnSpLocks/>
          </p:cNvCxnSpPr>
          <p:nvPr/>
        </p:nvCxnSpPr>
        <p:spPr>
          <a:xfrm flipH="1">
            <a:off x="6711691" y="885678"/>
            <a:ext cx="862668" cy="502474"/>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id="{86BF3F2F-4707-115E-62D4-8B9A19D0A9CB}"/>
              </a:ext>
            </a:extLst>
          </p:cNvPr>
          <p:cNvSpPr/>
          <p:nvPr/>
        </p:nvSpPr>
        <p:spPr>
          <a:xfrm>
            <a:off x="5706962" y="1422044"/>
            <a:ext cx="1030449" cy="394572"/>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K:4</a:t>
            </a:r>
          </a:p>
        </p:txBody>
      </p:sp>
      <p:cxnSp>
        <p:nvCxnSpPr>
          <p:cNvPr id="28" name="Straight Arrow Connector 27">
            <a:extLst>
              <a:ext uri="{FF2B5EF4-FFF2-40B4-BE49-F238E27FC236}">
                <a16:creationId xmlns:a16="http://schemas.microsoft.com/office/drawing/2014/main" id="{12B9EECE-FF29-0E45-9C9F-E7C37A36B8E9}"/>
              </a:ext>
            </a:extLst>
          </p:cNvPr>
          <p:cNvCxnSpPr>
            <a:cxnSpLocks/>
            <a:stCxn id="27" idx="2"/>
          </p:cNvCxnSpPr>
          <p:nvPr/>
        </p:nvCxnSpPr>
        <p:spPr>
          <a:xfrm flipH="1">
            <a:off x="6222186" y="1816616"/>
            <a:ext cx="1" cy="581179"/>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DADDC62B-0370-F062-E398-CE9D0AA0E833}"/>
              </a:ext>
            </a:extLst>
          </p:cNvPr>
          <p:cNvSpPr/>
          <p:nvPr/>
        </p:nvSpPr>
        <p:spPr>
          <a:xfrm>
            <a:off x="5651735" y="2405092"/>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E:3</a:t>
            </a:r>
          </a:p>
        </p:txBody>
      </p:sp>
      <p:cxnSp>
        <p:nvCxnSpPr>
          <p:cNvPr id="30" name="Straight Arrow Connector 29">
            <a:extLst>
              <a:ext uri="{FF2B5EF4-FFF2-40B4-BE49-F238E27FC236}">
                <a16:creationId xmlns:a16="http://schemas.microsoft.com/office/drawing/2014/main" id="{080C5E6E-BF2C-6A6B-6A3D-BF78EEDD9289}"/>
              </a:ext>
            </a:extLst>
          </p:cNvPr>
          <p:cNvCxnSpPr>
            <a:cxnSpLocks/>
          </p:cNvCxnSpPr>
          <p:nvPr/>
        </p:nvCxnSpPr>
        <p:spPr>
          <a:xfrm flipH="1">
            <a:off x="6194573" y="2876241"/>
            <a:ext cx="1" cy="581179"/>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31" name="Rectangle 30">
            <a:extLst>
              <a:ext uri="{FF2B5EF4-FFF2-40B4-BE49-F238E27FC236}">
                <a16:creationId xmlns:a16="http://schemas.microsoft.com/office/drawing/2014/main" id="{9819CB6D-B7F5-B8EE-2DBF-70A0E3C21E46}"/>
              </a:ext>
            </a:extLst>
          </p:cNvPr>
          <p:cNvSpPr/>
          <p:nvPr/>
        </p:nvSpPr>
        <p:spPr>
          <a:xfrm>
            <a:off x="5626015" y="3491312"/>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M:2</a:t>
            </a:r>
          </a:p>
        </p:txBody>
      </p:sp>
      <p:cxnSp>
        <p:nvCxnSpPr>
          <p:cNvPr id="32" name="Straight Arrow Connector 31">
            <a:extLst>
              <a:ext uri="{FF2B5EF4-FFF2-40B4-BE49-F238E27FC236}">
                <a16:creationId xmlns:a16="http://schemas.microsoft.com/office/drawing/2014/main" id="{2811C41C-591C-C53D-B3CD-9ECC7E7FDB06}"/>
              </a:ext>
            </a:extLst>
          </p:cNvPr>
          <p:cNvCxnSpPr>
            <a:cxnSpLocks/>
          </p:cNvCxnSpPr>
          <p:nvPr/>
        </p:nvCxnSpPr>
        <p:spPr>
          <a:xfrm flipH="1">
            <a:off x="6168852" y="3957825"/>
            <a:ext cx="1" cy="581179"/>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33" name="Rectangle 32">
            <a:extLst>
              <a:ext uri="{FF2B5EF4-FFF2-40B4-BE49-F238E27FC236}">
                <a16:creationId xmlns:a16="http://schemas.microsoft.com/office/drawing/2014/main" id="{7BF0186B-FB46-0D92-53FE-C115BA2B68EA}"/>
              </a:ext>
            </a:extLst>
          </p:cNvPr>
          <p:cNvSpPr/>
          <p:nvPr/>
        </p:nvSpPr>
        <p:spPr>
          <a:xfrm>
            <a:off x="5626015" y="4577532"/>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O:1</a:t>
            </a:r>
          </a:p>
        </p:txBody>
      </p:sp>
      <p:cxnSp>
        <p:nvCxnSpPr>
          <p:cNvPr id="34" name="Straight Arrow Connector 33">
            <a:extLst>
              <a:ext uri="{FF2B5EF4-FFF2-40B4-BE49-F238E27FC236}">
                <a16:creationId xmlns:a16="http://schemas.microsoft.com/office/drawing/2014/main" id="{A4FD1753-8C51-9EA3-D923-7B195D615280}"/>
              </a:ext>
            </a:extLst>
          </p:cNvPr>
          <p:cNvCxnSpPr>
            <a:cxnSpLocks/>
          </p:cNvCxnSpPr>
          <p:nvPr/>
        </p:nvCxnSpPr>
        <p:spPr>
          <a:xfrm flipH="1">
            <a:off x="6168852" y="5044045"/>
            <a:ext cx="1" cy="581179"/>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35" name="Rectangle 34">
            <a:extLst>
              <a:ext uri="{FF2B5EF4-FFF2-40B4-BE49-F238E27FC236}">
                <a16:creationId xmlns:a16="http://schemas.microsoft.com/office/drawing/2014/main" id="{1F33D244-570C-50E0-0200-3D5188356836}"/>
              </a:ext>
            </a:extLst>
          </p:cNvPr>
          <p:cNvSpPr/>
          <p:nvPr/>
        </p:nvSpPr>
        <p:spPr>
          <a:xfrm>
            <a:off x="5626015" y="5625224"/>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Y:1</a:t>
            </a:r>
          </a:p>
        </p:txBody>
      </p:sp>
      <p:sp>
        <p:nvSpPr>
          <p:cNvPr id="36" name="Rectangle 35">
            <a:extLst>
              <a:ext uri="{FF2B5EF4-FFF2-40B4-BE49-F238E27FC236}">
                <a16:creationId xmlns:a16="http://schemas.microsoft.com/office/drawing/2014/main" id="{B914D974-A18D-9D4F-2D9F-E94684ED0773}"/>
              </a:ext>
            </a:extLst>
          </p:cNvPr>
          <p:cNvSpPr/>
          <p:nvPr/>
        </p:nvSpPr>
        <p:spPr>
          <a:xfrm>
            <a:off x="8560065" y="4604229"/>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O:1</a:t>
            </a:r>
          </a:p>
        </p:txBody>
      </p:sp>
      <p:sp>
        <p:nvSpPr>
          <p:cNvPr id="37" name="Rectangle 36">
            <a:extLst>
              <a:ext uri="{FF2B5EF4-FFF2-40B4-BE49-F238E27FC236}">
                <a16:creationId xmlns:a16="http://schemas.microsoft.com/office/drawing/2014/main" id="{30A4556F-FCE3-0F56-E0DA-F99B4150A1FF}"/>
              </a:ext>
            </a:extLst>
          </p:cNvPr>
          <p:cNvSpPr/>
          <p:nvPr/>
        </p:nvSpPr>
        <p:spPr>
          <a:xfrm>
            <a:off x="8598964" y="5625222"/>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Y:1</a:t>
            </a:r>
          </a:p>
        </p:txBody>
      </p:sp>
      <p:cxnSp>
        <p:nvCxnSpPr>
          <p:cNvPr id="38" name="Straight Arrow Connector 37">
            <a:extLst>
              <a:ext uri="{FF2B5EF4-FFF2-40B4-BE49-F238E27FC236}">
                <a16:creationId xmlns:a16="http://schemas.microsoft.com/office/drawing/2014/main" id="{3D490B90-FCF4-BDD6-0499-CEBF8D7B59C3}"/>
              </a:ext>
            </a:extLst>
          </p:cNvPr>
          <p:cNvCxnSpPr>
            <a:stCxn id="29" idx="3"/>
          </p:cNvCxnSpPr>
          <p:nvPr/>
        </p:nvCxnSpPr>
        <p:spPr>
          <a:xfrm>
            <a:off x="6737411" y="2638349"/>
            <a:ext cx="2245598" cy="1937833"/>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66438268-9B1A-B1D5-7CF2-02A971A9DBE6}"/>
              </a:ext>
            </a:extLst>
          </p:cNvPr>
          <p:cNvCxnSpPr>
            <a:stCxn id="33" idx="3"/>
            <a:endCxn id="36" idx="1"/>
          </p:cNvCxnSpPr>
          <p:nvPr/>
        </p:nvCxnSpPr>
        <p:spPr>
          <a:xfrm>
            <a:off x="6711691" y="4810789"/>
            <a:ext cx="1848374" cy="26697"/>
          </a:xfrm>
          <a:prstGeom prst="straightConnector1">
            <a:avLst/>
          </a:prstGeom>
          <a:ln w="28575" cap="flat" cmpd="sng" algn="ctr">
            <a:solidFill>
              <a:srgbClr val="23407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3DEECAC2-B9BF-D231-DA66-1807D8143549}"/>
              </a:ext>
            </a:extLst>
          </p:cNvPr>
          <p:cNvCxnSpPr>
            <a:cxnSpLocks/>
            <a:endCxn id="37" idx="1"/>
          </p:cNvCxnSpPr>
          <p:nvPr/>
        </p:nvCxnSpPr>
        <p:spPr>
          <a:xfrm>
            <a:off x="6711691" y="5858478"/>
            <a:ext cx="1887273" cy="1"/>
          </a:xfrm>
          <a:prstGeom prst="straightConnector1">
            <a:avLst/>
          </a:prstGeom>
          <a:ln w="28575" cap="flat" cmpd="sng" algn="ctr">
            <a:solidFill>
              <a:srgbClr val="23407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a:extLst>
              <a:ext uri="{FF2B5EF4-FFF2-40B4-BE49-F238E27FC236}">
                <a16:creationId xmlns:a16="http://schemas.microsoft.com/office/drawing/2014/main" id="{C6AC3EFF-A892-5E17-F0E6-E8FF389D62EB}"/>
              </a:ext>
            </a:extLst>
          </p:cNvPr>
          <p:cNvCxnSpPr/>
          <p:nvPr/>
        </p:nvCxnSpPr>
        <p:spPr>
          <a:xfrm>
            <a:off x="5241970" y="142612"/>
            <a:ext cx="0" cy="657277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D9CCD00-B41E-D1C6-60F5-182D5F3CFFAB}"/>
              </a:ext>
            </a:extLst>
          </p:cNvPr>
          <p:cNvSpPr/>
          <p:nvPr/>
        </p:nvSpPr>
        <p:spPr>
          <a:xfrm>
            <a:off x="10957789" y="5625222"/>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Y:1</a:t>
            </a:r>
          </a:p>
        </p:txBody>
      </p:sp>
      <p:cxnSp>
        <p:nvCxnSpPr>
          <p:cNvPr id="48" name="Straight Arrow Connector 47">
            <a:extLst>
              <a:ext uri="{FF2B5EF4-FFF2-40B4-BE49-F238E27FC236}">
                <a16:creationId xmlns:a16="http://schemas.microsoft.com/office/drawing/2014/main" id="{A2ED899E-0259-917E-D7CE-6F94FDF8EFAF}"/>
              </a:ext>
            </a:extLst>
          </p:cNvPr>
          <p:cNvCxnSpPr>
            <a:cxnSpLocks/>
            <a:stCxn id="37" idx="3"/>
            <a:endCxn id="47" idx="1"/>
          </p:cNvCxnSpPr>
          <p:nvPr/>
        </p:nvCxnSpPr>
        <p:spPr>
          <a:xfrm>
            <a:off x="9684640" y="5858479"/>
            <a:ext cx="1273149" cy="0"/>
          </a:xfrm>
          <a:prstGeom prst="straightConnector1">
            <a:avLst/>
          </a:prstGeom>
          <a:ln w="28575" cap="flat" cmpd="sng" algn="ctr">
            <a:solidFill>
              <a:srgbClr val="23407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0" name="Rectangle 49">
            <a:extLst>
              <a:ext uri="{FF2B5EF4-FFF2-40B4-BE49-F238E27FC236}">
                <a16:creationId xmlns:a16="http://schemas.microsoft.com/office/drawing/2014/main" id="{8E8D3249-41F7-4A70-0657-3E6990CE4867}"/>
              </a:ext>
            </a:extLst>
          </p:cNvPr>
          <p:cNvSpPr/>
          <p:nvPr/>
        </p:nvSpPr>
        <p:spPr>
          <a:xfrm>
            <a:off x="8539890" y="3578012"/>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M:1</a:t>
            </a:r>
          </a:p>
        </p:txBody>
      </p:sp>
      <p:cxnSp>
        <p:nvCxnSpPr>
          <p:cNvPr id="52" name="Straight Arrow Connector 51">
            <a:extLst>
              <a:ext uri="{FF2B5EF4-FFF2-40B4-BE49-F238E27FC236}">
                <a16:creationId xmlns:a16="http://schemas.microsoft.com/office/drawing/2014/main" id="{C0D46052-70C1-CABB-6026-8408198B3F0E}"/>
              </a:ext>
            </a:extLst>
          </p:cNvPr>
          <p:cNvCxnSpPr>
            <a:stCxn id="27" idx="3"/>
            <a:endCxn id="50" idx="0"/>
          </p:cNvCxnSpPr>
          <p:nvPr/>
        </p:nvCxnSpPr>
        <p:spPr>
          <a:xfrm>
            <a:off x="6737411" y="1619330"/>
            <a:ext cx="2345317" cy="1958682"/>
          </a:xfrm>
          <a:prstGeom prst="straightConnector1">
            <a:avLst/>
          </a:prstGeom>
          <a:ln w="28575">
            <a:solidFill>
              <a:srgbClr val="23407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DDB220C-72FA-752F-BA4F-561CCA8565A7}"/>
              </a:ext>
            </a:extLst>
          </p:cNvPr>
          <p:cNvCxnSpPr>
            <a:cxnSpLocks/>
            <a:endCxn id="47" idx="0"/>
          </p:cNvCxnSpPr>
          <p:nvPr/>
        </p:nvCxnSpPr>
        <p:spPr>
          <a:xfrm>
            <a:off x="9625566" y="3794491"/>
            <a:ext cx="1875061" cy="1830731"/>
          </a:xfrm>
          <a:prstGeom prst="straightConnector1">
            <a:avLst/>
          </a:prstGeom>
          <a:ln w="28575">
            <a:solidFill>
              <a:srgbClr val="23407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8C11BF1-6968-0E21-8050-EA5F7D13FC71}"/>
              </a:ext>
            </a:extLst>
          </p:cNvPr>
          <p:cNvCxnSpPr>
            <a:cxnSpLocks/>
          </p:cNvCxnSpPr>
          <p:nvPr/>
        </p:nvCxnSpPr>
        <p:spPr>
          <a:xfrm>
            <a:off x="6737411" y="3724568"/>
            <a:ext cx="1776516" cy="0"/>
          </a:xfrm>
          <a:prstGeom prst="straightConnector1">
            <a:avLst/>
          </a:prstGeom>
          <a:ln w="28575" cap="flat" cmpd="sng" algn="ctr">
            <a:solidFill>
              <a:srgbClr val="23407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B269E564-A5B1-EE40-6668-5C65E7595E93}"/>
              </a:ext>
            </a:extLst>
          </p:cNvPr>
          <p:cNvCxnSpPr>
            <a:cxnSpLocks/>
          </p:cNvCxnSpPr>
          <p:nvPr/>
        </p:nvCxnSpPr>
        <p:spPr>
          <a:xfrm>
            <a:off x="9087070" y="5044044"/>
            <a:ext cx="0" cy="581178"/>
          </a:xfrm>
          <a:prstGeom prst="straightConnector1">
            <a:avLst/>
          </a:prstGeom>
          <a:ln w="28575">
            <a:solidFill>
              <a:srgbClr val="23407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F510E26-632D-412F-F0D8-A5E309CB5EA5}"/>
              </a:ext>
            </a:extLst>
          </p:cNvPr>
          <p:cNvCxnSpPr>
            <a:cxnSpLocks/>
          </p:cNvCxnSpPr>
          <p:nvPr/>
        </p:nvCxnSpPr>
        <p:spPr>
          <a:xfrm>
            <a:off x="4391784" y="5052433"/>
            <a:ext cx="0" cy="581178"/>
          </a:xfrm>
          <a:prstGeom prst="straightConnector1">
            <a:avLst/>
          </a:prstGeom>
          <a:ln w="28575">
            <a:solidFill>
              <a:srgbClr val="23407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533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B6B8-2302-79ED-BE9E-B1C2D448B209}"/>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2500CC82-1B8F-42BE-B520-9E3132BCAC7B}"/>
              </a:ext>
            </a:extLst>
          </p:cNvPr>
          <p:cNvSpPr>
            <a:spLocks noGrp="1"/>
          </p:cNvSpPr>
          <p:nvPr>
            <p:ph idx="1"/>
          </p:nvPr>
        </p:nvSpPr>
        <p:spPr>
          <a:xfrm>
            <a:off x="6657364" y="609601"/>
            <a:ext cx="2616638" cy="3151032"/>
          </a:xfrm>
        </p:spPr>
        <p:txBody>
          <a:bodyPr/>
          <a:lstStyle/>
          <a:p>
            <a:pPr marL="0" indent="0">
              <a:buNone/>
            </a:pPr>
            <a:r>
              <a:rPr lang="en-IN" dirty="0"/>
              <a:t> </a:t>
            </a:r>
            <a:r>
              <a:rPr lang="en-IN" sz="2000" dirty="0"/>
              <a:t>e) Inserting the set</a:t>
            </a:r>
          </a:p>
          <a:p>
            <a:pPr marL="0" indent="0">
              <a:buNone/>
            </a:pPr>
            <a:r>
              <a:rPr lang="en-IN" sz="2000" dirty="0"/>
              <a:t>     {K,E,O}</a:t>
            </a:r>
          </a:p>
        </p:txBody>
      </p:sp>
      <p:sp>
        <p:nvSpPr>
          <p:cNvPr id="4" name="Rectangle 3">
            <a:extLst>
              <a:ext uri="{FF2B5EF4-FFF2-40B4-BE49-F238E27FC236}">
                <a16:creationId xmlns:a16="http://schemas.microsoft.com/office/drawing/2014/main" id="{17578926-701A-CE4D-A69D-3164343F09A3}"/>
              </a:ext>
            </a:extLst>
          </p:cNvPr>
          <p:cNvSpPr/>
          <p:nvPr/>
        </p:nvSpPr>
        <p:spPr>
          <a:xfrm>
            <a:off x="3874813" y="309266"/>
            <a:ext cx="998291" cy="502474"/>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NULL</a:t>
            </a:r>
          </a:p>
        </p:txBody>
      </p:sp>
      <p:cxnSp>
        <p:nvCxnSpPr>
          <p:cNvPr id="5" name="Straight Arrow Connector 4">
            <a:extLst>
              <a:ext uri="{FF2B5EF4-FFF2-40B4-BE49-F238E27FC236}">
                <a16:creationId xmlns:a16="http://schemas.microsoft.com/office/drawing/2014/main" id="{E09BAE78-F5DC-B2BA-3554-41FD3225B375}"/>
              </a:ext>
            </a:extLst>
          </p:cNvPr>
          <p:cNvCxnSpPr>
            <a:cxnSpLocks/>
          </p:cNvCxnSpPr>
          <p:nvPr/>
        </p:nvCxnSpPr>
        <p:spPr>
          <a:xfrm flipH="1">
            <a:off x="3070868" y="829820"/>
            <a:ext cx="862668" cy="502474"/>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6954D348-F89F-9855-A64C-936F7FE16C3B}"/>
              </a:ext>
            </a:extLst>
          </p:cNvPr>
          <p:cNvSpPr/>
          <p:nvPr/>
        </p:nvSpPr>
        <p:spPr>
          <a:xfrm>
            <a:off x="2066139" y="1366186"/>
            <a:ext cx="1030449" cy="394572"/>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K:5</a:t>
            </a:r>
          </a:p>
        </p:txBody>
      </p:sp>
      <p:cxnSp>
        <p:nvCxnSpPr>
          <p:cNvPr id="7" name="Straight Arrow Connector 6">
            <a:extLst>
              <a:ext uri="{FF2B5EF4-FFF2-40B4-BE49-F238E27FC236}">
                <a16:creationId xmlns:a16="http://schemas.microsoft.com/office/drawing/2014/main" id="{8B634C01-2080-5FDE-AF15-B53E172D2D33}"/>
              </a:ext>
            </a:extLst>
          </p:cNvPr>
          <p:cNvCxnSpPr>
            <a:cxnSpLocks/>
            <a:stCxn id="6" idx="2"/>
          </p:cNvCxnSpPr>
          <p:nvPr/>
        </p:nvCxnSpPr>
        <p:spPr>
          <a:xfrm flipH="1">
            <a:off x="2581363" y="1760758"/>
            <a:ext cx="1" cy="581179"/>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227C713F-3127-3CD8-6CFE-4FC8ED039392}"/>
              </a:ext>
            </a:extLst>
          </p:cNvPr>
          <p:cNvSpPr/>
          <p:nvPr/>
        </p:nvSpPr>
        <p:spPr>
          <a:xfrm>
            <a:off x="2010912" y="2349234"/>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E:4</a:t>
            </a:r>
          </a:p>
        </p:txBody>
      </p:sp>
      <p:cxnSp>
        <p:nvCxnSpPr>
          <p:cNvPr id="9" name="Straight Arrow Connector 8">
            <a:extLst>
              <a:ext uri="{FF2B5EF4-FFF2-40B4-BE49-F238E27FC236}">
                <a16:creationId xmlns:a16="http://schemas.microsoft.com/office/drawing/2014/main" id="{28FACC4F-960D-B9CC-AF22-04DE2653A5EC}"/>
              </a:ext>
            </a:extLst>
          </p:cNvPr>
          <p:cNvCxnSpPr>
            <a:cxnSpLocks/>
          </p:cNvCxnSpPr>
          <p:nvPr/>
        </p:nvCxnSpPr>
        <p:spPr>
          <a:xfrm flipH="1">
            <a:off x="2553750" y="2820383"/>
            <a:ext cx="1" cy="581179"/>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2B7D8769-3831-2F0C-A89D-510DE4672FF4}"/>
              </a:ext>
            </a:extLst>
          </p:cNvPr>
          <p:cNvSpPr/>
          <p:nvPr/>
        </p:nvSpPr>
        <p:spPr>
          <a:xfrm>
            <a:off x="1985192" y="3435454"/>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M:2</a:t>
            </a:r>
          </a:p>
        </p:txBody>
      </p:sp>
      <p:cxnSp>
        <p:nvCxnSpPr>
          <p:cNvPr id="11" name="Straight Arrow Connector 10">
            <a:extLst>
              <a:ext uri="{FF2B5EF4-FFF2-40B4-BE49-F238E27FC236}">
                <a16:creationId xmlns:a16="http://schemas.microsoft.com/office/drawing/2014/main" id="{780B2866-3481-1E47-0CE2-FE6848A0F33F}"/>
              </a:ext>
            </a:extLst>
          </p:cNvPr>
          <p:cNvCxnSpPr>
            <a:cxnSpLocks/>
          </p:cNvCxnSpPr>
          <p:nvPr/>
        </p:nvCxnSpPr>
        <p:spPr>
          <a:xfrm flipH="1">
            <a:off x="2528029" y="3901967"/>
            <a:ext cx="1" cy="581179"/>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12" name="Rectangle 11">
            <a:extLst>
              <a:ext uri="{FF2B5EF4-FFF2-40B4-BE49-F238E27FC236}">
                <a16:creationId xmlns:a16="http://schemas.microsoft.com/office/drawing/2014/main" id="{B27BFD94-8745-E572-A319-B0AAFB174C73}"/>
              </a:ext>
            </a:extLst>
          </p:cNvPr>
          <p:cNvSpPr/>
          <p:nvPr/>
        </p:nvSpPr>
        <p:spPr>
          <a:xfrm>
            <a:off x="1985192" y="4521674"/>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O:1</a:t>
            </a:r>
          </a:p>
        </p:txBody>
      </p:sp>
      <p:cxnSp>
        <p:nvCxnSpPr>
          <p:cNvPr id="13" name="Straight Arrow Connector 12">
            <a:extLst>
              <a:ext uri="{FF2B5EF4-FFF2-40B4-BE49-F238E27FC236}">
                <a16:creationId xmlns:a16="http://schemas.microsoft.com/office/drawing/2014/main" id="{02C93A78-26D3-3E81-6DD1-4942BA3E3A06}"/>
              </a:ext>
            </a:extLst>
          </p:cNvPr>
          <p:cNvCxnSpPr>
            <a:cxnSpLocks/>
          </p:cNvCxnSpPr>
          <p:nvPr/>
        </p:nvCxnSpPr>
        <p:spPr>
          <a:xfrm flipH="1">
            <a:off x="2528029" y="4988187"/>
            <a:ext cx="1" cy="581179"/>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DFA4242E-BE2B-5169-90B3-6B9CB90EAA6A}"/>
              </a:ext>
            </a:extLst>
          </p:cNvPr>
          <p:cNvSpPr/>
          <p:nvPr/>
        </p:nvSpPr>
        <p:spPr>
          <a:xfrm>
            <a:off x="1985192" y="5569366"/>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Y:1</a:t>
            </a:r>
          </a:p>
        </p:txBody>
      </p:sp>
      <p:sp>
        <p:nvSpPr>
          <p:cNvPr id="15" name="Rectangle 14">
            <a:extLst>
              <a:ext uri="{FF2B5EF4-FFF2-40B4-BE49-F238E27FC236}">
                <a16:creationId xmlns:a16="http://schemas.microsoft.com/office/drawing/2014/main" id="{BA37A1CA-DBF0-10BD-520D-CCD2F665F1D3}"/>
              </a:ext>
            </a:extLst>
          </p:cNvPr>
          <p:cNvSpPr/>
          <p:nvPr/>
        </p:nvSpPr>
        <p:spPr>
          <a:xfrm>
            <a:off x="4919242" y="4548371"/>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O:2</a:t>
            </a:r>
          </a:p>
        </p:txBody>
      </p:sp>
      <p:sp>
        <p:nvSpPr>
          <p:cNvPr id="16" name="Rectangle 15">
            <a:extLst>
              <a:ext uri="{FF2B5EF4-FFF2-40B4-BE49-F238E27FC236}">
                <a16:creationId xmlns:a16="http://schemas.microsoft.com/office/drawing/2014/main" id="{778A6828-F4BB-3312-F321-0A26A899E3F3}"/>
              </a:ext>
            </a:extLst>
          </p:cNvPr>
          <p:cNvSpPr/>
          <p:nvPr/>
        </p:nvSpPr>
        <p:spPr>
          <a:xfrm>
            <a:off x="4958141" y="5569364"/>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Y:1</a:t>
            </a:r>
          </a:p>
        </p:txBody>
      </p:sp>
      <p:cxnSp>
        <p:nvCxnSpPr>
          <p:cNvPr id="17" name="Straight Arrow Connector 16">
            <a:extLst>
              <a:ext uri="{FF2B5EF4-FFF2-40B4-BE49-F238E27FC236}">
                <a16:creationId xmlns:a16="http://schemas.microsoft.com/office/drawing/2014/main" id="{B8EA701D-16EA-82E0-5309-BBEA6EC49C14}"/>
              </a:ext>
            </a:extLst>
          </p:cNvPr>
          <p:cNvCxnSpPr>
            <a:stCxn id="8" idx="3"/>
          </p:cNvCxnSpPr>
          <p:nvPr/>
        </p:nvCxnSpPr>
        <p:spPr>
          <a:xfrm>
            <a:off x="3096588" y="2582491"/>
            <a:ext cx="2245598" cy="1937833"/>
          </a:xfrm>
          <a:prstGeom prst="straightConnector1">
            <a:avLst/>
          </a:prstGeom>
          <a:ln w="28575">
            <a:solidFill>
              <a:srgbClr val="234070"/>
            </a:solidFill>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D2D11750-A225-A07C-545B-E25A6D057025}"/>
              </a:ext>
            </a:extLst>
          </p:cNvPr>
          <p:cNvCxnSpPr>
            <a:stCxn id="12" idx="3"/>
            <a:endCxn id="15" idx="1"/>
          </p:cNvCxnSpPr>
          <p:nvPr/>
        </p:nvCxnSpPr>
        <p:spPr>
          <a:xfrm>
            <a:off x="3070868" y="4754931"/>
            <a:ext cx="1848374" cy="26697"/>
          </a:xfrm>
          <a:prstGeom prst="straightConnector1">
            <a:avLst/>
          </a:prstGeom>
          <a:ln w="28575" cap="flat" cmpd="sng" algn="ctr">
            <a:solidFill>
              <a:srgbClr val="23407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1EED0F41-1961-6A9F-3897-D677071A8A62}"/>
              </a:ext>
            </a:extLst>
          </p:cNvPr>
          <p:cNvCxnSpPr>
            <a:cxnSpLocks/>
            <a:endCxn id="16" idx="1"/>
          </p:cNvCxnSpPr>
          <p:nvPr/>
        </p:nvCxnSpPr>
        <p:spPr>
          <a:xfrm>
            <a:off x="3070868" y="5802620"/>
            <a:ext cx="1887273" cy="1"/>
          </a:xfrm>
          <a:prstGeom prst="straightConnector1">
            <a:avLst/>
          </a:prstGeom>
          <a:ln w="28575" cap="flat" cmpd="sng" algn="ctr">
            <a:solidFill>
              <a:srgbClr val="23407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Rectangle 19">
            <a:extLst>
              <a:ext uri="{FF2B5EF4-FFF2-40B4-BE49-F238E27FC236}">
                <a16:creationId xmlns:a16="http://schemas.microsoft.com/office/drawing/2014/main" id="{C35A1FFF-3649-6B04-35A2-96D19725CF11}"/>
              </a:ext>
            </a:extLst>
          </p:cNvPr>
          <p:cNvSpPr/>
          <p:nvPr/>
        </p:nvSpPr>
        <p:spPr>
          <a:xfrm>
            <a:off x="7585317" y="5580334"/>
            <a:ext cx="1085676"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Y:1</a:t>
            </a:r>
          </a:p>
        </p:txBody>
      </p:sp>
      <p:cxnSp>
        <p:nvCxnSpPr>
          <p:cNvPr id="21" name="Straight Arrow Connector 20">
            <a:extLst>
              <a:ext uri="{FF2B5EF4-FFF2-40B4-BE49-F238E27FC236}">
                <a16:creationId xmlns:a16="http://schemas.microsoft.com/office/drawing/2014/main" id="{EDE7BDA4-C7FC-B26F-A9A4-470BC289589C}"/>
              </a:ext>
            </a:extLst>
          </p:cNvPr>
          <p:cNvCxnSpPr>
            <a:cxnSpLocks/>
            <a:endCxn id="20" idx="1"/>
          </p:cNvCxnSpPr>
          <p:nvPr/>
        </p:nvCxnSpPr>
        <p:spPr>
          <a:xfrm>
            <a:off x="6043817" y="5813591"/>
            <a:ext cx="1541500" cy="0"/>
          </a:xfrm>
          <a:prstGeom prst="straightConnector1">
            <a:avLst/>
          </a:prstGeom>
          <a:ln w="28575" cap="flat" cmpd="sng" algn="ctr">
            <a:solidFill>
              <a:srgbClr val="23407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Rectangle 39">
            <a:extLst>
              <a:ext uri="{FF2B5EF4-FFF2-40B4-BE49-F238E27FC236}">
                <a16:creationId xmlns:a16="http://schemas.microsoft.com/office/drawing/2014/main" id="{5F8967F1-A19A-5451-DBF3-FFA6C0D0E248}"/>
              </a:ext>
            </a:extLst>
          </p:cNvPr>
          <p:cNvSpPr/>
          <p:nvPr/>
        </p:nvSpPr>
        <p:spPr>
          <a:xfrm>
            <a:off x="4924384" y="3527378"/>
            <a:ext cx="1075391" cy="466513"/>
          </a:xfrm>
          <a:prstGeom prst="rect">
            <a:avLst/>
          </a:prstGeom>
          <a:solidFill>
            <a:srgbClr val="CCD2DF"/>
          </a:solidFill>
          <a:ln>
            <a:solidFill>
              <a:srgbClr val="2340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234070"/>
                </a:solidFill>
              </a:rPr>
              <a:t>M:1</a:t>
            </a:r>
          </a:p>
        </p:txBody>
      </p:sp>
      <p:cxnSp>
        <p:nvCxnSpPr>
          <p:cNvPr id="41" name="Straight Arrow Connector 40">
            <a:extLst>
              <a:ext uri="{FF2B5EF4-FFF2-40B4-BE49-F238E27FC236}">
                <a16:creationId xmlns:a16="http://schemas.microsoft.com/office/drawing/2014/main" id="{EECA0EC1-F281-DB58-4530-8F1B0C2835A0}"/>
              </a:ext>
            </a:extLst>
          </p:cNvPr>
          <p:cNvCxnSpPr/>
          <p:nvPr/>
        </p:nvCxnSpPr>
        <p:spPr>
          <a:xfrm>
            <a:off x="3086299" y="3733936"/>
            <a:ext cx="1848374" cy="26697"/>
          </a:xfrm>
          <a:prstGeom prst="straightConnector1">
            <a:avLst/>
          </a:prstGeom>
          <a:ln w="28575" cap="flat" cmpd="sng" algn="ctr">
            <a:solidFill>
              <a:srgbClr val="23407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0DA1E417-59B3-610E-D941-5283ADA060E6}"/>
              </a:ext>
            </a:extLst>
          </p:cNvPr>
          <p:cNvCxnSpPr>
            <a:cxnSpLocks/>
            <a:stCxn id="40" idx="3"/>
            <a:endCxn id="20" idx="0"/>
          </p:cNvCxnSpPr>
          <p:nvPr/>
        </p:nvCxnSpPr>
        <p:spPr>
          <a:xfrm>
            <a:off x="5999775" y="3760635"/>
            <a:ext cx="2128380" cy="1819699"/>
          </a:xfrm>
          <a:prstGeom prst="straightConnector1">
            <a:avLst/>
          </a:prstGeom>
          <a:ln w="28575">
            <a:solidFill>
              <a:srgbClr val="2340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71DC6B-46F7-2482-FF46-F249AA640BFC}"/>
              </a:ext>
            </a:extLst>
          </p:cNvPr>
          <p:cNvCxnSpPr>
            <a:stCxn id="6" idx="3"/>
            <a:endCxn id="40" idx="0"/>
          </p:cNvCxnSpPr>
          <p:nvPr/>
        </p:nvCxnSpPr>
        <p:spPr>
          <a:xfrm>
            <a:off x="3096588" y="1563472"/>
            <a:ext cx="2365492" cy="1963906"/>
          </a:xfrm>
          <a:prstGeom prst="straightConnector1">
            <a:avLst/>
          </a:prstGeom>
          <a:ln w="28575">
            <a:solidFill>
              <a:srgbClr val="23407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150FD45-22D8-7852-4CD7-B7F54841BBBA}"/>
              </a:ext>
            </a:extLst>
          </p:cNvPr>
          <p:cNvCxnSpPr>
            <a:cxnSpLocks/>
          </p:cNvCxnSpPr>
          <p:nvPr/>
        </p:nvCxnSpPr>
        <p:spPr>
          <a:xfrm>
            <a:off x="5474811" y="4988187"/>
            <a:ext cx="0" cy="581178"/>
          </a:xfrm>
          <a:prstGeom prst="straightConnector1">
            <a:avLst/>
          </a:prstGeom>
          <a:ln w="28575">
            <a:solidFill>
              <a:srgbClr val="23407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177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EB4D-3FFC-0A7E-3543-AF0961C6BF6E}"/>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2EA78E5A-36AB-4B0E-DCF3-B1232B0121F4}"/>
              </a:ext>
            </a:extLst>
          </p:cNvPr>
          <p:cNvSpPr>
            <a:spLocks noGrp="1"/>
          </p:cNvSpPr>
          <p:nvPr>
            <p:ph idx="1"/>
          </p:nvPr>
        </p:nvSpPr>
        <p:spPr>
          <a:xfrm>
            <a:off x="677334" y="192947"/>
            <a:ext cx="8596668" cy="6442745"/>
          </a:xfrm>
        </p:spPr>
        <p:txBody>
          <a:bodyPr/>
          <a:lstStyle/>
          <a:p>
            <a:r>
              <a:rPr lang="en-US" dirty="0"/>
              <a:t>Now, for each item, the Conditional Pattern Base is computed </a:t>
            </a:r>
          </a:p>
          <a:p>
            <a:endParaRPr lang="en-US" sz="2000" dirty="0"/>
          </a:p>
          <a:p>
            <a:endParaRPr lang="en-US" sz="2000" dirty="0"/>
          </a:p>
          <a:p>
            <a:endParaRPr lang="en-US" sz="2000" dirty="0"/>
          </a:p>
          <a:p>
            <a:endParaRPr lang="en-US" sz="2000" dirty="0"/>
          </a:p>
          <a:p>
            <a:endParaRPr lang="en-US" sz="2000" dirty="0"/>
          </a:p>
          <a:p>
            <a:endParaRPr lang="en-US" dirty="0"/>
          </a:p>
          <a:p>
            <a:r>
              <a:rPr lang="en-US" dirty="0"/>
              <a:t>Now, for each item, the Conditional Frequent Pattern Tree is built</a:t>
            </a:r>
          </a:p>
          <a:p>
            <a:endParaRPr lang="en-US" sz="2000" dirty="0"/>
          </a:p>
        </p:txBody>
      </p:sp>
      <p:graphicFrame>
        <p:nvGraphicFramePr>
          <p:cNvPr id="4" name="Table 4">
            <a:extLst>
              <a:ext uri="{FF2B5EF4-FFF2-40B4-BE49-F238E27FC236}">
                <a16:creationId xmlns:a16="http://schemas.microsoft.com/office/drawing/2014/main" id="{D084C9C9-59BD-C5FD-E84A-C5C6517F3F15}"/>
              </a:ext>
            </a:extLst>
          </p:cNvPr>
          <p:cNvGraphicFramePr>
            <a:graphicFrameLocks noGrp="1"/>
          </p:cNvGraphicFramePr>
          <p:nvPr>
            <p:extLst>
              <p:ext uri="{D42A27DB-BD31-4B8C-83A1-F6EECF244321}">
                <p14:modId xmlns:p14="http://schemas.microsoft.com/office/powerpoint/2010/main" val="2748225969"/>
              </p:ext>
            </p:extLst>
          </p:nvPr>
        </p:nvGraphicFramePr>
        <p:xfrm>
          <a:off x="1347429" y="609600"/>
          <a:ext cx="6966061" cy="2194560"/>
        </p:xfrm>
        <a:graphic>
          <a:graphicData uri="http://schemas.openxmlformats.org/drawingml/2006/table">
            <a:tbl>
              <a:tblPr firstRow="1" bandRow="1">
                <a:tableStyleId>{5C22544A-7EE6-4342-B048-85BDC9FD1C3A}</a:tableStyleId>
              </a:tblPr>
              <a:tblGrid>
                <a:gridCol w="2738105">
                  <a:extLst>
                    <a:ext uri="{9D8B030D-6E8A-4147-A177-3AD203B41FA5}">
                      <a16:colId xmlns:a16="http://schemas.microsoft.com/office/drawing/2014/main" val="1470477790"/>
                    </a:ext>
                  </a:extLst>
                </a:gridCol>
                <a:gridCol w="4227956">
                  <a:extLst>
                    <a:ext uri="{9D8B030D-6E8A-4147-A177-3AD203B41FA5}">
                      <a16:colId xmlns:a16="http://schemas.microsoft.com/office/drawing/2014/main" val="2166400863"/>
                    </a:ext>
                  </a:extLst>
                </a:gridCol>
              </a:tblGrid>
              <a:tr h="340254">
                <a:tc>
                  <a:txBody>
                    <a:bodyPr/>
                    <a:lstStyle/>
                    <a:p>
                      <a:pPr algn="ctr"/>
                      <a:r>
                        <a:rPr lang="en-IN" dirty="0"/>
                        <a:t>ITEMS</a:t>
                      </a:r>
                    </a:p>
                  </a:txBody>
                  <a:tcPr/>
                </a:tc>
                <a:tc>
                  <a:txBody>
                    <a:bodyPr/>
                    <a:lstStyle/>
                    <a:p>
                      <a:pPr algn="ctr"/>
                      <a:r>
                        <a:rPr lang="en-IN" dirty="0"/>
                        <a:t>CONDITIONAL PATTERN BASE</a:t>
                      </a:r>
                    </a:p>
                  </a:txBody>
                  <a:tcPr/>
                </a:tc>
                <a:extLst>
                  <a:ext uri="{0D108BD9-81ED-4DB2-BD59-A6C34878D82A}">
                    <a16:rowId xmlns:a16="http://schemas.microsoft.com/office/drawing/2014/main" val="1760165335"/>
                  </a:ext>
                </a:extLst>
              </a:tr>
              <a:tr h="344980">
                <a:tc>
                  <a:txBody>
                    <a:bodyPr/>
                    <a:lstStyle/>
                    <a:p>
                      <a:pPr algn="ctr"/>
                      <a:r>
                        <a:rPr lang="en-IN" b="1" dirty="0"/>
                        <a:t>Y</a:t>
                      </a:r>
                    </a:p>
                  </a:txBody>
                  <a:tcPr/>
                </a:tc>
                <a:tc>
                  <a:txBody>
                    <a:bodyPr/>
                    <a:lstStyle/>
                    <a:p>
                      <a:pPr algn="ctr"/>
                      <a:r>
                        <a:rPr lang="en-IN" b="1" dirty="0"/>
                        <a:t>{{K,E,M,O:1},{K,E,O:1},{K,M:1}}</a:t>
                      </a:r>
                    </a:p>
                  </a:txBody>
                  <a:tcPr/>
                </a:tc>
                <a:extLst>
                  <a:ext uri="{0D108BD9-81ED-4DB2-BD59-A6C34878D82A}">
                    <a16:rowId xmlns:a16="http://schemas.microsoft.com/office/drawing/2014/main" val="3679124776"/>
                  </a:ext>
                </a:extLst>
              </a:tr>
              <a:tr h="344980">
                <a:tc>
                  <a:txBody>
                    <a:bodyPr/>
                    <a:lstStyle/>
                    <a:p>
                      <a:pPr algn="ctr"/>
                      <a:r>
                        <a:rPr lang="en-IN" b="1" dirty="0"/>
                        <a:t>O</a:t>
                      </a:r>
                    </a:p>
                  </a:txBody>
                  <a:tcPr/>
                </a:tc>
                <a:tc>
                  <a:txBody>
                    <a:bodyPr/>
                    <a:lstStyle/>
                    <a:p>
                      <a:pPr algn="ctr"/>
                      <a:r>
                        <a:rPr lang="en-IN" b="1" dirty="0"/>
                        <a:t>{{K,E,M:1},{K,E:2}}</a:t>
                      </a:r>
                    </a:p>
                  </a:txBody>
                  <a:tcPr/>
                </a:tc>
                <a:extLst>
                  <a:ext uri="{0D108BD9-81ED-4DB2-BD59-A6C34878D82A}">
                    <a16:rowId xmlns:a16="http://schemas.microsoft.com/office/drawing/2014/main" val="1749884978"/>
                  </a:ext>
                </a:extLst>
              </a:tr>
              <a:tr h="344980">
                <a:tc>
                  <a:txBody>
                    <a:bodyPr/>
                    <a:lstStyle/>
                    <a:p>
                      <a:pPr algn="ctr"/>
                      <a:r>
                        <a:rPr lang="en-IN" b="1" dirty="0"/>
                        <a:t>M</a:t>
                      </a:r>
                    </a:p>
                  </a:txBody>
                  <a:tcPr/>
                </a:tc>
                <a:tc>
                  <a:txBody>
                    <a:bodyPr/>
                    <a:lstStyle/>
                    <a:p>
                      <a:pPr algn="ctr"/>
                      <a:r>
                        <a:rPr lang="en-IN" b="1" dirty="0"/>
                        <a:t>{{K,E:2},{K:1}}</a:t>
                      </a:r>
                    </a:p>
                  </a:txBody>
                  <a:tcPr/>
                </a:tc>
                <a:extLst>
                  <a:ext uri="{0D108BD9-81ED-4DB2-BD59-A6C34878D82A}">
                    <a16:rowId xmlns:a16="http://schemas.microsoft.com/office/drawing/2014/main" val="2415072596"/>
                  </a:ext>
                </a:extLst>
              </a:tr>
              <a:tr h="344980">
                <a:tc>
                  <a:txBody>
                    <a:bodyPr/>
                    <a:lstStyle/>
                    <a:p>
                      <a:pPr algn="ctr"/>
                      <a:r>
                        <a:rPr lang="en-IN" b="1" dirty="0"/>
                        <a:t>E</a:t>
                      </a:r>
                    </a:p>
                  </a:txBody>
                  <a:tcPr/>
                </a:tc>
                <a:tc>
                  <a:txBody>
                    <a:bodyPr/>
                    <a:lstStyle/>
                    <a:p>
                      <a:pPr algn="ctr"/>
                      <a:r>
                        <a:rPr lang="en-IN" b="1" dirty="0"/>
                        <a:t>{K:4}</a:t>
                      </a:r>
                    </a:p>
                  </a:txBody>
                  <a:tcPr/>
                </a:tc>
                <a:extLst>
                  <a:ext uri="{0D108BD9-81ED-4DB2-BD59-A6C34878D82A}">
                    <a16:rowId xmlns:a16="http://schemas.microsoft.com/office/drawing/2014/main" val="2666136997"/>
                  </a:ext>
                </a:extLst>
              </a:tr>
              <a:tr h="344980">
                <a:tc>
                  <a:txBody>
                    <a:bodyPr/>
                    <a:lstStyle/>
                    <a:p>
                      <a:pPr algn="ctr"/>
                      <a:r>
                        <a:rPr lang="en-IN" b="1" dirty="0"/>
                        <a:t>K</a:t>
                      </a:r>
                    </a:p>
                  </a:txBody>
                  <a:tcPr/>
                </a:tc>
                <a:tc>
                  <a:txBody>
                    <a:bodyPr/>
                    <a:lstStyle/>
                    <a:p>
                      <a:pPr algn="ctr"/>
                      <a:endParaRPr lang="en-IN" b="1" dirty="0"/>
                    </a:p>
                  </a:txBody>
                  <a:tcPr/>
                </a:tc>
                <a:extLst>
                  <a:ext uri="{0D108BD9-81ED-4DB2-BD59-A6C34878D82A}">
                    <a16:rowId xmlns:a16="http://schemas.microsoft.com/office/drawing/2014/main" val="3742555527"/>
                  </a:ext>
                </a:extLst>
              </a:tr>
            </a:tbl>
          </a:graphicData>
        </a:graphic>
      </p:graphicFrame>
      <p:graphicFrame>
        <p:nvGraphicFramePr>
          <p:cNvPr id="5" name="Table 5">
            <a:extLst>
              <a:ext uri="{FF2B5EF4-FFF2-40B4-BE49-F238E27FC236}">
                <a16:creationId xmlns:a16="http://schemas.microsoft.com/office/drawing/2014/main" id="{291566EA-69C7-E162-498F-8BA633E3DAE9}"/>
              </a:ext>
            </a:extLst>
          </p:cNvPr>
          <p:cNvGraphicFramePr>
            <a:graphicFrameLocks noGrp="1"/>
          </p:cNvGraphicFramePr>
          <p:nvPr>
            <p:extLst>
              <p:ext uri="{D42A27DB-BD31-4B8C-83A1-F6EECF244321}">
                <p14:modId xmlns:p14="http://schemas.microsoft.com/office/powerpoint/2010/main" val="2574181367"/>
              </p:ext>
            </p:extLst>
          </p:nvPr>
        </p:nvGraphicFramePr>
        <p:xfrm>
          <a:off x="1140902" y="3685997"/>
          <a:ext cx="7986318" cy="2858527"/>
        </p:xfrm>
        <a:graphic>
          <a:graphicData uri="http://schemas.openxmlformats.org/drawingml/2006/table">
            <a:tbl>
              <a:tblPr firstRow="1" bandRow="1">
                <a:tableStyleId>{5C22544A-7EE6-4342-B048-85BDC9FD1C3A}</a:tableStyleId>
              </a:tblPr>
              <a:tblGrid>
                <a:gridCol w="1770888">
                  <a:extLst>
                    <a:ext uri="{9D8B030D-6E8A-4147-A177-3AD203B41FA5}">
                      <a16:colId xmlns:a16="http://schemas.microsoft.com/office/drawing/2014/main" val="3069385434"/>
                    </a:ext>
                  </a:extLst>
                </a:gridCol>
                <a:gridCol w="3438676">
                  <a:extLst>
                    <a:ext uri="{9D8B030D-6E8A-4147-A177-3AD203B41FA5}">
                      <a16:colId xmlns:a16="http://schemas.microsoft.com/office/drawing/2014/main" val="191199298"/>
                    </a:ext>
                  </a:extLst>
                </a:gridCol>
                <a:gridCol w="2776754">
                  <a:extLst>
                    <a:ext uri="{9D8B030D-6E8A-4147-A177-3AD203B41FA5}">
                      <a16:colId xmlns:a16="http://schemas.microsoft.com/office/drawing/2014/main" val="1778519645"/>
                    </a:ext>
                  </a:extLst>
                </a:gridCol>
              </a:tblGrid>
              <a:tr h="388753">
                <a:tc>
                  <a:txBody>
                    <a:bodyPr/>
                    <a:lstStyle/>
                    <a:p>
                      <a:pPr algn="ctr"/>
                      <a:r>
                        <a:rPr lang="en-IN" sz="1600" dirty="0"/>
                        <a:t>ITEMS</a:t>
                      </a:r>
                    </a:p>
                  </a:txBody>
                  <a:tcPr/>
                </a:tc>
                <a:tc>
                  <a:txBody>
                    <a:bodyPr/>
                    <a:lstStyle/>
                    <a:p>
                      <a:pPr algn="ctr"/>
                      <a:r>
                        <a:rPr lang="en-IN" sz="1600" dirty="0"/>
                        <a:t>CONDITIONAL PATTERN BASE</a:t>
                      </a:r>
                    </a:p>
                  </a:txBody>
                  <a:tcPr/>
                </a:tc>
                <a:tc>
                  <a:txBody>
                    <a:bodyPr/>
                    <a:lstStyle/>
                    <a:p>
                      <a:pPr algn="ctr"/>
                      <a:r>
                        <a:rPr lang="en-IN" sz="1600" dirty="0"/>
                        <a:t>CONDITIONAL FREQUENT PATTERN TREE</a:t>
                      </a:r>
                    </a:p>
                  </a:txBody>
                  <a:tcPr/>
                </a:tc>
                <a:extLst>
                  <a:ext uri="{0D108BD9-81ED-4DB2-BD59-A6C34878D82A}">
                    <a16:rowId xmlns:a16="http://schemas.microsoft.com/office/drawing/2014/main" val="3093458313"/>
                  </a:ext>
                </a:extLst>
              </a:tr>
              <a:tr h="450607">
                <a:tc>
                  <a:txBody>
                    <a:bodyPr/>
                    <a:lstStyle/>
                    <a:p>
                      <a:pPr algn="ctr"/>
                      <a:r>
                        <a:rPr lang="en-US" sz="1600" b="1" dirty="0"/>
                        <a:t>Y</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1" dirty="0"/>
                        <a:t>{{K,E,M,O:1},{K,E,O:1},{K,M:1}}</a:t>
                      </a:r>
                    </a:p>
                  </a:txBody>
                  <a:tcPr/>
                </a:tc>
                <a:tc>
                  <a:txBody>
                    <a:bodyPr/>
                    <a:lstStyle/>
                    <a:p>
                      <a:pPr algn="ctr"/>
                      <a:r>
                        <a:rPr lang="en-IN" sz="1600" b="1" dirty="0"/>
                        <a:t>{K:3}</a:t>
                      </a:r>
                    </a:p>
                  </a:txBody>
                  <a:tcPr/>
                </a:tc>
                <a:extLst>
                  <a:ext uri="{0D108BD9-81ED-4DB2-BD59-A6C34878D82A}">
                    <a16:rowId xmlns:a16="http://schemas.microsoft.com/office/drawing/2014/main" val="3991793029"/>
                  </a:ext>
                </a:extLst>
              </a:tr>
              <a:tr h="343250">
                <a:tc>
                  <a:txBody>
                    <a:bodyPr/>
                    <a:lstStyle/>
                    <a:p>
                      <a:pPr algn="ctr"/>
                      <a:r>
                        <a:rPr lang="en-IN" sz="1600" b="1" dirty="0"/>
                        <a:t>O</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1" dirty="0"/>
                        <a:t>{{K,E,M:1},{K,E:2}}</a:t>
                      </a:r>
                    </a:p>
                    <a:p>
                      <a:pPr algn="ctr"/>
                      <a:endParaRPr lang="en-IN" sz="1600" b="1" dirty="0"/>
                    </a:p>
                  </a:txBody>
                  <a:tcPr/>
                </a:tc>
                <a:tc>
                  <a:txBody>
                    <a:bodyPr/>
                    <a:lstStyle/>
                    <a:p>
                      <a:pPr algn="ctr"/>
                      <a:r>
                        <a:rPr lang="en-IN" sz="1600" b="1" dirty="0"/>
                        <a:t>{K,E:3}</a:t>
                      </a:r>
                    </a:p>
                  </a:txBody>
                  <a:tcPr/>
                </a:tc>
                <a:extLst>
                  <a:ext uri="{0D108BD9-81ED-4DB2-BD59-A6C34878D82A}">
                    <a16:rowId xmlns:a16="http://schemas.microsoft.com/office/drawing/2014/main" val="3240018389"/>
                  </a:ext>
                </a:extLst>
              </a:tr>
              <a:tr h="483906">
                <a:tc>
                  <a:txBody>
                    <a:bodyPr/>
                    <a:lstStyle/>
                    <a:p>
                      <a:pPr algn="ctr"/>
                      <a:r>
                        <a:rPr lang="en-IN" sz="1600" b="1" dirty="0"/>
                        <a:t>M</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1" dirty="0"/>
                        <a:t>{{K,E:2},{K:1}}</a:t>
                      </a:r>
                    </a:p>
                    <a:p>
                      <a:pPr algn="ctr"/>
                      <a:endParaRPr lang="en-IN" sz="1600" b="1" dirty="0"/>
                    </a:p>
                  </a:txBody>
                  <a:tcPr/>
                </a:tc>
                <a:tc>
                  <a:txBody>
                    <a:bodyPr/>
                    <a:lstStyle/>
                    <a:p>
                      <a:pPr algn="ctr"/>
                      <a:r>
                        <a:rPr lang="en-IN" sz="1600" b="1" dirty="0"/>
                        <a:t>{K:3}</a:t>
                      </a:r>
                    </a:p>
                  </a:txBody>
                  <a:tcPr/>
                </a:tc>
                <a:extLst>
                  <a:ext uri="{0D108BD9-81ED-4DB2-BD59-A6C34878D82A}">
                    <a16:rowId xmlns:a16="http://schemas.microsoft.com/office/drawing/2014/main" val="4024864113"/>
                  </a:ext>
                </a:extLst>
              </a:tr>
              <a:tr h="290344">
                <a:tc>
                  <a:txBody>
                    <a:bodyPr/>
                    <a:lstStyle/>
                    <a:p>
                      <a:pPr algn="ctr"/>
                      <a:r>
                        <a:rPr lang="en-IN" sz="1600" b="1" dirty="0"/>
                        <a:t>E</a:t>
                      </a:r>
                    </a:p>
                  </a:txBody>
                  <a:tcPr/>
                </a:tc>
                <a:tc>
                  <a:txBody>
                    <a:bodyPr/>
                    <a:lstStyle/>
                    <a:p>
                      <a:pPr algn="ctr"/>
                      <a:r>
                        <a:rPr lang="en-IN" sz="1600" b="1" dirty="0"/>
                        <a:t>{K:4}</a:t>
                      </a:r>
                    </a:p>
                  </a:txBody>
                  <a:tcPr/>
                </a:tc>
                <a:tc>
                  <a:txBody>
                    <a:bodyPr/>
                    <a:lstStyle/>
                    <a:p>
                      <a:pPr algn="ctr"/>
                      <a:r>
                        <a:rPr lang="en-IN" sz="1600" b="1" dirty="0"/>
                        <a:t>{K:4}</a:t>
                      </a:r>
                    </a:p>
                  </a:txBody>
                  <a:tcPr/>
                </a:tc>
                <a:extLst>
                  <a:ext uri="{0D108BD9-81ED-4DB2-BD59-A6C34878D82A}">
                    <a16:rowId xmlns:a16="http://schemas.microsoft.com/office/drawing/2014/main" val="1276305861"/>
                  </a:ext>
                </a:extLst>
              </a:tr>
              <a:tr h="290344">
                <a:tc>
                  <a:txBody>
                    <a:bodyPr/>
                    <a:lstStyle/>
                    <a:p>
                      <a:pPr algn="ctr"/>
                      <a:r>
                        <a:rPr lang="en-IN" sz="1600" b="1" dirty="0"/>
                        <a:t>K</a:t>
                      </a:r>
                    </a:p>
                  </a:txBody>
                  <a:tcPr/>
                </a:tc>
                <a:tc>
                  <a:txBody>
                    <a:bodyPr/>
                    <a:lstStyle/>
                    <a:p>
                      <a:pPr algn="ctr"/>
                      <a:endParaRPr lang="en-IN" sz="1600" b="1" dirty="0"/>
                    </a:p>
                  </a:txBody>
                  <a:tcPr/>
                </a:tc>
                <a:tc>
                  <a:txBody>
                    <a:bodyPr/>
                    <a:lstStyle/>
                    <a:p>
                      <a:pPr algn="ctr"/>
                      <a:endParaRPr lang="en-IN" sz="1600" b="1" dirty="0"/>
                    </a:p>
                  </a:txBody>
                  <a:tcPr/>
                </a:tc>
                <a:extLst>
                  <a:ext uri="{0D108BD9-81ED-4DB2-BD59-A6C34878D82A}">
                    <a16:rowId xmlns:a16="http://schemas.microsoft.com/office/drawing/2014/main" val="3433106794"/>
                  </a:ext>
                </a:extLst>
              </a:tr>
            </a:tbl>
          </a:graphicData>
        </a:graphic>
      </p:graphicFrame>
    </p:spTree>
    <p:extLst>
      <p:ext uri="{BB962C8B-B14F-4D97-AF65-F5344CB8AC3E}">
        <p14:creationId xmlns:p14="http://schemas.microsoft.com/office/powerpoint/2010/main" val="681252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34C8-E422-944C-4821-9FE9834CCC20}"/>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E5E3F59C-6BD8-01A0-B636-7595BE8DBED0}"/>
              </a:ext>
            </a:extLst>
          </p:cNvPr>
          <p:cNvSpPr>
            <a:spLocks noGrp="1"/>
          </p:cNvSpPr>
          <p:nvPr>
            <p:ph idx="1"/>
          </p:nvPr>
        </p:nvSpPr>
        <p:spPr>
          <a:xfrm>
            <a:off x="677334" y="234893"/>
            <a:ext cx="8596668" cy="6333688"/>
          </a:xfrm>
        </p:spPr>
        <p:txBody>
          <a:bodyPr/>
          <a:lstStyle/>
          <a:p>
            <a:r>
              <a:rPr lang="en-US" sz="2000" dirty="0"/>
              <a:t>From the Conditional Frequent Pattern tree, the Frequent Pattern rules are generated by pairing the items of the Conditional Frequent Pattern Tree set to the corresponding to the item as given in the below table. </a:t>
            </a:r>
          </a:p>
          <a:p>
            <a:endParaRPr lang="en-US" dirty="0"/>
          </a:p>
          <a:p>
            <a:endParaRPr lang="en-US" dirty="0"/>
          </a:p>
          <a:p>
            <a:endParaRPr lang="en-US" dirty="0"/>
          </a:p>
          <a:p>
            <a:endParaRPr lang="en-US" dirty="0"/>
          </a:p>
          <a:p>
            <a:endParaRPr lang="en-US" dirty="0"/>
          </a:p>
          <a:p>
            <a:endParaRPr lang="en-US" dirty="0"/>
          </a:p>
          <a:p>
            <a:endParaRPr lang="en-US" dirty="0"/>
          </a:p>
          <a:p>
            <a:r>
              <a:rPr lang="en-US" sz="2000" dirty="0"/>
              <a:t>For each row, two types of association rules can be inferred for example for the first row which contains the element, the rules K -&gt; Y and Y -&gt; K can be inferred. To determine the valid rule, the confidence of both the rules is calculated and the one with confidence greater than or equal to the minimum confidence value is retained</a:t>
            </a:r>
            <a:r>
              <a:rPr lang="en-US" dirty="0"/>
              <a:t>.</a:t>
            </a:r>
          </a:p>
        </p:txBody>
      </p:sp>
      <p:graphicFrame>
        <p:nvGraphicFramePr>
          <p:cNvPr id="4" name="Table 4">
            <a:extLst>
              <a:ext uri="{FF2B5EF4-FFF2-40B4-BE49-F238E27FC236}">
                <a16:creationId xmlns:a16="http://schemas.microsoft.com/office/drawing/2014/main" id="{DFAA2407-3641-649E-6731-55C4EB5AE6BA}"/>
              </a:ext>
            </a:extLst>
          </p:cNvPr>
          <p:cNvGraphicFramePr>
            <a:graphicFrameLocks noGrp="1"/>
          </p:cNvGraphicFramePr>
          <p:nvPr>
            <p:extLst>
              <p:ext uri="{D42A27DB-BD31-4B8C-83A1-F6EECF244321}">
                <p14:modId xmlns:p14="http://schemas.microsoft.com/office/powerpoint/2010/main" val="2868586912"/>
              </p:ext>
            </p:extLst>
          </p:nvPr>
        </p:nvGraphicFramePr>
        <p:xfrm>
          <a:off x="1152527" y="1870745"/>
          <a:ext cx="8121475" cy="2219960"/>
        </p:xfrm>
        <a:graphic>
          <a:graphicData uri="http://schemas.openxmlformats.org/drawingml/2006/table">
            <a:tbl>
              <a:tblPr firstRow="1" bandRow="1">
                <a:tableStyleId>{5C22544A-7EE6-4342-B048-85BDC9FD1C3A}</a:tableStyleId>
              </a:tblPr>
              <a:tblGrid>
                <a:gridCol w="3070370">
                  <a:extLst>
                    <a:ext uri="{9D8B030D-6E8A-4147-A177-3AD203B41FA5}">
                      <a16:colId xmlns:a16="http://schemas.microsoft.com/office/drawing/2014/main" val="2981756104"/>
                    </a:ext>
                  </a:extLst>
                </a:gridCol>
                <a:gridCol w="5051105">
                  <a:extLst>
                    <a:ext uri="{9D8B030D-6E8A-4147-A177-3AD203B41FA5}">
                      <a16:colId xmlns:a16="http://schemas.microsoft.com/office/drawing/2014/main" val="105785388"/>
                    </a:ext>
                  </a:extLst>
                </a:gridCol>
              </a:tblGrid>
              <a:tr h="285163">
                <a:tc>
                  <a:txBody>
                    <a:bodyPr/>
                    <a:lstStyle/>
                    <a:p>
                      <a:pPr algn="ctr"/>
                      <a:r>
                        <a:rPr lang="en-IN" b="1" dirty="0"/>
                        <a:t>ITEMS</a:t>
                      </a:r>
                    </a:p>
                  </a:txBody>
                  <a:tcPr/>
                </a:tc>
                <a:tc>
                  <a:txBody>
                    <a:bodyPr/>
                    <a:lstStyle/>
                    <a:p>
                      <a:pPr algn="ctr"/>
                      <a:r>
                        <a:rPr lang="en-IN" b="1" dirty="0"/>
                        <a:t>FREQUENT PATTERN GENERATED</a:t>
                      </a:r>
                    </a:p>
                  </a:txBody>
                  <a:tcPr/>
                </a:tc>
                <a:extLst>
                  <a:ext uri="{0D108BD9-81ED-4DB2-BD59-A6C34878D82A}">
                    <a16:rowId xmlns:a16="http://schemas.microsoft.com/office/drawing/2014/main" val="2533494295"/>
                  </a:ext>
                </a:extLst>
              </a:tr>
              <a:tr h="370840">
                <a:tc>
                  <a:txBody>
                    <a:bodyPr/>
                    <a:lstStyle/>
                    <a:p>
                      <a:pPr algn="ctr"/>
                      <a:r>
                        <a:rPr lang="en-IN" b="1" dirty="0"/>
                        <a:t>Y</a:t>
                      </a:r>
                    </a:p>
                  </a:txBody>
                  <a:tcPr/>
                </a:tc>
                <a:tc>
                  <a:txBody>
                    <a:bodyPr/>
                    <a:lstStyle/>
                    <a:p>
                      <a:pPr algn="ctr"/>
                      <a:r>
                        <a:rPr lang="en-IN" b="1" dirty="0"/>
                        <a:t>{&lt;K,Y:3&gt;}</a:t>
                      </a:r>
                    </a:p>
                  </a:txBody>
                  <a:tcPr/>
                </a:tc>
                <a:extLst>
                  <a:ext uri="{0D108BD9-81ED-4DB2-BD59-A6C34878D82A}">
                    <a16:rowId xmlns:a16="http://schemas.microsoft.com/office/drawing/2014/main" val="1428390063"/>
                  </a:ext>
                </a:extLst>
              </a:tr>
              <a:tr h="370840">
                <a:tc>
                  <a:txBody>
                    <a:bodyPr/>
                    <a:lstStyle/>
                    <a:p>
                      <a:pPr algn="ctr"/>
                      <a:r>
                        <a:rPr lang="en-IN" b="1" dirty="0"/>
                        <a:t>O</a:t>
                      </a:r>
                    </a:p>
                  </a:txBody>
                  <a:tcPr/>
                </a:tc>
                <a:tc>
                  <a:txBody>
                    <a:bodyPr/>
                    <a:lstStyle/>
                    <a:p>
                      <a:pPr algn="ctr"/>
                      <a:r>
                        <a:rPr lang="en-IN" b="1" dirty="0"/>
                        <a:t>{&lt;K,O:3&gt;,&lt;E,O:3&gt;,&lt;E,K,O:3&gt;}</a:t>
                      </a:r>
                    </a:p>
                  </a:txBody>
                  <a:tcPr/>
                </a:tc>
                <a:extLst>
                  <a:ext uri="{0D108BD9-81ED-4DB2-BD59-A6C34878D82A}">
                    <a16:rowId xmlns:a16="http://schemas.microsoft.com/office/drawing/2014/main" val="1661923332"/>
                  </a:ext>
                </a:extLst>
              </a:tr>
              <a:tr h="370840">
                <a:tc>
                  <a:txBody>
                    <a:bodyPr/>
                    <a:lstStyle/>
                    <a:p>
                      <a:pPr algn="ctr"/>
                      <a:r>
                        <a:rPr lang="en-IN" b="1" dirty="0"/>
                        <a:t>M</a:t>
                      </a:r>
                    </a:p>
                  </a:txBody>
                  <a:tcPr/>
                </a:tc>
                <a:tc>
                  <a:txBody>
                    <a:bodyPr/>
                    <a:lstStyle/>
                    <a:p>
                      <a:pPr algn="ctr"/>
                      <a:r>
                        <a:rPr lang="en-IN" b="1" dirty="0"/>
                        <a:t>{&lt;K,M:3&gt;}</a:t>
                      </a:r>
                    </a:p>
                  </a:txBody>
                  <a:tcPr/>
                </a:tc>
                <a:extLst>
                  <a:ext uri="{0D108BD9-81ED-4DB2-BD59-A6C34878D82A}">
                    <a16:rowId xmlns:a16="http://schemas.microsoft.com/office/drawing/2014/main" val="2110677530"/>
                  </a:ext>
                </a:extLst>
              </a:tr>
              <a:tr h="370840">
                <a:tc>
                  <a:txBody>
                    <a:bodyPr/>
                    <a:lstStyle/>
                    <a:p>
                      <a:pPr algn="ctr"/>
                      <a:r>
                        <a:rPr lang="en-IN" b="1" dirty="0"/>
                        <a:t>E</a:t>
                      </a:r>
                    </a:p>
                  </a:txBody>
                  <a:tcPr/>
                </a:tc>
                <a:tc>
                  <a:txBody>
                    <a:bodyPr/>
                    <a:lstStyle/>
                    <a:p>
                      <a:pPr algn="ctr"/>
                      <a:r>
                        <a:rPr lang="en-IN" b="1" dirty="0"/>
                        <a:t>{&lt;E,K:4&gt;}</a:t>
                      </a:r>
                    </a:p>
                  </a:txBody>
                  <a:tcPr/>
                </a:tc>
                <a:extLst>
                  <a:ext uri="{0D108BD9-81ED-4DB2-BD59-A6C34878D82A}">
                    <a16:rowId xmlns:a16="http://schemas.microsoft.com/office/drawing/2014/main" val="1667489740"/>
                  </a:ext>
                </a:extLst>
              </a:tr>
              <a:tr h="370840">
                <a:tc>
                  <a:txBody>
                    <a:bodyPr/>
                    <a:lstStyle/>
                    <a:p>
                      <a:pPr algn="ctr"/>
                      <a:r>
                        <a:rPr lang="en-IN" b="1" dirty="0"/>
                        <a:t>K</a:t>
                      </a:r>
                    </a:p>
                  </a:txBody>
                  <a:tcPr/>
                </a:tc>
                <a:tc>
                  <a:txBody>
                    <a:bodyPr/>
                    <a:lstStyle/>
                    <a:p>
                      <a:pPr algn="ctr"/>
                      <a:endParaRPr lang="en-IN" b="1" dirty="0"/>
                    </a:p>
                  </a:txBody>
                  <a:tcPr/>
                </a:tc>
                <a:extLst>
                  <a:ext uri="{0D108BD9-81ED-4DB2-BD59-A6C34878D82A}">
                    <a16:rowId xmlns:a16="http://schemas.microsoft.com/office/drawing/2014/main" val="4235823058"/>
                  </a:ext>
                </a:extLst>
              </a:tr>
            </a:tbl>
          </a:graphicData>
        </a:graphic>
      </p:graphicFrame>
    </p:spTree>
    <p:extLst>
      <p:ext uri="{BB962C8B-B14F-4D97-AF65-F5344CB8AC3E}">
        <p14:creationId xmlns:p14="http://schemas.microsoft.com/office/powerpoint/2010/main" val="3534484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3DF9-1768-B7D4-3D6C-736ED5C156C0}"/>
              </a:ext>
            </a:extLst>
          </p:cNvPr>
          <p:cNvSpPr>
            <a:spLocks noGrp="1"/>
          </p:cNvSpPr>
          <p:nvPr>
            <p:ph type="title"/>
          </p:nvPr>
        </p:nvSpPr>
        <p:spPr>
          <a:xfrm>
            <a:off x="6231592" y="375500"/>
            <a:ext cx="3860363" cy="5905851"/>
          </a:xfrm>
        </p:spPr>
        <p:txBody>
          <a:bodyPr>
            <a:normAutofit fontScale="90000"/>
          </a:bodyPr>
          <a:lstStyle/>
          <a:p>
            <a:r>
              <a:rPr lang="en-IN" dirty="0"/>
              <a:t>                               </a:t>
            </a:r>
            <a:r>
              <a:rPr lang="en-IN" sz="2700" dirty="0"/>
              <a:t>Let us consider the minimum confidence as 0.65</a:t>
            </a:r>
            <a:br>
              <a:rPr lang="en-IN" sz="2700" dirty="0"/>
            </a:br>
            <a:br>
              <a:rPr lang="en-IN" sz="2700" dirty="0"/>
            </a:br>
            <a:r>
              <a:rPr lang="en-IN" sz="2700" dirty="0"/>
              <a:t>Some of the association rules that can be formed are</a:t>
            </a:r>
            <a:br>
              <a:rPr lang="en-IN" sz="2700" dirty="0"/>
            </a:br>
            <a:r>
              <a:rPr lang="en-IN" sz="2700" dirty="0"/>
              <a:t>{K,O}-&gt;{E}  (C=3/3=1)</a:t>
            </a:r>
            <a:br>
              <a:rPr lang="en-IN" sz="2700" dirty="0"/>
            </a:br>
            <a:r>
              <a:rPr lang="en-IN" sz="2700" dirty="0"/>
              <a:t>{E}-&gt;{O}     (C=3/4=0.75)</a:t>
            </a:r>
            <a:br>
              <a:rPr lang="en-IN" sz="2700" dirty="0"/>
            </a:br>
            <a:r>
              <a:rPr lang="en-IN" sz="2700" dirty="0"/>
              <a:t>{M}-&gt;{K}     (C=3/3=1)</a:t>
            </a:r>
            <a:br>
              <a:rPr lang="en-IN" sz="2700" dirty="0"/>
            </a:br>
            <a:r>
              <a:rPr lang="en-IN" sz="2700" dirty="0"/>
              <a:t>etc…</a:t>
            </a:r>
            <a:br>
              <a:rPr lang="en-IN" sz="2700" dirty="0"/>
            </a:br>
            <a:endParaRPr lang="en-IN" sz="2700" dirty="0"/>
          </a:p>
        </p:txBody>
      </p:sp>
      <p:graphicFrame>
        <p:nvGraphicFramePr>
          <p:cNvPr id="4" name="Content Placeholder 3">
            <a:extLst>
              <a:ext uri="{FF2B5EF4-FFF2-40B4-BE49-F238E27FC236}">
                <a16:creationId xmlns:a16="http://schemas.microsoft.com/office/drawing/2014/main" id="{00D13020-DB79-D674-EFC1-7D693CB77293}"/>
              </a:ext>
            </a:extLst>
          </p:cNvPr>
          <p:cNvGraphicFramePr>
            <a:graphicFrameLocks noGrp="1"/>
          </p:cNvGraphicFramePr>
          <p:nvPr>
            <p:ph idx="1"/>
            <p:extLst>
              <p:ext uri="{D42A27DB-BD31-4B8C-83A1-F6EECF244321}">
                <p14:modId xmlns:p14="http://schemas.microsoft.com/office/powerpoint/2010/main" val="2629810143"/>
              </p:ext>
            </p:extLst>
          </p:nvPr>
        </p:nvGraphicFramePr>
        <p:xfrm>
          <a:off x="409607" y="3328426"/>
          <a:ext cx="5362019" cy="2216697"/>
        </p:xfrm>
        <a:graphic>
          <a:graphicData uri="http://schemas.openxmlformats.org/drawingml/2006/table">
            <a:tbl>
              <a:tblPr firstRow="1" bandRow="1">
                <a:tableStyleId>{5C22544A-7EE6-4342-B048-85BDC9FD1C3A}</a:tableStyleId>
              </a:tblPr>
              <a:tblGrid>
                <a:gridCol w="959145">
                  <a:extLst>
                    <a:ext uri="{9D8B030D-6E8A-4147-A177-3AD203B41FA5}">
                      <a16:colId xmlns:a16="http://schemas.microsoft.com/office/drawing/2014/main" val="384851918"/>
                    </a:ext>
                  </a:extLst>
                </a:gridCol>
                <a:gridCol w="4402874">
                  <a:extLst>
                    <a:ext uri="{9D8B030D-6E8A-4147-A177-3AD203B41FA5}">
                      <a16:colId xmlns:a16="http://schemas.microsoft.com/office/drawing/2014/main" val="2785987665"/>
                    </a:ext>
                  </a:extLst>
                </a:gridCol>
              </a:tblGrid>
              <a:tr h="285163">
                <a:tc>
                  <a:txBody>
                    <a:bodyPr/>
                    <a:lstStyle/>
                    <a:p>
                      <a:pPr algn="ctr"/>
                      <a:r>
                        <a:rPr lang="en-IN" b="1" dirty="0"/>
                        <a:t>ITEMS</a:t>
                      </a:r>
                    </a:p>
                  </a:txBody>
                  <a:tcPr/>
                </a:tc>
                <a:tc>
                  <a:txBody>
                    <a:bodyPr/>
                    <a:lstStyle/>
                    <a:p>
                      <a:pPr algn="ctr"/>
                      <a:r>
                        <a:rPr lang="en-IN" b="1" dirty="0"/>
                        <a:t>FREQUENT PATTERN GENERATED</a:t>
                      </a:r>
                    </a:p>
                  </a:txBody>
                  <a:tcPr/>
                </a:tc>
                <a:extLst>
                  <a:ext uri="{0D108BD9-81ED-4DB2-BD59-A6C34878D82A}">
                    <a16:rowId xmlns:a16="http://schemas.microsoft.com/office/drawing/2014/main" val="1007882450"/>
                  </a:ext>
                </a:extLst>
              </a:tr>
              <a:tr h="370840">
                <a:tc>
                  <a:txBody>
                    <a:bodyPr/>
                    <a:lstStyle/>
                    <a:p>
                      <a:pPr algn="ctr"/>
                      <a:r>
                        <a:rPr lang="en-IN" b="1" dirty="0"/>
                        <a:t>Y</a:t>
                      </a:r>
                    </a:p>
                  </a:txBody>
                  <a:tcPr/>
                </a:tc>
                <a:tc>
                  <a:txBody>
                    <a:bodyPr/>
                    <a:lstStyle/>
                    <a:p>
                      <a:pPr algn="ctr"/>
                      <a:r>
                        <a:rPr lang="en-IN" b="1" dirty="0"/>
                        <a:t>{&lt;K,Y:3&gt;}</a:t>
                      </a:r>
                    </a:p>
                  </a:txBody>
                  <a:tcPr/>
                </a:tc>
                <a:extLst>
                  <a:ext uri="{0D108BD9-81ED-4DB2-BD59-A6C34878D82A}">
                    <a16:rowId xmlns:a16="http://schemas.microsoft.com/office/drawing/2014/main" val="350532915"/>
                  </a:ext>
                </a:extLst>
              </a:tr>
              <a:tr h="370840">
                <a:tc>
                  <a:txBody>
                    <a:bodyPr/>
                    <a:lstStyle/>
                    <a:p>
                      <a:pPr algn="ctr"/>
                      <a:r>
                        <a:rPr lang="en-IN" b="1" dirty="0"/>
                        <a:t>O</a:t>
                      </a:r>
                    </a:p>
                  </a:txBody>
                  <a:tcPr/>
                </a:tc>
                <a:tc>
                  <a:txBody>
                    <a:bodyPr/>
                    <a:lstStyle/>
                    <a:p>
                      <a:pPr algn="ctr"/>
                      <a:r>
                        <a:rPr lang="en-IN" b="1" dirty="0"/>
                        <a:t>{&lt;K,O:3&gt;,&lt;E,O:3&gt;,&lt;E,K,O:3&gt;}</a:t>
                      </a:r>
                    </a:p>
                  </a:txBody>
                  <a:tcPr/>
                </a:tc>
                <a:extLst>
                  <a:ext uri="{0D108BD9-81ED-4DB2-BD59-A6C34878D82A}">
                    <a16:rowId xmlns:a16="http://schemas.microsoft.com/office/drawing/2014/main" val="1840406313"/>
                  </a:ext>
                </a:extLst>
              </a:tr>
              <a:tr h="370840">
                <a:tc>
                  <a:txBody>
                    <a:bodyPr/>
                    <a:lstStyle/>
                    <a:p>
                      <a:pPr algn="ctr"/>
                      <a:r>
                        <a:rPr lang="en-IN" b="1" dirty="0"/>
                        <a:t>M</a:t>
                      </a:r>
                    </a:p>
                  </a:txBody>
                  <a:tcPr/>
                </a:tc>
                <a:tc>
                  <a:txBody>
                    <a:bodyPr/>
                    <a:lstStyle/>
                    <a:p>
                      <a:pPr algn="ctr"/>
                      <a:r>
                        <a:rPr lang="en-IN" b="1" dirty="0"/>
                        <a:t>{&lt;K,M:3&gt;}</a:t>
                      </a:r>
                    </a:p>
                  </a:txBody>
                  <a:tcPr/>
                </a:tc>
                <a:extLst>
                  <a:ext uri="{0D108BD9-81ED-4DB2-BD59-A6C34878D82A}">
                    <a16:rowId xmlns:a16="http://schemas.microsoft.com/office/drawing/2014/main" val="2098835757"/>
                  </a:ext>
                </a:extLst>
              </a:tr>
              <a:tr h="370840">
                <a:tc>
                  <a:txBody>
                    <a:bodyPr/>
                    <a:lstStyle/>
                    <a:p>
                      <a:pPr algn="ctr"/>
                      <a:r>
                        <a:rPr lang="en-IN" b="1" dirty="0"/>
                        <a:t>E</a:t>
                      </a:r>
                    </a:p>
                  </a:txBody>
                  <a:tcPr/>
                </a:tc>
                <a:tc>
                  <a:txBody>
                    <a:bodyPr/>
                    <a:lstStyle/>
                    <a:p>
                      <a:pPr algn="ctr"/>
                      <a:r>
                        <a:rPr lang="en-IN" b="1" dirty="0"/>
                        <a:t>{&lt;E,K:4&gt;}</a:t>
                      </a:r>
                    </a:p>
                  </a:txBody>
                  <a:tcPr/>
                </a:tc>
                <a:extLst>
                  <a:ext uri="{0D108BD9-81ED-4DB2-BD59-A6C34878D82A}">
                    <a16:rowId xmlns:a16="http://schemas.microsoft.com/office/drawing/2014/main" val="4000203168"/>
                  </a:ext>
                </a:extLst>
              </a:tr>
              <a:tr h="367577">
                <a:tc>
                  <a:txBody>
                    <a:bodyPr/>
                    <a:lstStyle/>
                    <a:p>
                      <a:pPr algn="ctr"/>
                      <a:r>
                        <a:rPr lang="en-IN" b="1" dirty="0"/>
                        <a:t>K</a:t>
                      </a:r>
                    </a:p>
                  </a:txBody>
                  <a:tcPr/>
                </a:tc>
                <a:tc>
                  <a:txBody>
                    <a:bodyPr/>
                    <a:lstStyle/>
                    <a:p>
                      <a:pPr algn="ctr"/>
                      <a:endParaRPr lang="en-IN" b="1" dirty="0"/>
                    </a:p>
                  </a:txBody>
                  <a:tcPr/>
                </a:tc>
                <a:extLst>
                  <a:ext uri="{0D108BD9-81ED-4DB2-BD59-A6C34878D82A}">
                    <a16:rowId xmlns:a16="http://schemas.microsoft.com/office/drawing/2014/main" val="3567090295"/>
                  </a:ext>
                </a:extLst>
              </a:tr>
            </a:tbl>
          </a:graphicData>
        </a:graphic>
      </p:graphicFrame>
      <p:graphicFrame>
        <p:nvGraphicFramePr>
          <p:cNvPr id="5" name="Table 4">
            <a:extLst>
              <a:ext uri="{FF2B5EF4-FFF2-40B4-BE49-F238E27FC236}">
                <a16:creationId xmlns:a16="http://schemas.microsoft.com/office/drawing/2014/main" id="{49EC06CF-2E17-54B8-DA3E-E366979B7563}"/>
              </a:ext>
            </a:extLst>
          </p:cNvPr>
          <p:cNvGraphicFramePr>
            <a:graphicFrameLocks noGrp="1"/>
          </p:cNvGraphicFramePr>
          <p:nvPr>
            <p:extLst>
              <p:ext uri="{D42A27DB-BD31-4B8C-83A1-F6EECF244321}">
                <p14:modId xmlns:p14="http://schemas.microsoft.com/office/powerpoint/2010/main" val="4184314194"/>
              </p:ext>
            </p:extLst>
          </p:nvPr>
        </p:nvGraphicFramePr>
        <p:xfrm>
          <a:off x="312447" y="324375"/>
          <a:ext cx="4930671" cy="2477960"/>
        </p:xfrm>
        <a:graphic>
          <a:graphicData uri="http://schemas.openxmlformats.org/drawingml/2006/table">
            <a:tbl>
              <a:tblPr firstRow="1" bandRow="1">
                <a:tableStyleId>{5C22544A-7EE6-4342-B048-85BDC9FD1C3A}</a:tableStyleId>
              </a:tblPr>
              <a:tblGrid>
                <a:gridCol w="1882340">
                  <a:extLst>
                    <a:ext uri="{9D8B030D-6E8A-4147-A177-3AD203B41FA5}">
                      <a16:colId xmlns:a16="http://schemas.microsoft.com/office/drawing/2014/main" val="3044126082"/>
                    </a:ext>
                  </a:extLst>
                </a:gridCol>
                <a:gridCol w="3048331">
                  <a:extLst>
                    <a:ext uri="{9D8B030D-6E8A-4147-A177-3AD203B41FA5}">
                      <a16:colId xmlns:a16="http://schemas.microsoft.com/office/drawing/2014/main" val="1287624468"/>
                    </a:ext>
                  </a:extLst>
                </a:gridCol>
              </a:tblGrid>
              <a:tr h="649160">
                <a:tc>
                  <a:txBody>
                    <a:bodyPr/>
                    <a:lstStyle/>
                    <a:p>
                      <a:pPr algn="ctr"/>
                      <a:r>
                        <a:rPr lang="en-IN" sz="1800" dirty="0">
                          <a:solidFill>
                            <a:schemeClr val="bg1"/>
                          </a:solidFill>
                        </a:rPr>
                        <a:t>TRANSACTION ID</a:t>
                      </a:r>
                    </a:p>
                  </a:txBody>
                  <a:tcPr/>
                </a:tc>
                <a:tc>
                  <a:txBody>
                    <a:bodyPr/>
                    <a:lstStyle/>
                    <a:p>
                      <a:pPr algn="ctr"/>
                      <a:r>
                        <a:rPr lang="en-IN" sz="1800" dirty="0"/>
                        <a:t>ITEMS</a:t>
                      </a:r>
                    </a:p>
                  </a:txBody>
                  <a:tcPr/>
                </a:tc>
                <a:extLst>
                  <a:ext uri="{0D108BD9-81ED-4DB2-BD59-A6C34878D82A}">
                    <a16:rowId xmlns:a16="http://schemas.microsoft.com/office/drawing/2014/main" val="2257141617"/>
                  </a:ext>
                </a:extLst>
              </a:tr>
              <a:tr h="360644">
                <a:tc>
                  <a:txBody>
                    <a:bodyPr/>
                    <a:lstStyle/>
                    <a:p>
                      <a:pPr algn="ctr"/>
                      <a:r>
                        <a:rPr lang="en-IN" sz="1800" dirty="0">
                          <a:solidFill>
                            <a:schemeClr val="tx1"/>
                          </a:solidFill>
                        </a:rPr>
                        <a:t>T1</a:t>
                      </a:r>
                    </a:p>
                  </a:txBody>
                  <a:tcPr/>
                </a:tc>
                <a:tc>
                  <a:txBody>
                    <a:bodyPr/>
                    <a:lstStyle/>
                    <a:p>
                      <a:pPr algn="ctr"/>
                      <a:r>
                        <a:rPr lang="en-IN" sz="1800" dirty="0"/>
                        <a:t>{E,K,M,N,O,Y}</a:t>
                      </a:r>
                    </a:p>
                  </a:txBody>
                  <a:tcPr/>
                </a:tc>
                <a:extLst>
                  <a:ext uri="{0D108BD9-81ED-4DB2-BD59-A6C34878D82A}">
                    <a16:rowId xmlns:a16="http://schemas.microsoft.com/office/drawing/2014/main" val="567882338"/>
                  </a:ext>
                </a:extLst>
              </a:tr>
              <a:tr h="360644">
                <a:tc>
                  <a:txBody>
                    <a:bodyPr/>
                    <a:lstStyle/>
                    <a:p>
                      <a:pPr algn="ctr"/>
                      <a:r>
                        <a:rPr lang="en-IN" sz="1800" dirty="0"/>
                        <a:t>T2</a:t>
                      </a:r>
                    </a:p>
                  </a:txBody>
                  <a:tcPr/>
                </a:tc>
                <a:tc>
                  <a:txBody>
                    <a:bodyPr/>
                    <a:lstStyle/>
                    <a:p>
                      <a:pPr algn="ctr"/>
                      <a:r>
                        <a:rPr lang="en-IN" sz="1800" dirty="0"/>
                        <a:t>{D,E,K,N,O,Y}</a:t>
                      </a:r>
                    </a:p>
                  </a:txBody>
                  <a:tcPr/>
                </a:tc>
                <a:extLst>
                  <a:ext uri="{0D108BD9-81ED-4DB2-BD59-A6C34878D82A}">
                    <a16:rowId xmlns:a16="http://schemas.microsoft.com/office/drawing/2014/main" val="1531690592"/>
                  </a:ext>
                </a:extLst>
              </a:tr>
              <a:tr h="360644">
                <a:tc>
                  <a:txBody>
                    <a:bodyPr/>
                    <a:lstStyle/>
                    <a:p>
                      <a:pPr algn="ctr"/>
                      <a:r>
                        <a:rPr lang="en-IN" sz="1800" dirty="0"/>
                        <a:t>T3</a:t>
                      </a:r>
                    </a:p>
                  </a:txBody>
                  <a:tcPr/>
                </a:tc>
                <a:tc>
                  <a:txBody>
                    <a:bodyPr/>
                    <a:lstStyle/>
                    <a:p>
                      <a:pPr algn="ctr"/>
                      <a:r>
                        <a:rPr lang="en-IN" sz="1800" dirty="0"/>
                        <a:t>{A,E,K,M}</a:t>
                      </a:r>
                    </a:p>
                  </a:txBody>
                  <a:tcPr/>
                </a:tc>
                <a:extLst>
                  <a:ext uri="{0D108BD9-81ED-4DB2-BD59-A6C34878D82A}">
                    <a16:rowId xmlns:a16="http://schemas.microsoft.com/office/drawing/2014/main" val="2684319339"/>
                  </a:ext>
                </a:extLst>
              </a:tr>
              <a:tr h="360644">
                <a:tc>
                  <a:txBody>
                    <a:bodyPr/>
                    <a:lstStyle/>
                    <a:p>
                      <a:pPr algn="ctr"/>
                      <a:r>
                        <a:rPr lang="en-IN" sz="1800" dirty="0"/>
                        <a:t>T4</a:t>
                      </a:r>
                    </a:p>
                  </a:txBody>
                  <a:tcPr/>
                </a:tc>
                <a:tc>
                  <a:txBody>
                    <a:bodyPr/>
                    <a:lstStyle/>
                    <a:p>
                      <a:pPr algn="ctr"/>
                      <a:r>
                        <a:rPr lang="en-IN" sz="1800" dirty="0"/>
                        <a:t>{C,K,M,U,Y}</a:t>
                      </a:r>
                    </a:p>
                  </a:txBody>
                  <a:tcPr/>
                </a:tc>
                <a:extLst>
                  <a:ext uri="{0D108BD9-81ED-4DB2-BD59-A6C34878D82A}">
                    <a16:rowId xmlns:a16="http://schemas.microsoft.com/office/drawing/2014/main" val="3099106555"/>
                  </a:ext>
                </a:extLst>
              </a:tr>
              <a:tr h="360644">
                <a:tc>
                  <a:txBody>
                    <a:bodyPr/>
                    <a:lstStyle/>
                    <a:p>
                      <a:pPr algn="ctr"/>
                      <a:r>
                        <a:rPr lang="en-IN" sz="1800" dirty="0"/>
                        <a:t>T5</a:t>
                      </a:r>
                    </a:p>
                  </a:txBody>
                  <a:tcPr/>
                </a:tc>
                <a:tc>
                  <a:txBody>
                    <a:bodyPr/>
                    <a:lstStyle/>
                    <a:p>
                      <a:pPr algn="ctr"/>
                      <a:r>
                        <a:rPr lang="en-IN" sz="1800" dirty="0"/>
                        <a:t>{C,E,I,K,O,O}</a:t>
                      </a:r>
                    </a:p>
                  </a:txBody>
                  <a:tcPr/>
                </a:tc>
                <a:extLst>
                  <a:ext uri="{0D108BD9-81ED-4DB2-BD59-A6C34878D82A}">
                    <a16:rowId xmlns:a16="http://schemas.microsoft.com/office/drawing/2014/main" val="3862114898"/>
                  </a:ext>
                </a:extLst>
              </a:tr>
            </a:tbl>
          </a:graphicData>
        </a:graphic>
      </p:graphicFrame>
    </p:spTree>
    <p:extLst>
      <p:ext uri="{BB962C8B-B14F-4D97-AF65-F5344CB8AC3E}">
        <p14:creationId xmlns:p14="http://schemas.microsoft.com/office/powerpoint/2010/main" val="391464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C4A2-689C-E060-E4B7-2CBE0168C728}"/>
              </a:ext>
            </a:extLst>
          </p:cNvPr>
          <p:cNvSpPr>
            <a:spLocks noGrp="1"/>
          </p:cNvSpPr>
          <p:nvPr>
            <p:ph type="title"/>
          </p:nvPr>
        </p:nvSpPr>
        <p:spPr>
          <a:xfrm>
            <a:off x="677334" y="609600"/>
            <a:ext cx="8596668" cy="921391"/>
          </a:xfrm>
        </p:spPr>
        <p:txBody>
          <a:bodyPr>
            <a:normAutofit fontScale="90000"/>
          </a:bodyPr>
          <a:lstStyle/>
          <a:p>
            <a:r>
              <a:rPr lang="en-IN" sz="4400" b="1" dirty="0">
                <a:effectLst>
                  <a:outerShdw blurRad="38100" dist="38100" dir="2700000" algn="tl">
                    <a:srgbClr val="000000">
                      <a:alpha val="43137"/>
                    </a:srgbClr>
                  </a:outerShdw>
                </a:effectLst>
              </a:rPr>
              <a:t>ASSOCIATION RULE MINING</a:t>
            </a:r>
            <a:br>
              <a:rPr lang="en-IN" dirty="0"/>
            </a:br>
            <a:br>
              <a:rPr lang="en-IN" dirty="0"/>
            </a:br>
            <a:endParaRPr lang="en-IN" dirty="0"/>
          </a:p>
        </p:txBody>
      </p:sp>
      <p:sp>
        <p:nvSpPr>
          <p:cNvPr id="3" name="Content Placeholder 2">
            <a:extLst>
              <a:ext uri="{FF2B5EF4-FFF2-40B4-BE49-F238E27FC236}">
                <a16:creationId xmlns:a16="http://schemas.microsoft.com/office/drawing/2014/main" id="{E13553A3-C93E-9B1C-9C80-C7F1D7A09526}"/>
              </a:ext>
            </a:extLst>
          </p:cNvPr>
          <p:cNvSpPr>
            <a:spLocks noGrp="1"/>
          </p:cNvSpPr>
          <p:nvPr>
            <p:ph sz="half" idx="1"/>
          </p:nvPr>
        </p:nvSpPr>
        <p:spPr>
          <a:xfrm>
            <a:off x="677334" y="1610686"/>
            <a:ext cx="4800677" cy="4430675"/>
          </a:xfrm>
        </p:spPr>
        <p:txBody>
          <a:bodyPr>
            <a:noAutofit/>
          </a:bodyPr>
          <a:lstStyle/>
          <a:p>
            <a:r>
              <a:rPr lang="en-IN" sz="2000" dirty="0"/>
              <a:t>In a given set of transactions, finding interesting associations and relationships among large sets of data items is Association Rule Mining.</a:t>
            </a:r>
          </a:p>
          <a:p>
            <a:r>
              <a:rPr lang="en-IN" sz="2000" dirty="0"/>
              <a:t>Market Basket Analysis is one of the key techniques used by large relations to show association between items.</a:t>
            </a:r>
          </a:p>
          <a:p>
            <a:r>
              <a:rPr lang="en-IN" sz="2000" dirty="0"/>
              <a:t>Allows retailers to identify relationships between the items that people buy together.</a:t>
            </a:r>
          </a:p>
          <a:p>
            <a:pPr marL="0" indent="0">
              <a:buNone/>
            </a:pPr>
            <a:r>
              <a:rPr lang="en-US" sz="2000" b="0" i="0" dirty="0">
                <a:solidFill>
                  <a:srgbClr val="FFFFFF"/>
                </a:solidFill>
                <a:effectLst/>
              </a:rPr>
              <a:t>y together freque</a:t>
            </a:r>
            <a:r>
              <a:rPr lang="en-US" b="0" i="0" dirty="0">
                <a:solidFill>
                  <a:srgbClr val="FFFFFF"/>
                </a:solidFill>
                <a:effectLst/>
              </a:rPr>
              <a:t>ntly.</a:t>
            </a:r>
            <a:r>
              <a:rPr lang="en-IN" dirty="0"/>
              <a:t>  </a:t>
            </a:r>
          </a:p>
        </p:txBody>
      </p:sp>
      <p:pic>
        <p:nvPicPr>
          <p:cNvPr id="1032" name="Picture 8" descr="🍎Market Basket Analysis🍞- Association Rule Mining with visualizations |  by Ben Roshan | Analytics Vidhya | Medium">
            <a:extLst>
              <a:ext uri="{FF2B5EF4-FFF2-40B4-BE49-F238E27FC236}">
                <a16:creationId xmlns:a16="http://schemas.microsoft.com/office/drawing/2014/main" id="{2A5ABB53-4587-70A4-351F-A05ABCA7D9DA}"/>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684" t="-1856" r="684" b="1855"/>
          <a:stretch/>
        </p:blipFill>
        <p:spPr bwMode="auto">
          <a:xfrm>
            <a:off x="5886479" y="1610686"/>
            <a:ext cx="3676970" cy="3166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98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6E2745-541D-B43F-5CE2-F05726B09ACC}"/>
              </a:ext>
            </a:extLst>
          </p:cNvPr>
          <p:cNvSpPr>
            <a:spLocks noGrp="1"/>
          </p:cNvSpPr>
          <p:nvPr>
            <p:ph type="title"/>
          </p:nvPr>
        </p:nvSpPr>
        <p:spPr>
          <a:xfrm>
            <a:off x="243282" y="274041"/>
            <a:ext cx="10016454" cy="707471"/>
          </a:xfrm>
        </p:spPr>
        <p:txBody>
          <a:bodyPr>
            <a:normAutofit/>
          </a:bodyPr>
          <a:lstStyle/>
          <a:p>
            <a:r>
              <a:rPr lang="en-IN" sz="3200" b="1" dirty="0">
                <a:effectLst>
                  <a:outerShdw blurRad="38100" dist="38100" dir="2700000" algn="tl">
                    <a:srgbClr val="000000">
                      <a:alpha val="43137"/>
                    </a:srgbClr>
                  </a:outerShdw>
                </a:effectLst>
              </a:rPr>
              <a:t>DIFFERENCE BETWEEN APRIORI AND FP GROWTH</a:t>
            </a:r>
          </a:p>
        </p:txBody>
      </p:sp>
      <p:sp>
        <p:nvSpPr>
          <p:cNvPr id="8" name="Text Placeholder 7">
            <a:extLst>
              <a:ext uri="{FF2B5EF4-FFF2-40B4-BE49-F238E27FC236}">
                <a16:creationId xmlns:a16="http://schemas.microsoft.com/office/drawing/2014/main" id="{8D514E0C-6400-1361-D8E8-B01A39F5A946}"/>
              </a:ext>
            </a:extLst>
          </p:cNvPr>
          <p:cNvSpPr>
            <a:spLocks noGrp="1"/>
          </p:cNvSpPr>
          <p:nvPr>
            <p:ph type="body" idx="1"/>
          </p:nvPr>
        </p:nvSpPr>
        <p:spPr>
          <a:xfrm>
            <a:off x="675744" y="981512"/>
            <a:ext cx="4185623" cy="576262"/>
          </a:xfrm>
        </p:spPr>
        <p:txBody>
          <a:bodyPr/>
          <a:lstStyle/>
          <a:p>
            <a:pPr algn="ctr"/>
            <a:r>
              <a:rPr lang="en-IN" b="1" u="sng" dirty="0"/>
              <a:t>APRIORI</a:t>
            </a:r>
          </a:p>
        </p:txBody>
      </p:sp>
      <p:sp>
        <p:nvSpPr>
          <p:cNvPr id="9" name="Content Placeholder 8">
            <a:extLst>
              <a:ext uri="{FF2B5EF4-FFF2-40B4-BE49-F238E27FC236}">
                <a16:creationId xmlns:a16="http://schemas.microsoft.com/office/drawing/2014/main" id="{68083A19-24DE-FA53-C19D-4BAD88F61207}"/>
              </a:ext>
            </a:extLst>
          </p:cNvPr>
          <p:cNvSpPr>
            <a:spLocks noGrp="1"/>
          </p:cNvSpPr>
          <p:nvPr>
            <p:ph sz="half" idx="2"/>
          </p:nvPr>
        </p:nvSpPr>
        <p:spPr>
          <a:xfrm>
            <a:off x="484386" y="1746307"/>
            <a:ext cx="4629381" cy="4894976"/>
          </a:xfrm>
        </p:spPr>
        <p:txBody>
          <a:bodyPr>
            <a:normAutofit/>
          </a:bodyPr>
          <a:lstStyle/>
          <a:p>
            <a:r>
              <a:rPr lang="en-IN" sz="2000" dirty="0"/>
              <a:t>array based algorithm.</a:t>
            </a:r>
          </a:p>
          <a:p>
            <a:r>
              <a:rPr lang="fr-FR" sz="2000" dirty="0"/>
              <a:t> uses </a:t>
            </a:r>
            <a:r>
              <a:rPr lang="fr-FR" sz="2000" dirty="0" err="1"/>
              <a:t>Join</a:t>
            </a:r>
            <a:r>
              <a:rPr lang="fr-FR" sz="2000" dirty="0"/>
              <a:t> and Prune technique.</a:t>
            </a:r>
          </a:p>
          <a:p>
            <a:endParaRPr lang="fr-FR" sz="2000" dirty="0"/>
          </a:p>
          <a:p>
            <a:r>
              <a:rPr lang="en-IN" sz="2000" dirty="0"/>
              <a:t>uses a breadth-first search</a:t>
            </a:r>
          </a:p>
          <a:p>
            <a:r>
              <a:rPr lang="en-US" sz="2000" dirty="0"/>
              <a:t>utilizes a level-wise approach where it generates patterns containing 1 item, then 2 items, then 3 items, and so on.</a:t>
            </a:r>
          </a:p>
          <a:p>
            <a:r>
              <a:rPr lang="en-US" sz="2000" dirty="0"/>
              <a:t>Candidate generation is extremely slow. Runtime increases exponentially depending on the number of different items.</a:t>
            </a:r>
            <a:endParaRPr lang="en-IN" sz="2000" dirty="0"/>
          </a:p>
        </p:txBody>
      </p:sp>
      <p:sp>
        <p:nvSpPr>
          <p:cNvPr id="10" name="Text Placeholder 9">
            <a:extLst>
              <a:ext uri="{FF2B5EF4-FFF2-40B4-BE49-F238E27FC236}">
                <a16:creationId xmlns:a16="http://schemas.microsoft.com/office/drawing/2014/main" id="{773802A1-D02B-1229-60D8-43B00A1FF9F0}"/>
              </a:ext>
            </a:extLst>
          </p:cNvPr>
          <p:cNvSpPr>
            <a:spLocks noGrp="1"/>
          </p:cNvSpPr>
          <p:nvPr>
            <p:ph type="body" sz="quarter" idx="3"/>
          </p:nvPr>
        </p:nvSpPr>
        <p:spPr>
          <a:xfrm>
            <a:off x="5113767" y="981512"/>
            <a:ext cx="4185618" cy="576262"/>
          </a:xfrm>
        </p:spPr>
        <p:txBody>
          <a:bodyPr/>
          <a:lstStyle/>
          <a:p>
            <a:pPr algn="ctr"/>
            <a:r>
              <a:rPr lang="en-IN" b="1" u="sng" dirty="0"/>
              <a:t>FP GROWTH</a:t>
            </a:r>
          </a:p>
        </p:txBody>
      </p:sp>
      <p:sp>
        <p:nvSpPr>
          <p:cNvPr id="11" name="Content Placeholder 10">
            <a:extLst>
              <a:ext uri="{FF2B5EF4-FFF2-40B4-BE49-F238E27FC236}">
                <a16:creationId xmlns:a16="http://schemas.microsoft.com/office/drawing/2014/main" id="{CB785B3B-7AF7-0F93-80CF-35899CAE05E9}"/>
              </a:ext>
            </a:extLst>
          </p:cNvPr>
          <p:cNvSpPr>
            <a:spLocks noGrp="1"/>
          </p:cNvSpPr>
          <p:nvPr>
            <p:ph sz="quarter" idx="4"/>
          </p:nvPr>
        </p:nvSpPr>
        <p:spPr>
          <a:xfrm>
            <a:off x="5021488" y="1746307"/>
            <a:ext cx="5338916" cy="4894976"/>
          </a:xfrm>
        </p:spPr>
        <p:txBody>
          <a:bodyPr/>
          <a:lstStyle/>
          <a:p>
            <a:r>
              <a:rPr lang="en-IN" sz="2000" dirty="0"/>
              <a:t>tree based algorithm.</a:t>
            </a:r>
          </a:p>
          <a:p>
            <a:r>
              <a:rPr lang="en-US" sz="2000" dirty="0"/>
              <a:t>constructs conditional frequent pattern tree and conditional pattern base from database which satisfy minimum support.</a:t>
            </a:r>
          </a:p>
          <a:p>
            <a:r>
              <a:rPr lang="en-US" sz="2000" dirty="0"/>
              <a:t>uses a depth-first search</a:t>
            </a:r>
          </a:p>
          <a:p>
            <a:r>
              <a:rPr lang="en-US" sz="2000" dirty="0"/>
              <a:t> utilizes a pattern-growth approach means that, it only considers patterns actually existing in the database.</a:t>
            </a:r>
          </a:p>
          <a:p>
            <a:r>
              <a:rPr lang="en-US" sz="2000" dirty="0"/>
              <a:t>Runtime increases linearly, depending on the number of transactions and items</a:t>
            </a:r>
          </a:p>
          <a:p>
            <a:endParaRPr lang="en-US" sz="2000" dirty="0"/>
          </a:p>
          <a:p>
            <a:endParaRPr lang="en-US" dirty="0"/>
          </a:p>
          <a:p>
            <a:endParaRPr lang="en-IN" dirty="0"/>
          </a:p>
        </p:txBody>
      </p:sp>
      <p:cxnSp>
        <p:nvCxnSpPr>
          <p:cNvPr id="13" name="Straight Connector 12">
            <a:extLst>
              <a:ext uri="{FF2B5EF4-FFF2-40B4-BE49-F238E27FC236}">
                <a16:creationId xmlns:a16="http://schemas.microsoft.com/office/drawing/2014/main" id="{1E0E21A5-F8F1-9F24-6382-47A5E85A184B}"/>
              </a:ext>
            </a:extLst>
          </p:cNvPr>
          <p:cNvCxnSpPr/>
          <p:nvPr/>
        </p:nvCxnSpPr>
        <p:spPr>
          <a:xfrm>
            <a:off x="4962035" y="981512"/>
            <a:ext cx="0" cy="5486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963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00B1-F6D6-F524-1CCA-E0A580F1FE7E}"/>
              </a:ext>
            </a:extLst>
          </p:cNvPr>
          <p:cNvSpPr>
            <a:spLocks noGrp="1"/>
          </p:cNvSpPr>
          <p:nvPr>
            <p:ph type="title"/>
          </p:nvPr>
        </p:nvSpPr>
        <p:spPr/>
        <p:txBody>
          <a:bodyPr/>
          <a:lstStyle/>
          <a:p>
            <a:r>
              <a:rPr lang="en-IN" dirty="0"/>
              <a:t>  </a:t>
            </a:r>
          </a:p>
        </p:txBody>
      </p:sp>
      <p:sp>
        <p:nvSpPr>
          <p:cNvPr id="3" name="Text Placeholder 2">
            <a:extLst>
              <a:ext uri="{FF2B5EF4-FFF2-40B4-BE49-F238E27FC236}">
                <a16:creationId xmlns:a16="http://schemas.microsoft.com/office/drawing/2014/main" id="{5ABBA948-02F7-62F0-32FE-711EC1F7A772}"/>
              </a:ext>
            </a:extLst>
          </p:cNvPr>
          <p:cNvSpPr>
            <a:spLocks noGrp="1"/>
          </p:cNvSpPr>
          <p:nvPr>
            <p:ph type="body" idx="1"/>
          </p:nvPr>
        </p:nvSpPr>
        <p:spPr>
          <a:xfrm>
            <a:off x="675745" y="528507"/>
            <a:ext cx="4185623" cy="576262"/>
          </a:xfrm>
        </p:spPr>
        <p:txBody>
          <a:bodyPr/>
          <a:lstStyle/>
          <a:p>
            <a:pPr algn="ctr"/>
            <a:r>
              <a:rPr lang="en-IN" b="1" u="sng" dirty="0"/>
              <a:t>APRIORI</a:t>
            </a:r>
          </a:p>
        </p:txBody>
      </p:sp>
      <p:sp>
        <p:nvSpPr>
          <p:cNvPr id="4" name="Content Placeholder 3">
            <a:extLst>
              <a:ext uri="{FF2B5EF4-FFF2-40B4-BE49-F238E27FC236}">
                <a16:creationId xmlns:a16="http://schemas.microsoft.com/office/drawing/2014/main" id="{6FBE0214-A6A9-0C72-4B4A-C10D9C0EB1BE}"/>
              </a:ext>
            </a:extLst>
          </p:cNvPr>
          <p:cNvSpPr>
            <a:spLocks noGrp="1"/>
          </p:cNvSpPr>
          <p:nvPr>
            <p:ph sz="half" idx="2"/>
          </p:nvPr>
        </p:nvSpPr>
        <p:spPr>
          <a:xfrm>
            <a:off x="675744" y="1428562"/>
            <a:ext cx="4185623" cy="3304117"/>
          </a:xfrm>
        </p:spPr>
        <p:txBody>
          <a:bodyPr>
            <a:normAutofit/>
          </a:bodyPr>
          <a:lstStyle/>
          <a:p>
            <a:r>
              <a:rPr lang="en-US" sz="2000" dirty="0"/>
              <a:t>requires large memory space due to large number of candidate generation.</a:t>
            </a:r>
          </a:p>
          <a:p>
            <a:r>
              <a:rPr lang="en-US" sz="2000" dirty="0"/>
              <a:t>scans the database multiple times for generating candidate sets.</a:t>
            </a:r>
            <a:endParaRPr lang="en-IN" sz="2000" dirty="0"/>
          </a:p>
        </p:txBody>
      </p:sp>
      <p:sp>
        <p:nvSpPr>
          <p:cNvPr id="5" name="Text Placeholder 4">
            <a:extLst>
              <a:ext uri="{FF2B5EF4-FFF2-40B4-BE49-F238E27FC236}">
                <a16:creationId xmlns:a16="http://schemas.microsoft.com/office/drawing/2014/main" id="{3F494CC4-C259-81D8-8BC2-3AD97E5D0C57}"/>
              </a:ext>
            </a:extLst>
          </p:cNvPr>
          <p:cNvSpPr>
            <a:spLocks noGrp="1"/>
          </p:cNvSpPr>
          <p:nvPr>
            <p:ph type="body" sz="quarter" idx="3"/>
          </p:nvPr>
        </p:nvSpPr>
        <p:spPr>
          <a:xfrm>
            <a:off x="5088383" y="528507"/>
            <a:ext cx="4185618" cy="576262"/>
          </a:xfrm>
        </p:spPr>
        <p:txBody>
          <a:bodyPr/>
          <a:lstStyle/>
          <a:p>
            <a:pPr algn="ctr"/>
            <a:r>
              <a:rPr lang="en-IN" b="1" u="sng" dirty="0"/>
              <a:t>FP GROWTH</a:t>
            </a:r>
          </a:p>
        </p:txBody>
      </p:sp>
      <p:sp>
        <p:nvSpPr>
          <p:cNvPr id="6" name="Content Placeholder 5">
            <a:extLst>
              <a:ext uri="{FF2B5EF4-FFF2-40B4-BE49-F238E27FC236}">
                <a16:creationId xmlns:a16="http://schemas.microsoft.com/office/drawing/2014/main" id="{0FA4D9CB-D5A5-C5A4-678E-8574ADFC0512}"/>
              </a:ext>
            </a:extLst>
          </p:cNvPr>
          <p:cNvSpPr>
            <a:spLocks noGrp="1"/>
          </p:cNvSpPr>
          <p:nvPr>
            <p:ph sz="quarter" idx="4"/>
          </p:nvPr>
        </p:nvSpPr>
        <p:spPr>
          <a:xfrm>
            <a:off x="5088384" y="1428562"/>
            <a:ext cx="4185617" cy="3304117"/>
          </a:xfrm>
        </p:spPr>
        <p:txBody>
          <a:bodyPr/>
          <a:lstStyle/>
          <a:p>
            <a:r>
              <a:rPr lang="en-US" sz="2000"/>
              <a:t>requires </a:t>
            </a:r>
            <a:r>
              <a:rPr lang="en-US" sz="2000" dirty="0"/>
              <a:t>less memory space due to compact structure and no candidate generation.</a:t>
            </a:r>
          </a:p>
          <a:p>
            <a:r>
              <a:rPr lang="en-US" sz="2000" dirty="0"/>
              <a:t>scans the database only twice for constructing frequent pattern tree</a:t>
            </a:r>
            <a:r>
              <a:rPr lang="en-US" dirty="0"/>
              <a:t>.</a:t>
            </a:r>
            <a:endParaRPr lang="en-IN" dirty="0"/>
          </a:p>
        </p:txBody>
      </p:sp>
      <p:cxnSp>
        <p:nvCxnSpPr>
          <p:cNvPr id="8" name="Straight Connector 7">
            <a:extLst>
              <a:ext uri="{FF2B5EF4-FFF2-40B4-BE49-F238E27FC236}">
                <a16:creationId xmlns:a16="http://schemas.microsoft.com/office/drawing/2014/main" id="{34BDBA52-5308-A3C3-3026-F04CDBFBA509}"/>
              </a:ext>
            </a:extLst>
          </p:cNvPr>
          <p:cNvCxnSpPr>
            <a:cxnSpLocks/>
          </p:cNvCxnSpPr>
          <p:nvPr/>
        </p:nvCxnSpPr>
        <p:spPr>
          <a:xfrm>
            <a:off x="4975668" y="285226"/>
            <a:ext cx="55564" cy="56961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349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6B6C-2017-2D5E-7354-8E489A3EB740}"/>
              </a:ext>
            </a:extLst>
          </p:cNvPr>
          <p:cNvSpPr>
            <a:spLocks noGrp="1"/>
          </p:cNvSpPr>
          <p:nvPr>
            <p:ph type="title"/>
          </p:nvPr>
        </p:nvSpPr>
        <p:spPr>
          <a:xfrm>
            <a:off x="677334" y="609600"/>
            <a:ext cx="8596668" cy="2150378"/>
          </a:xfrm>
        </p:spPr>
        <p:txBody>
          <a:bodyPr>
            <a:normAutofit fontScale="90000"/>
          </a:bodyPr>
          <a:lstStyle/>
          <a:p>
            <a:pPr algn="ctr"/>
            <a:br>
              <a:rPr lang="en-IN" dirty="0"/>
            </a:br>
            <a:r>
              <a:rPr lang="en-IN" sz="10700" b="1" dirty="0">
                <a:latin typeface="Segoe Script" panose="030B0504020000000003" pitchFamily="66" charset="0"/>
              </a:rPr>
              <a:t>THANK YOU</a:t>
            </a:r>
            <a:br>
              <a:rPr lang="en-IN" dirty="0"/>
            </a:br>
            <a:endParaRPr lang="en-IN" sz="9600" b="1" dirty="0">
              <a:latin typeface="Segoe Script" panose="030B0504020000000003" pitchFamily="66" charset="0"/>
            </a:endParaRPr>
          </a:p>
        </p:txBody>
      </p:sp>
      <p:sp>
        <p:nvSpPr>
          <p:cNvPr id="3" name="Content Placeholder 2">
            <a:extLst>
              <a:ext uri="{FF2B5EF4-FFF2-40B4-BE49-F238E27FC236}">
                <a16:creationId xmlns:a16="http://schemas.microsoft.com/office/drawing/2014/main" id="{7FC94B6A-65C7-8BB0-01CF-51CF20FB315C}"/>
              </a:ext>
            </a:extLst>
          </p:cNvPr>
          <p:cNvSpPr>
            <a:spLocks noGrp="1"/>
          </p:cNvSpPr>
          <p:nvPr>
            <p:ph idx="1"/>
          </p:nvPr>
        </p:nvSpPr>
        <p:spPr>
          <a:xfrm>
            <a:off x="677334" y="3036815"/>
            <a:ext cx="8596668" cy="3211585"/>
          </a:xfrm>
        </p:spPr>
        <p:txBody>
          <a:bodyPr>
            <a:normAutofit/>
          </a:bodyPr>
          <a:lstStyle/>
          <a:p>
            <a:pPr marL="0" indent="0">
              <a:buNone/>
            </a:pPr>
            <a:r>
              <a:rPr lang="en-IN" dirty="0"/>
              <a:t>    </a:t>
            </a:r>
            <a:r>
              <a:rPr lang="en-IN" sz="2800" dirty="0"/>
              <a:t>PRESENTED BY TEAM-9</a:t>
            </a:r>
          </a:p>
          <a:p>
            <a:pPr marL="0" indent="0">
              <a:buNone/>
            </a:pPr>
            <a:r>
              <a:rPr lang="en-IN" sz="2400" dirty="0"/>
              <a:t>   TEAM MEMBERS:</a:t>
            </a:r>
          </a:p>
          <a:p>
            <a:r>
              <a:rPr lang="en-IN" sz="2000" dirty="0"/>
              <a:t>T Jayanth</a:t>
            </a:r>
          </a:p>
          <a:p>
            <a:r>
              <a:rPr lang="en-IN" sz="2000" dirty="0"/>
              <a:t>A Sandhya</a:t>
            </a:r>
          </a:p>
          <a:p>
            <a:r>
              <a:rPr lang="en-IN" sz="2000" dirty="0"/>
              <a:t>B Veda </a:t>
            </a:r>
            <a:r>
              <a:rPr lang="en-IN" sz="2000" dirty="0" err="1"/>
              <a:t>Varshitha</a:t>
            </a:r>
            <a:endParaRPr lang="en-IN" sz="2000" dirty="0"/>
          </a:p>
          <a:p>
            <a:r>
              <a:rPr lang="en-IN" sz="2000" dirty="0"/>
              <a:t>G Kavya</a:t>
            </a:r>
          </a:p>
          <a:p>
            <a:r>
              <a:rPr lang="en-IN" sz="2000" dirty="0"/>
              <a:t>V N S Pranav Akhilesh</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614339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27615A8-F693-6DFD-1BAB-D46867CE9814}"/>
              </a:ext>
            </a:extLst>
          </p:cNvPr>
          <p:cNvSpPr>
            <a:spLocks noGrp="1"/>
          </p:cNvSpPr>
          <p:nvPr>
            <p:ph type="title"/>
          </p:nvPr>
        </p:nvSpPr>
        <p:spPr>
          <a:xfrm>
            <a:off x="677336" y="3776769"/>
            <a:ext cx="8596668" cy="2374084"/>
          </a:xfrm>
        </p:spPr>
        <p:txBody>
          <a:bodyPr>
            <a:noAutofit/>
          </a:bodyPr>
          <a:lstStyle/>
          <a:p>
            <a:pPr marL="342900" indent="-342900">
              <a:buFont typeface="Wingdings" panose="05000000000000000000" pitchFamily="2" charset="2"/>
              <a:buChar char="Ø"/>
            </a:pPr>
            <a:r>
              <a:rPr lang="en-IN" sz="2400" dirty="0">
                <a:solidFill>
                  <a:schemeClr val="tx1"/>
                </a:solidFill>
              </a:rPr>
              <a:t>On observing the given table, people who buy Cake also buy beer in most of the cases and people who buy milk may also buy coke</a:t>
            </a:r>
            <a:br>
              <a:rPr lang="en-IN" sz="2400" dirty="0">
                <a:solidFill>
                  <a:schemeClr val="tx1"/>
                </a:solidFill>
              </a:rPr>
            </a:br>
            <a:r>
              <a:rPr lang="en-IN" sz="2400" dirty="0">
                <a:solidFill>
                  <a:schemeClr val="tx1"/>
                </a:solidFill>
              </a:rPr>
              <a:t>If you look at a lot of such transactions, we can observe certain patterns in the form of rules. We call them association rules.</a:t>
            </a:r>
            <a:br>
              <a:rPr lang="en-IN" sz="2400" dirty="0">
                <a:solidFill>
                  <a:schemeClr val="tx1"/>
                </a:solidFill>
              </a:rPr>
            </a:br>
            <a:endParaRPr lang="en-IN" sz="2400" dirty="0">
              <a:solidFill>
                <a:schemeClr val="tx1"/>
              </a:solidFill>
            </a:endParaRPr>
          </a:p>
        </p:txBody>
      </p:sp>
      <p:graphicFrame>
        <p:nvGraphicFramePr>
          <p:cNvPr id="2" name="Table 2">
            <a:extLst>
              <a:ext uri="{FF2B5EF4-FFF2-40B4-BE49-F238E27FC236}">
                <a16:creationId xmlns:a16="http://schemas.microsoft.com/office/drawing/2014/main" id="{A0DB1ED9-AA33-FE57-DF12-998A3DCB1BEE}"/>
              </a:ext>
            </a:extLst>
          </p:cNvPr>
          <p:cNvGraphicFramePr>
            <a:graphicFrameLocks noGrp="1"/>
          </p:cNvGraphicFramePr>
          <p:nvPr>
            <p:ph sz="half" idx="1"/>
            <p:extLst>
              <p:ext uri="{D42A27DB-BD31-4B8C-83A1-F6EECF244321}">
                <p14:modId xmlns:p14="http://schemas.microsoft.com/office/powerpoint/2010/main" val="3060885796"/>
              </p:ext>
            </p:extLst>
          </p:nvPr>
        </p:nvGraphicFramePr>
        <p:xfrm>
          <a:off x="2553879" y="522117"/>
          <a:ext cx="5479688" cy="2906883"/>
        </p:xfrm>
        <a:graphic>
          <a:graphicData uri="http://schemas.openxmlformats.org/drawingml/2006/table">
            <a:tbl>
              <a:tblPr firstRow="1" bandRow="1">
                <a:tableStyleId>{5C22544A-7EE6-4342-B048-85BDC9FD1C3A}</a:tableStyleId>
              </a:tblPr>
              <a:tblGrid>
                <a:gridCol w="1345261">
                  <a:extLst>
                    <a:ext uri="{9D8B030D-6E8A-4147-A177-3AD203B41FA5}">
                      <a16:colId xmlns:a16="http://schemas.microsoft.com/office/drawing/2014/main" val="253641281"/>
                    </a:ext>
                  </a:extLst>
                </a:gridCol>
                <a:gridCol w="4134427">
                  <a:extLst>
                    <a:ext uri="{9D8B030D-6E8A-4147-A177-3AD203B41FA5}">
                      <a16:colId xmlns:a16="http://schemas.microsoft.com/office/drawing/2014/main" val="4104711290"/>
                    </a:ext>
                  </a:extLst>
                </a:gridCol>
              </a:tblGrid>
              <a:tr h="416734">
                <a:tc>
                  <a:txBody>
                    <a:bodyPr/>
                    <a:lstStyle/>
                    <a:p>
                      <a:pPr algn="ctr"/>
                      <a:r>
                        <a:rPr lang="en-IN" sz="2000" b="1" dirty="0"/>
                        <a:t>TID</a:t>
                      </a:r>
                    </a:p>
                  </a:txBody>
                  <a:tcPr/>
                </a:tc>
                <a:tc>
                  <a:txBody>
                    <a:bodyPr/>
                    <a:lstStyle/>
                    <a:p>
                      <a:pPr algn="ctr"/>
                      <a:r>
                        <a:rPr lang="en-IN" sz="2000" b="1" dirty="0"/>
                        <a:t>ITEMS</a:t>
                      </a:r>
                    </a:p>
                  </a:txBody>
                  <a:tcPr/>
                </a:tc>
                <a:extLst>
                  <a:ext uri="{0D108BD9-81ED-4DB2-BD59-A6C34878D82A}">
                    <a16:rowId xmlns:a16="http://schemas.microsoft.com/office/drawing/2014/main" val="3275422704"/>
                  </a:ext>
                </a:extLst>
              </a:tr>
              <a:tr h="416734">
                <a:tc>
                  <a:txBody>
                    <a:bodyPr/>
                    <a:lstStyle/>
                    <a:p>
                      <a:pPr algn="ctr"/>
                      <a:r>
                        <a:rPr lang="en-IN" sz="2000" b="1" dirty="0"/>
                        <a:t>1</a:t>
                      </a:r>
                    </a:p>
                  </a:txBody>
                  <a:tcPr/>
                </a:tc>
                <a:tc>
                  <a:txBody>
                    <a:bodyPr/>
                    <a:lstStyle/>
                    <a:p>
                      <a:pPr algn="ctr"/>
                      <a:r>
                        <a:rPr lang="en-IN" sz="2000" b="1" dirty="0"/>
                        <a:t>Bread , Milk</a:t>
                      </a:r>
                    </a:p>
                  </a:txBody>
                  <a:tcPr/>
                </a:tc>
                <a:extLst>
                  <a:ext uri="{0D108BD9-81ED-4DB2-BD59-A6C34878D82A}">
                    <a16:rowId xmlns:a16="http://schemas.microsoft.com/office/drawing/2014/main" val="2495678883"/>
                  </a:ext>
                </a:extLst>
              </a:tr>
              <a:tr h="492231">
                <a:tc>
                  <a:txBody>
                    <a:bodyPr/>
                    <a:lstStyle/>
                    <a:p>
                      <a:pPr algn="ctr"/>
                      <a:r>
                        <a:rPr lang="en-IN" sz="2000" b="1" dirty="0"/>
                        <a:t>2</a:t>
                      </a:r>
                    </a:p>
                  </a:txBody>
                  <a:tcPr/>
                </a:tc>
                <a:tc>
                  <a:txBody>
                    <a:bodyPr/>
                    <a:lstStyle/>
                    <a:p>
                      <a:pPr algn="ctr"/>
                      <a:r>
                        <a:rPr lang="en-IN" sz="2000" b="1" dirty="0"/>
                        <a:t>Bread ,</a:t>
                      </a:r>
                      <a:r>
                        <a:rPr lang="en-IN" sz="2000" b="1" dirty="0" err="1"/>
                        <a:t>Cake,Beer</a:t>
                      </a:r>
                      <a:r>
                        <a:rPr lang="en-IN" sz="2000" b="1" dirty="0"/>
                        <a:t> , Eggs</a:t>
                      </a:r>
                    </a:p>
                  </a:txBody>
                  <a:tcPr/>
                </a:tc>
                <a:extLst>
                  <a:ext uri="{0D108BD9-81ED-4DB2-BD59-A6C34878D82A}">
                    <a16:rowId xmlns:a16="http://schemas.microsoft.com/office/drawing/2014/main" val="585312222"/>
                  </a:ext>
                </a:extLst>
              </a:tr>
              <a:tr h="474453">
                <a:tc>
                  <a:txBody>
                    <a:bodyPr/>
                    <a:lstStyle/>
                    <a:p>
                      <a:pPr algn="ctr"/>
                      <a:r>
                        <a:rPr lang="en-IN" sz="2000" b="1" dirty="0"/>
                        <a:t>3</a:t>
                      </a:r>
                    </a:p>
                  </a:txBody>
                  <a:tcPr/>
                </a:tc>
                <a:tc>
                  <a:txBody>
                    <a:bodyPr/>
                    <a:lstStyle/>
                    <a:p>
                      <a:pPr algn="ctr"/>
                      <a:r>
                        <a:rPr lang="en-IN" sz="2000" b="1" dirty="0"/>
                        <a:t>Milk ,Cake ,Beer , Coke</a:t>
                      </a:r>
                    </a:p>
                  </a:txBody>
                  <a:tcPr/>
                </a:tc>
                <a:extLst>
                  <a:ext uri="{0D108BD9-81ED-4DB2-BD59-A6C34878D82A}">
                    <a16:rowId xmlns:a16="http://schemas.microsoft.com/office/drawing/2014/main" val="35471945"/>
                  </a:ext>
                </a:extLst>
              </a:tr>
              <a:tr h="491705">
                <a:tc>
                  <a:txBody>
                    <a:bodyPr/>
                    <a:lstStyle/>
                    <a:p>
                      <a:pPr algn="ctr"/>
                      <a:r>
                        <a:rPr lang="en-IN" sz="2000" b="1" dirty="0"/>
                        <a:t>4</a:t>
                      </a:r>
                    </a:p>
                  </a:txBody>
                  <a:tcPr/>
                </a:tc>
                <a:tc>
                  <a:txBody>
                    <a:bodyPr/>
                    <a:lstStyle/>
                    <a:p>
                      <a:pPr algn="ctr"/>
                      <a:r>
                        <a:rPr lang="en-IN" sz="2000" b="1" dirty="0"/>
                        <a:t>Bread ,Milk ,Cake , Beer</a:t>
                      </a:r>
                    </a:p>
                  </a:txBody>
                  <a:tcPr/>
                </a:tc>
                <a:extLst>
                  <a:ext uri="{0D108BD9-81ED-4DB2-BD59-A6C34878D82A}">
                    <a16:rowId xmlns:a16="http://schemas.microsoft.com/office/drawing/2014/main" val="1412211399"/>
                  </a:ext>
                </a:extLst>
              </a:tr>
              <a:tr h="615026">
                <a:tc>
                  <a:txBody>
                    <a:bodyPr/>
                    <a:lstStyle/>
                    <a:p>
                      <a:pPr algn="ctr"/>
                      <a:r>
                        <a:rPr lang="en-IN" sz="2000" b="1" dirty="0"/>
                        <a:t>5</a:t>
                      </a:r>
                    </a:p>
                  </a:txBody>
                  <a:tcPr/>
                </a:tc>
                <a:tc>
                  <a:txBody>
                    <a:bodyPr/>
                    <a:lstStyle/>
                    <a:p>
                      <a:pPr algn="ctr"/>
                      <a:r>
                        <a:rPr lang="en-IN" sz="2000" b="1" dirty="0"/>
                        <a:t>Bread ,Milk ,Cake , Coke</a:t>
                      </a:r>
                    </a:p>
                  </a:txBody>
                  <a:tcPr/>
                </a:tc>
                <a:extLst>
                  <a:ext uri="{0D108BD9-81ED-4DB2-BD59-A6C34878D82A}">
                    <a16:rowId xmlns:a16="http://schemas.microsoft.com/office/drawing/2014/main" val="504285148"/>
                  </a:ext>
                </a:extLst>
              </a:tr>
            </a:tbl>
          </a:graphicData>
        </a:graphic>
      </p:graphicFrame>
      <p:sp>
        <p:nvSpPr>
          <p:cNvPr id="5" name="Content Placeholder 4">
            <a:extLst>
              <a:ext uri="{FF2B5EF4-FFF2-40B4-BE49-F238E27FC236}">
                <a16:creationId xmlns:a16="http://schemas.microsoft.com/office/drawing/2014/main" id="{505C9435-B677-5930-C017-13945D54723E}"/>
              </a:ext>
            </a:extLst>
          </p:cNvPr>
          <p:cNvSpPr>
            <a:spLocks noGrp="1"/>
          </p:cNvSpPr>
          <p:nvPr>
            <p:ph sz="half" idx="2"/>
          </p:nvPr>
        </p:nvSpPr>
        <p:spPr/>
        <p:txBody>
          <a:bodyPr/>
          <a:lstStyle/>
          <a:p>
            <a:pPr marL="0" indent="0">
              <a:buNone/>
            </a:pPr>
            <a:r>
              <a:rPr lang="en-IN" dirty="0"/>
              <a:t> </a:t>
            </a:r>
          </a:p>
        </p:txBody>
      </p:sp>
    </p:spTree>
    <p:extLst>
      <p:ext uri="{BB962C8B-B14F-4D97-AF65-F5344CB8AC3E}">
        <p14:creationId xmlns:p14="http://schemas.microsoft.com/office/powerpoint/2010/main" val="3543316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07D91D-8841-C4C6-BCF9-2F9C2696F50E}"/>
              </a:ext>
            </a:extLst>
          </p:cNvPr>
          <p:cNvSpPr>
            <a:spLocks noGrp="1"/>
          </p:cNvSpPr>
          <p:nvPr>
            <p:ph type="title"/>
          </p:nvPr>
        </p:nvSpPr>
        <p:spPr>
          <a:xfrm>
            <a:off x="677334" y="-1392573"/>
            <a:ext cx="8596668" cy="687897"/>
          </a:xfrm>
        </p:spPr>
        <p:txBody>
          <a:bodyPr/>
          <a:lstStyle/>
          <a:p>
            <a:endParaRPr lang="en-IN" dirty="0"/>
          </a:p>
        </p:txBody>
      </p:sp>
      <p:sp>
        <p:nvSpPr>
          <p:cNvPr id="6" name="Content Placeholder 5">
            <a:extLst>
              <a:ext uri="{FF2B5EF4-FFF2-40B4-BE49-F238E27FC236}">
                <a16:creationId xmlns:a16="http://schemas.microsoft.com/office/drawing/2014/main" id="{6D98C5C3-7CCC-E3C9-DDD6-06120B5DF714}"/>
              </a:ext>
            </a:extLst>
          </p:cNvPr>
          <p:cNvSpPr>
            <a:spLocks noGrp="1"/>
          </p:cNvSpPr>
          <p:nvPr>
            <p:ph idx="1"/>
          </p:nvPr>
        </p:nvSpPr>
        <p:spPr>
          <a:xfrm>
            <a:off x="677334" y="620785"/>
            <a:ext cx="8596668" cy="5420577"/>
          </a:xfrm>
        </p:spPr>
        <p:txBody>
          <a:bodyPr>
            <a:normAutofit/>
          </a:bodyPr>
          <a:lstStyle/>
          <a:p>
            <a:r>
              <a:rPr lang="en-IN" sz="2400" dirty="0"/>
              <a:t>There are two parts in an association rule: the left hand side is an itemset ; that means, a collection of items such as milk , bread etc and so as the right hand side.</a:t>
            </a:r>
          </a:p>
          <a:p>
            <a:r>
              <a:rPr lang="en-IN" sz="2400" dirty="0"/>
              <a:t>Examples of Association Rules:</a:t>
            </a:r>
          </a:p>
          <a:p>
            <a:pPr marL="0" indent="0">
              <a:buNone/>
            </a:pPr>
            <a:r>
              <a:rPr lang="en-IN" sz="2400" dirty="0"/>
              <a:t>     {Cake} -&gt; {Beer}</a:t>
            </a:r>
          </a:p>
          <a:p>
            <a:pPr marL="0" indent="0">
              <a:buNone/>
            </a:pPr>
            <a:r>
              <a:rPr lang="en-IN" sz="2400" dirty="0"/>
              <a:t>     {</a:t>
            </a:r>
            <a:r>
              <a:rPr lang="en-IN" sz="2400" dirty="0" err="1"/>
              <a:t>Milk,Bread</a:t>
            </a:r>
            <a:r>
              <a:rPr lang="en-IN" sz="2400" dirty="0"/>
              <a:t>} -&gt; {</a:t>
            </a:r>
            <a:r>
              <a:rPr lang="en-IN" sz="2400" dirty="0" err="1"/>
              <a:t>Eggs,Coke</a:t>
            </a:r>
            <a:r>
              <a:rPr lang="en-IN" sz="2400" dirty="0"/>
              <a:t>}</a:t>
            </a:r>
          </a:p>
          <a:p>
            <a:pPr marL="0" indent="0">
              <a:buNone/>
            </a:pPr>
            <a:r>
              <a:rPr lang="en-IN" sz="2400" dirty="0"/>
              <a:t>     {</a:t>
            </a:r>
            <a:r>
              <a:rPr lang="en-IN" sz="2400" dirty="0" err="1"/>
              <a:t>Beer,Bread</a:t>
            </a:r>
            <a:r>
              <a:rPr lang="en-IN" sz="2400" dirty="0"/>
              <a:t>} -&gt; {Milk}</a:t>
            </a:r>
          </a:p>
          <a:p>
            <a:pPr marL="0" indent="0">
              <a:buNone/>
            </a:pPr>
            <a:endParaRPr lang="en-IN" sz="2000" dirty="0"/>
          </a:p>
          <a:p>
            <a:pPr marL="0" indent="0">
              <a:buNone/>
            </a:pPr>
            <a:r>
              <a:rPr lang="en-IN" sz="2400" dirty="0"/>
              <a:t>Can we find some association between these two items? In other words, how can we assume that whenever customer buys bread and </a:t>
            </a:r>
            <a:r>
              <a:rPr lang="en-IN" sz="2400" dirty="0" err="1"/>
              <a:t>milk,he</a:t>
            </a:r>
            <a:r>
              <a:rPr lang="en-IN" sz="2400" dirty="0"/>
              <a:t> most probably buys beer???</a:t>
            </a:r>
          </a:p>
          <a:p>
            <a:pPr>
              <a:buFont typeface="Wingdings" panose="05000000000000000000" pitchFamily="2" charset="2"/>
              <a:buChar char="Ø"/>
            </a:pPr>
            <a:endParaRPr lang="en-IN" sz="2400" dirty="0"/>
          </a:p>
          <a:p>
            <a:pPr marL="0" indent="0">
              <a:buNone/>
            </a:pPr>
            <a:endParaRPr lang="en-IN" sz="2000" dirty="0"/>
          </a:p>
        </p:txBody>
      </p:sp>
    </p:spTree>
    <p:extLst>
      <p:ext uri="{BB962C8B-B14F-4D97-AF65-F5344CB8AC3E}">
        <p14:creationId xmlns:p14="http://schemas.microsoft.com/office/powerpoint/2010/main" val="150640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586F-3846-2704-C190-259064D5DB31}"/>
              </a:ext>
            </a:extLst>
          </p:cNvPr>
          <p:cNvSpPr>
            <a:spLocks noGrp="1"/>
          </p:cNvSpPr>
          <p:nvPr>
            <p:ph type="title"/>
          </p:nvPr>
        </p:nvSpPr>
        <p:spPr>
          <a:xfrm>
            <a:off x="677334" y="609600"/>
            <a:ext cx="8596668" cy="732639"/>
          </a:xfrm>
        </p:spPr>
        <p:txBody>
          <a:bodyPr>
            <a:normAutofit fontScale="90000"/>
          </a:bodyPr>
          <a:lstStyle/>
          <a:p>
            <a:r>
              <a:rPr lang="en-IN" sz="2200" dirty="0">
                <a:solidFill>
                  <a:schemeClr val="tx1"/>
                </a:solidFill>
                <a:latin typeface="+mn-lt"/>
              </a:rPr>
              <a:t>So as to find out the association between the items we have to define three terms:</a:t>
            </a:r>
            <a:br>
              <a:rPr lang="en-IN" sz="3600" dirty="0">
                <a:solidFill>
                  <a:schemeClr val="tx1"/>
                </a:solidFill>
                <a:latin typeface="+mn-lt"/>
              </a:rPr>
            </a:br>
            <a:br>
              <a:rPr lang="en-IN" sz="4000" dirty="0">
                <a:solidFill>
                  <a:srgbClr val="234070"/>
                </a:solidFill>
                <a:latin typeface="+mn-lt"/>
              </a:rPr>
            </a:br>
            <a:endParaRPr lang="en-IN" dirty="0"/>
          </a:p>
        </p:txBody>
      </p:sp>
      <p:sp>
        <p:nvSpPr>
          <p:cNvPr id="3" name="Content Placeholder 2">
            <a:extLst>
              <a:ext uri="{FF2B5EF4-FFF2-40B4-BE49-F238E27FC236}">
                <a16:creationId xmlns:a16="http://schemas.microsoft.com/office/drawing/2014/main" id="{DEFA71C6-7F21-64B7-5F2C-DC967424F387}"/>
              </a:ext>
            </a:extLst>
          </p:cNvPr>
          <p:cNvSpPr>
            <a:spLocks noGrp="1"/>
          </p:cNvSpPr>
          <p:nvPr>
            <p:ph idx="1"/>
          </p:nvPr>
        </p:nvSpPr>
        <p:spPr>
          <a:xfrm>
            <a:off x="744446" y="1519408"/>
            <a:ext cx="8596668" cy="4614234"/>
          </a:xfrm>
        </p:spPr>
        <p:txBody>
          <a:bodyPr/>
          <a:lstStyle/>
          <a:p>
            <a:pPr marL="0" indent="0">
              <a:buNone/>
            </a:pPr>
            <a:r>
              <a:rPr lang="en-IN" sz="2400" dirty="0">
                <a:solidFill>
                  <a:srgbClr val="234070"/>
                </a:solidFill>
              </a:rPr>
              <a:t>SUPPORT:</a:t>
            </a:r>
            <a:endParaRPr lang="en-IN" sz="2000" dirty="0">
              <a:solidFill>
                <a:srgbClr val="234070"/>
              </a:solidFill>
            </a:endParaRPr>
          </a:p>
          <a:p>
            <a:pPr marL="0" indent="0">
              <a:buNone/>
            </a:pPr>
            <a:r>
              <a:rPr lang="en-IN" sz="2000" dirty="0">
                <a:solidFill>
                  <a:srgbClr val="234070"/>
                </a:solidFill>
              </a:rPr>
              <a:t>     </a:t>
            </a:r>
            <a:r>
              <a:rPr lang="en-IN" sz="2000" dirty="0">
                <a:solidFill>
                  <a:schemeClr val="tx1"/>
                </a:solidFill>
              </a:rPr>
              <a:t>Fraction of transactions that contain the </a:t>
            </a:r>
            <a:r>
              <a:rPr lang="en-IN" sz="2000" dirty="0" err="1">
                <a:solidFill>
                  <a:schemeClr val="tx1"/>
                </a:solidFill>
              </a:rPr>
              <a:t>itemsets</a:t>
            </a:r>
            <a:r>
              <a:rPr lang="en-IN" sz="2000" dirty="0">
                <a:solidFill>
                  <a:schemeClr val="tx1"/>
                </a:solidFill>
              </a:rPr>
              <a:t> X and Y </a:t>
            </a:r>
          </a:p>
          <a:p>
            <a:pPr marL="0" indent="0">
              <a:buNone/>
            </a:pPr>
            <a:r>
              <a:rPr lang="en-IN" sz="2000" dirty="0">
                <a:solidFill>
                  <a:schemeClr val="tx1"/>
                </a:solidFill>
              </a:rPr>
              <a:t>     </a:t>
            </a:r>
            <a:endParaRPr lang="en-IN" sz="2400" dirty="0">
              <a:solidFill>
                <a:srgbClr val="234070"/>
              </a:solidFill>
            </a:endParaRPr>
          </a:p>
          <a:p>
            <a:pPr marL="0" indent="0">
              <a:buNone/>
            </a:pPr>
            <a:endParaRPr lang="en-IN" dirty="0"/>
          </a:p>
          <a:p>
            <a:pPr marL="0" indent="0">
              <a:buNone/>
            </a:pPr>
            <a:endParaRPr lang="en-IN" sz="2400" dirty="0">
              <a:solidFill>
                <a:srgbClr val="234070"/>
              </a:solidFill>
            </a:endParaRPr>
          </a:p>
          <a:p>
            <a:pPr marL="0" indent="0">
              <a:buNone/>
            </a:pPr>
            <a:r>
              <a:rPr lang="en-IN" sz="2400" dirty="0">
                <a:solidFill>
                  <a:srgbClr val="234070"/>
                </a:solidFill>
              </a:rPr>
              <a:t>CONFIDENCE:</a:t>
            </a:r>
          </a:p>
          <a:p>
            <a:pPr marL="0" indent="0">
              <a:buNone/>
            </a:pPr>
            <a:r>
              <a:rPr lang="en-IN" sz="2400" dirty="0">
                <a:solidFill>
                  <a:srgbClr val="234070"/>
                </a:solidFill>
              </a:rPr>
              <a:t>    </a:t>
            </a:r>
            <a:r>
              <a:rPr lang="en-IN" sz="2000" dirty="0">
                <a:solidFill>
                  <a:schemeClr val="tx1"/>
                </a:solidFill>
              </a:rPr>
              <a:t>Measures how often items in Y appear in transactions that contain X</a:t>
            </a:r>
          </a:p>
          <a:p>
            <a:pPr marL="0" indent="0">
              <a:buNone/>
            </a:pPr>
            <a:endParaRPr lang="en-IN" sz="2000" dirty="0">
              <a:solidFill>
                <a:srgbClr val="234070"/>
              </a:solidFill>
            </a:endParaRPr>
          </a:p>
          <a:p>
            <a:pPr marL="0" indent="0">
              <a:buNone/>
            </a:pPr>
            <a:endParaRPr lang="en-IN" sz="2000" dirty="0">
              <a:solidFill>
                <a:srgbClr val="234070"/>
              </a:solidFill>
            </a:endParaRPr>
          </a:p>
          <a:p>
            <a:pPr marL="0" indent="0">
              <a:buNone/>
            </a:pPr>
            <a:endParaRPr lang="en-IN" sz="2000" dirty="0">
              <a:solidFill>
                <a:srgbClr val="234070"/>
              </a:solidFill>
            </a:endParaRPr>
          </a:p>
        </p:txBody>
      </p:sp>
      <p:pic>
        <p:nvPicPr>
          <p:cNvPr id="1026" name="Picture 2">
            <a:extLst>
              <a:ext uri="{FF2B5EF4-FFF2-40B4-BE49-F238E27FC236}">
                <a16:creationId xmlns:a16="http://schemas.microsoft.com/office/drawing/2014/main" id="{FB1DDD24-4707-AA0C-3D3F-672EB6B32F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34" r="8220"/>
          <a:stretch/>
        </p:blipFill>
        <p:spPr bwMode="auto">
          <a:xfrm>
            <a:off x="847287" y="2599638"/>
            <a:ext cx="9187839" cy="8293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5309425-EB63-F7DF-2003-C2ED795A2E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37" r="14639"/>
          <a:stretch/>
        </p:blipFill>
        <p:spPr bwMode="auto">
          <a:xfrm>
            <a:off x="1077958" y="4849984"/>
            <a:ext cx="8196044" cy="82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16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71E3-9C0B-0EAC-5314-194B49AB6223}"/>
              </a:ext>
            </a:extLst>
          </p:cNvPr>
          <p:cNvSpPr>
            <a:spLocks noGrp="1"/>
          </p:cNvSpPr>
          <p:nvPr>
            <p:ph type="title"/>
          </p:nvPr>
        </p:nvSpPr>
        <p:spPr>
          <a:xfrm>
            <a:off x="677334" y="609600"/>
            <a:ext cx="8596668" cy="2385270"/>
          </a:xfrm>
        </p:spPr>
        <p:txBody>
          <a:bodyPr>
            <a:normAutofit/>
          </a:bodyPr>
          <a:lstStyle/>
          <a:p>
            <a:r>
              <a:rPr lang="en-IN" sz="2700" dirty="0"/>
              <a:t>LIFT:</a:t>
            </a:r>
            <a:br>
              <a:rPr lang="en-IN" dirty="0"/>
            </a:br>
            <a:r>
              <a:rPr lang="en-IN" sz="2200" dirty="0">
                <a:solidFill>
                  <a:schemeClr val="tx1"/>
                </a:solidFill>
                <a:latin typeface="+mn-lt"/>
              </a:rPr>
              <a:t>Confidence of the rule divided by expected confidence</a:t>
            </a:r>
          </a:p>
        </p:txBody>
      </p:sp>
      <p:sp>
        <p:nvSpPr>
          <p:cNvPr id="4" name="Content Placeholder 3">
            <a:extLst>
              <a:ext uri="{FF2B5EF4-FFF2-40B4-BE49-F238E27FC236}">
                <a16:creationId xmlns:a16="http://schemas.microsoft.com/office/drawing/2014/main" id="{46C3A56B-A808-F978-2DED-F28D5622A926}"/>
              </a:ext>
            </a:extLst>
          </p:cNvPr>
          <p:cNvSpPr>
            <a:spLocks noGrp="1"/>
          </p:cNvSpPr>
          <p:nvPr>
            <p:ph idx="1"/>
          </p:nvPr>
        </p:nvSpPr>
        <p:spPr>
          <a:xfrm>
            <a:off x="677334" y="2776757"/>
            <a:ext cx="8596668" cy="3264606"/>
          </a:xfrm>
        </p:spPr>
        <p:txBody>
          <a:bodyPr>
            <a:normAutofit/>
          </a:bodyPr>
          <a:lstStyle/>
          <a:p>
            <a:pPr marL="0" indent="0">
              <a:buNone/>
            </a:pPr>
            <a:r>
              <a:rPr lang="en-IN" sz="2000" dirty="0"/>
              <a:t>Lift near 1 indicates X and Y almost appear together as expected</a:t>
            </a:r>
          </a:p>
          <a:p>
            <a:pPr marL="0" indent="0">
              <a:buNone/>
            </a:pPr>
            <a:r>
              <a:rPr lang="en-IN" sz="2000" dirty="0"/>
              <a:t>Lift &gt;1 indicates X and Y appear together more than expected</a:t>
            </a:r>
          </a:p>
          <a:p>
            <a:pPr marL="0" indent="0">
              <a:buNone/>
            </a:pPr>
            <a:r>
              <a:rPr lang="en-IN" sz="2000" dirty="0"/>
              <a:t>Lift&lt;1 indicates X and Y appear together less than expected. </a:t>
            </a:r>
          </a:p>
          <a:p>
            <a:pPr marL="0" indent="0">
              <a:buNone/>
            </a:pPr>
            <a:endParaRPr lang="en-IN" sz="2000" dirty="0"/>
          </a:p>
          <a:p>
            <a:pPr marL="0" indent="0">
              <a:buNone/>
            </a:pPr>
            <a:r>
              <a:rPr lang="en-IN" sz="2400" dirty="0">
                <a:solidFill>
                  <a:srgbClr val="2162DC"/>
                </a:solidFill>
              </a:rPr>
              <a:t>NOTE:</a:t>
            </a:r>
          </a:p>
          <a:p>
            <a:pPr marL="0" indent="0">
              <a:buNone/>
            </a:pPr>
            <a:r>
              <a:rPr lang="en-IN" sz="2000" dirty="0"/>
              <a:t>For measuring associations for any transaction , we assume a minimum support and confidence . If it is not met, then the itemset is discarded.</a:t>
            </a:r>
          </a:p>
        </p:txBody>
      </p:sp>
      <p:pic>
        <p:nvPicPr>
          <p:cNvPr id="2052" name="Picture 4">
            <a:extLst>
              <a:ext uri="{FF2B5EF4-FFF2-40B4-BE49-F238E27FC236}">
                <a16:creationId xmlns:a16="http://schemas.microsoft.com/office/drawing/2014/main" id="{AA0AAAC6-F4B4-0A66-9D4C-144E5FC30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88" y="1635853"/>
            <a:ext cx="8829004" cy="679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305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F4BA-BD14-1A08-187D-8F824DB0E80E}"/>
              </a:ext>
            </a:extLst>
          </p:cNvPr>
          <p:cNvSpPr>
            <a:spLocks noGrp="1"/>
          </p:cNvSpPr>
          <p:nvPr>
            <p:ph type="title"/>
          </p:nvPr>
        </p:nvSpPr>
        <p:spPr>
          <a:xfrm>
            <a:off x="6518246" y="609600"/>
            <a:ext cx="3204593" cy="2167156"/>
          </a:xfrm>
        </p:spPr>
        <p:txBody>
          <a:bodyPr>
            <a:normAutofit/>
          </a:bodyPr>
          <a:lstStyle/>
          <a:p>
            <a:r>
              <a:rPr lang="en-IN" sz="2400" dirty="0"/>
              <a:t>From the table, consider the      association rule               {</a:t>
            </a:r>
            <a:r>
              <a:rPr lang="en-IN" sz="2400" dirty="0" err="1"/>
              <a:t>Milk,Cake</a:t>
            </a:r>
            <a:r>
              <a:rPr lang="en-IN" sz="2400" dirty="0"/>
              <a:t>}-&gt;{Beer}</a:t>
            </a:r>
          </a:p>
        </p:txBody>
      </p:sp>
      <p:sp>
        <p:nvSpPr>
          <p:cNvPr id="3" name="Content Placeholder 2">
            <a:extLst>
              <a:ext uri="{FF2B5EF4-FFF2-40B4-BE49-F238E27FC236}">
                <a16:creationId xmlns:a16="http://schemas.microsoft.com/office/drawing/2014/main" id="{850528B8-4B8A-24E2-2A49-E29F3CC150EA}"/>
              </a:ext>
            </a:extLst>
          </p:cNvPr>
          <p:cNvSpPr>
            <a:spLocks noGrp="1"/>
          </p:cNvSpPr>
          <p:nvPr>
            <p:ph idx="1"/>
          </p:nvPr>
        </p:nvSpPr>
        <p:spPr>
          <a:xfrm>
            <a:off x="677334" y="2160589"/>
            <a:ext cx="8852560" cy="3880773"/>
          </a:xfrm>
        </p:spPr>
        <p:txBody>
          <a:bodyPr/>
          <a:lstStyle/>
          <a:p>
            <a:endParaRPr lang="en-IN" dirty="0"/>
          </a:p>
          <a:p>
            <a:endParaRPr lang="en-IN" dirty="0"/>
          </a:p>
          <a:p>
            <a:pPr marL="0" indent="0">
              <a:buNone/>
            </a:pPr>
            <a:endParaRPr lang="en-IN" sz="2400" dirty="0"/>
          </a:p>
          <a:p>
            <a:r>
              <a:rPr lang="en-IN" sz="2400" dirty="0"/>
              <a:t>Support= </a:t>
            </a:r>
            <a:r>
              <a:rPr lang="el-GR" sz="2400" dirty="0"/>
              <a:t>σ</a:t>
            </a:r>
            <a:r>
              <a:rPr lang="en-IN" sz="2400" dirty="0"/>
              <a:t>(</a:t>
            </a:r>
            <a:r>
              <a:rPr lang="en-IN" sz="2400" dirty="0" err="1"/>
              <a:t>Milk,Cake,Beer</a:t>
            </a:r>
            <a:r>
              <a:rPr lang="en-IN" sz="2400" dirty="0"/>
              <a:t>)/n = 2/5 =0.4</a:t>
            </a:r>
          </a:p>
          <a:p>
            <a:r>
              <a:rPr lang="en-IN" sz="2400" dirty="0"/>
              <a:t>Confidence = </a:t>
            </a:r>
            <a:r>
              <a:rPr lang="el-GR" sz="2400" dirty="0"/>
              <a:t>σ</a:t>
            </a:r>
            <a:r>
              <a:rPr lang="en-IN" sz="2400" dirty="0"/>
              <a:t>(</a:t>
            </a:r>
            <a:r>
              <a:rPr lang="en-IN" sz="2400" dirty="0" err="1"/>
              <a:t>Milk,Cake,Beer</a:t>
            </a:r>
            <a:r>
              <a:rPr lang="en-IN" sz="2400" dirty="0"/>
              <a:t>)/</a:t>
            </a:r>
            <a:r>
              <a:rPr lang="el-GR" sz="2400" dirty="0"/>
              <a:t>σ</a:t>
            </a:r>
            <a:r>
              <a:rPr lang="en-IN" sz="2400" dirty="0"/>
              <a:t>(</a:t>
            </a:r>
            <a:r>
              <a:rPr lang="en-IN" sz="2400" dirty="0" err="1"/>
              <a:t>Milk,Cake</a:t>
            </a:r>
            <a:r>
              <a:rPr lang="en-IN" sz="2400" dirty="0"/>
              <a:t>)</a:t>
            </a:r>
          </a:p>
          <a:p>
            <a:pPr marL="0" indent="0">
              <a:buNone/>
            </a:pPr>
            <a:r>
              <a:rPr lang="en-IN" sz="2400" dirty="0"/>
              <a:t>                     = 2/3 = 0.67</a:t>
            </a:r>
          </a:p>
          <a:p>
            <a:r>
              <a:rPr lang="en-IN" sz="2400" dirty="0"/>
              <a:t>Lift = supp(</a:t>
            </a:r>
            <a:r>
              <a:rPr lang="en-IN" sz="2400" dirty="0" err="1"/>
              <a:t>Milk,Cake,Beer</a:t>
            </a:r>
            <a:r>
              <a:rPr lang="en-IN" sz="2400" dirty="0"/>
              <a:t>)/supp(</a:t>
            </a:r>
            <a:r>
              <a:rPr lang="en-IN" sz="2400" dirty="0" err="1"/>
              <a:t>Milk,Cake</a:t>
            </a:r>
            <a:r>
              <a:rPr lang="en-IN" sz="2400" dirty="0"/>
              <a:t>)*supp(beer)</a:t>
            </a:r>
          </a:p>
          <a:p>
            <a:pPr marL="0" indent="0">
              <a:buNone/>
            </a:pPr>
            <a:r>
              <a:rPr lang="en-IN" sz="2400" dirty="0"/>
              <a:t>   = 0.4/(0.6*0.6) = 1.11</a:t>
            </a:r>
          </a:p>
          <a:p>
            <a:endParaRPr lang="en-IN" sz="2400" dirty="0"/>
          </a:p>
        </p:txBody>
      </p:sp>
      <p:graphicFrame>
        <p:nvGraphicFramePr>
          <p:cNvPr id="8" name="Table 7">
            <a:extLst>
              <a:ext uri="{FF2B5EF4-FFF2-40B4-BE49-F238E27FC236}">
                <a16:creationId xmlns:a16="http://schemas.microsoft.com/office/drawing/2014/main" id="{CC53B236-CE71-41F8-49F0-F6CAD72DAD25}"/>
              </a:ext>
            </a:extLst>
          </p:cNvPr>
          <p:cNvGraphicFramePr>
            <a:graphicFrameLocks noGrp="1"/>
          </p:cNvGraphicFramePr>
          <p:nvPr>
            <p:extLst>
              <p:ext uri="{D42A27DB-BD31-4B8C-83A1-F6EECF244321}">
                <p14:modId xmlns:p14="http://schemas.microsoft.com/office/powerpoint/2010/main" val="1308052949"/>
              </p:ext>
            </p:extLst>
          </p:nvPr>
        </p:nvGraphicFramePr>
        <p:xfrm>
          <a:off x="794780" y="239736"/>
          <a:ext cx="5479688" cy="2906883"/>
        </p:xfrm>
        <a:graphic>
          <a:graphicData uri="http://schemas.openxmlformats.org/drawingml/2006/table">
            <a:tbl>
              <a:tblPr firstRow="1" bandRow="1">
                <a:tableStyleId>{5C22544A-7EE6-4342-B048-85BDC9FD1C3A}</a:tableStyleId>
              </a:tblPr>
              <a:tblGrid>
                <a:gridCol w="1345261">
                  <a:extLst>
                    <a:ext uri="{9D8B030D-6E8A-4147-A177-3AD203B41FA5}">
                      <a16:colId xmlns:a16="http://schemas.microsoft.com/office/drawing/2014/main" val="3550442999"/>
                    </a:ext>
                  </a:extLst>
                </a:gridCol>
                <a:gridCol w="4134427">
                  <a:extLst>
                    <a:ext uri="{9D8B030D-6E8A-4147-A177-3AD203B41FA5}">
                      <a16:colId xmlns:a16="http://schemas.microsoft.com/office/drawing/2014/main" val="2898868714"/>
                    </a:ext>
                  </a:extLst>
                </a:gridCol>
              </a:tblGrid>
              <a:tr h="416734">
                <a:tc>
                  <a:txBody>
                    <a:bodyPr/>
                    <a:lstStyle/>
                    <a:p>
                      <a:pPr algn="ctr"/>
                      <a:r>
                        <a:rPr lang="en-IN" sz="2000" b="1" dirty="0"/>
                        <a:t>TID</a:t>
                      </a:r>
                    </a:p>
                  </a:txBody>
                  <a:tcPr/>
                </a:tc>
                <a:tc>
                  <a:txBody>
                    <a:bodyPr/>
                    <a:lstStyle/>
                    <a:p>
                      <a:pPr algn="ctr"/>
                      <a:r>
                        <a:rPr lang="en-IN" sz="2000" b="1" dirty="0"/>
                        <a:t>ITEMS</a:t>
                      </a:r>
                    </a:p>
                  </a:txBody>
                  <a:tcPr/>
                </a:tc>
                <a:extLst>
                  <a:ext uri="{0D108BD9-81ED-4DB2-BD59-A6C34878D82A}">
                    <a16:rowId xmlns:a16="http://schemas.microsoft.com/office/drawing/2014/main" val="2526441938"/>
                  </a:ext>
                </a:extLst>
              </a:tr>
              <a:tr h="416734">
                <a:tc>
                  <a:txBody>
                    <a:bodyPr/>
                    <a:lstStyle/>
                    <a:p>
                      <a:pPr algn="ctr"/>
                      <a:r>
                        <a:rPr lang="en-IN" sz="2000" b="1" dirty="0"/>
                        <a:t>1</a:t>
                      </a:r>
                    </a:p>
                  </a:txBody>
                  <a:tcPr/>
                </a:tc>
                <a:tc>
                  <a:txBody>
                    <a:bodyPr/>
                    <a:lstStyle/>
                    <a:p>
                      <a:pPr algn="ctr"/>
                      <a:r>
                        <a:rPr lang="en-IN" sz="2000" b="1" dirty="0"/>
                        <a:t>Bread , Milk</a:t>
                      </a:r>
                    </a:p>
                  </a:txBody>
                  <a:tcPr/>
                </a:tc>
                <a:extLst>
                  <a:ext uri="{0D108BD9-81ED-4DB2-BD59-A6C34878D82A}">
                    <a16:rowId xmlns:a16="http://schemas.microsoft.com/office/drawing/2014/main" val="1362144271"/>
                  </a:ext>
                </a:extLst>
              </a:tr>
              <a:tr h="492231">
                <a:tc>
                  <a:txBody>
                    <a:bodyPr/>
                    <a:lstStyle/>
                    <a:p>
                      <a:pPr algn="ctr"/>
                      <a:r>
                        <a:rPr lang="en-IN" sz="2000" b="1" dirty="0"/>
                        <a:t>2</a:t>
                      </a:r>
                    </a:p>
                  </a:txBody>
                  <a:tcPr/>
                </a:tc>
                <a:tc>
                  <a:txBody>
                    <a:bodyPr/>
                    <a:lstStyle/>
                    <a:p>
                      <a:pPr algn="ctr"/>
                      <a:r>
                        <a:rPr lang="en-IN" sz="2000" b="1" dirty="0"/>
                        <a:t>Bread ,</a:t>
                      </a:r>
                      <a:r>
                        <a:rPr lang="en-IN" sz="2000" dirty="0"/>
                        <a:t> </a:t>
                      </a:r>
                      <a:r>
                        <a:rPr lang="en-IN" sz="2000" b="1" dirty="0"/>
                        <a:t>Cake ,Beer , Eggs</a:t>
                      </a:r>
                    </a:p>
                  </a:txBody>
                  <a:tcPr/>
                </a:tc>
                <a:extLst>
                  <a:ext uri="{0D108BD9-81ED-4DB2-BD59-A6C34878D82A}">
                    <a16:rowId xmlns:a16="http://schemas.microsoft.com/office/drawing/2014/main" val="1388548861"/>
                  </a:ext>
                </a:extLst>
              </a:tr>
              <a:tr h="474453">
                <a:tc>
                  <a:txBody>
                    <a:bodyPr/>
                    <a:lstStyle/>
                    <a:p>
                      <a:pPr algn="ctr"/>
                      <a:r>
                        <a:rPr lang="en-IN" sz="2000" b="1" dirty="0"/>
                        <a:t>3</a:t>
                      </a:r>
                    </a:p>
                  </a:txBody>
                  <a:tcPr/>
                </a:tc>
                <a:tc>
                  <a:txBody>
                    <a:bodyPr/>
                    <a:lstStyle/>
                    <a:p>
                      <a:pPr algn="ctr"/>
                      <a:r>
                        <a:rPr lang="en-IN" sz="2000" b="1" dirty="0"/>
                        <a:t>Milk ,Cake ,Beer , Coke</a:t>
                      </a:r>
                    </a:p>
                  </a:txBody>
                  <a:tcPr/>
                </a:tc>
                <a:extLst>
                  <a:ext uri="{0D108BD9-81ED-4DB2-BD59-A6C34878D82A}">
                    <a16:rowId xmlns:a16="http://schemas.microsoft.com/office/drawing/2014/main" val="1932243516"/>
                  </a:ext>
                </a:extLst>
              </a:tr>
              <a:tr h="491705">
                <a:tc>
                  <a:txBody>
                    <a:bodyPr/>
                    <a:lstStyle/>
                    <a:p>
                      <a:pPr algn="ctr"/>
                      <a:r>
                        <a:rPr lang="en-IN" sz="2000" b="1" dirty="0"/>
                        <a:t>4</a:t>
                      </a:r>
                    </a:p>
                  </a:txBody>
                  <a:tcPr/>
                </a:tc>
                <a:tc>
                  <a:txBody>
                    <a:bodyPr/>
                    <a:lstStyle/>
                    <a:p>
                      <a:pPr algn="ctr"/>
                      <a:r>
                        <a:rPr lang="en-IN" sz="2000" b="1" dirty="0"/>
                        <a:t>Bread ,Milk ,Cake , Beer</a:t>
                      </a:r>
                    </a:p>
                  </a:txBody>
                  <a:tcPr/>
                </a:tc>
                <a:extLst>
                  <a:ext uri="{0D108BD9-81ED-4DB2-BD59-A6C34878D82A}">
                    <a16:rowId xmlns:a16="http://schemas.microsoft.com/office/drawing/2014/main" val="2425656400"/>
                  </a:ext>
                </a:extLst>
              </a:tr>
              <a:tr h="615026">
                <a:tc>
                  <a:txBody>
                    <a:bodyPr/>
                    <a:lstStyle/>
                    <a:p>
                      <a:pPr algn="ctr"/>
                      <a:r>
                        <a:rPr lang="en-IN" sz="2000" b="1" dirty="0"/>
                        <a:t>5</a:t>
                      </a:r>
                    </a:p>
                  </a:txBody>
                  <a:tcPr/>
                </a:tc>
                <a:tc>
                  <a:txBody>
                    <a:bodyPr/>
                    <a:lstStyle/>
                    <a:p>
                      <a:pPr algn="ctr"/>
                      <a:r>
                        <a:rPr lang="en-IN" sz="2000" b="1" dirty="0"/>
                        <a:t>Bread ,Milk ,Cake , Coke</a:t>
                      </a:r>
                    </a:p>
                  </a:txBody>
                  <a:tcPr/>
                </a:tc>
                <a:extLst>
                  <a:ext uri="{0D108BD9-81ED-4DB2-BD59-A6C34878D82A}">
                    <a16:rowId xmlns:a16="http://schemas.microsoft.com/office/drawing/2014/main" val="1017110098"/>
                  </a:ext>
                </a:extLst>
              </a:tr>
            </a:tbl>
          </a:graphicData>
        </a:graphic>
      </p:graphicFrame>
    </p:spTree>
    <p:extLst>
      <p:ext uri="{BB962C8B-B14F-4D97-AF65-F5344CB8AC3E}">
        <p14:creationId xmlns:p14="http://schemas.microsoft.com/office/powerpoint/2010/main" val="316309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F200-D3D3-F50E-427F-3334DCE69EAB}"/>
              </a:ext>
            </a:extLst>
          </p:cNvPr>
          <p:cNvSpPr>
            <a:spLocks noGrp="1"/>
          </p:cNvSpPr>
          <p:nvPr>
            <p:ph type="title"/>
          </p:nvPr>
        </p:nvSpPr>
        <p:spPr>
          <a:xfrm>
            <a:off x="677334" y="609600"/>
            <a:ext cx="8596668" cy="749417"/>
          </a:xfrm>
        </p:spPr>
        <p:txBody>
          <a:bodyPr/>
          <a:lstStyle/>
          <a:p>
            <a:r>
              <a:rPr lang="en-IN" b="1" dirty="0">
                <a:effectLst>
                  <a:outerShdw blurRad="38100" dist="38100" dir="2700000" algn="tl">
                    <a:srgbClr val="000000">
                      <a:alpha val="43137"/>
                    </a:srgbClr>
                  </a:outerShdw>
                </a:effectLst>
              </a:rPr>
              <a:t>APPLICATIONS:</a:t>
            </a:r>
          </a:p>
        </p:txBody>
      </p:sp>
      <p:sp>
        <p:nvSpPr>
          <p:cNvPr id="3" name="Content Placeholder 2">
            <a:extLst>
              <a:ext uri="{FF2B5EF4-FFF2-40B4-BE49-F238E27FC236}">
                <a16:creationId xmlns:a16="http://schemas.microsoft.com/office/drawing/2014/main" id="{64E27189-23D5-A3F0-D3B7-1EB143013CDE}"/>
              </a:ext>
            </a:extLst>
          </p:cNvPr>
          <p:cNvSpPr>
            <a:spLocks noGrp="1"/>
          </p:cNvSpPr>
          <p:nvPr>
            <p:ph idx="1"/>
          </p:nvPr>
        </p:nvSpPr>
        <p:spPr>
          <a:xfrm>
            <a:off x="677334" y="1426129"/>
            <a:ext cx="8596668" cy="4615234"/>
          </a:xfrm>
        </p:spPr>
        <p:txBody>
          <a:bodyPr/>
          <a:lstStyle/>
          <a:p>
            <a:r>
              <a:rPr lang="en-IN" sz="2400" dirty="0"/>
              <a:t>This kind of pattern has huge commercial significance.</a:t>
            </a:r>
          </a:p>
          <a:p>
            <a:r>
              <a:rPr lang="en-IN" sz="2400" dirty="0"/>
              <a:t>Discounting of one product may increase the sales of other.</a:t>
            </a:r>
          </a:p>
          <a:p>
            <a:r>
              <a:rPr lang="en-IN" sz="2400" dirty="0"/>
              <a:t>Keeping the associated things together in a supermarket can increase sales.</a:t>
            </a:r>
          </a:p>
          <a:p>
            <a:r>
              <a:rPr lang="en-IN" sz="2400" dirty="0"/>
              <a:t>This just don’t increase the profit to the market but the customer can also buy things which are essential</a:t>
            </a:r>
          </a:p>
          <a:p>
            <a:r>
              <a:rPr lang="en-IN" sz="2400" dirty="0"/>
              <a:t>This type of association is not just present in market basket transactions but also in purchase of railway tickets, stocks etc</a:t>
            </a:r>
            <a:r>
              <a:rPr lang="en-IN" dirty="0"/>
              <a:t>.</a:t>
            </a:r>
          </a:p>
        </p:txBody>
      </p:sp>
    </p:spTree>
    <p:extLst>
      <p:ext uri="{BB962C8B-B14F-4D97-AF65-F5344CB8AC3E}">
        <p14:creationId xmlns:p14="http://schemas.microsoft.com/office/powerpoint/2010/main" val="44129356"/>
      </p:ext>
    </p:extLst>
  </p:cSld>
  <p:clrMapOvr>
    <a:masterClrMapping/>
  </p:clrMapOvr>
</p:sld>
</file>

<file path=ppt/theme/theme1.xml><?xml version="1.0" encoding="utf-8"?>
<a:theme xmlns:a="http://schemas.openxmlformats.org/drawingml/2006/main" name="Facet">
  <a:themeElements>
    <a:clrScheme name="Custom 2">
      <a:dk1>
        <a:sysClr val="windowText" lastClr="000000"/>
      </a:dk1>
      <a:lt1>
        <a:sysClr val="window" lastClr="FFFFFF"/>
      </a:lt1>
      <a:dk2>
        <a:srgbClr val="2C3C43"/>
      </a:dk2>
      <a:lt2>
        <a:srgbClr val="EBEBEB"/>
      </a:lt2>
      <a:accent1>
        <a:srgbClr val="002060"/>
      </a:accent1>
      <a:accent2>
        <a:srgbClr val="6E91A0"/>
      </a:accent2>
      <a:accent3>
        <a:srgbClr val="00B0F0"/>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916</TotalTime>
  <Words>3018</Words>
  <Application>Microsoft Office PowerPoint</Application>
  <PresentationFormat>Widescreen</PresentationFormat>
  <Paragraphs>506</Paragraphs>
  <Slides>32</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32</vt:i4>
      </vt:variant>
    </vt:vector>
  </HeadingPairs>
  <TitlesOfParts>
    <vt:vector size="46" baseType="lpstr">
      <vt:lpstr>Arial</vt:lpstr>
      <vt:lpstr>Calibri</vt:lpstr>
      <vt:lpstr>Calibri Light</vt:lpstr>
      <vt:lpstr>Cambria Math</vt:lpstr>
      <vt:lpstr>inter-bold</vt:lpstr>
      <vt:lpstr>inter-regular</vt:lpstr>
      <vt:lpstr>Nunito Sans</vt:lpstr>
      <vt:lpstr>proxima-nova</vt:lpstr>
      <vt:lpstr>Segoe Script</vt:lpstr>
      <vt:lpstr>Trebuchet MS</vt:lpstr>
      <vt:lpstr>Wingdings</vt:lpstr>
      <vt:lpstr>Wingdings 3</vt:lpstr>
      <vt:lpstr>Facet</vt:lpstr>
      <vt:lpstr>Office Theme</vt:lpstr>
      <vt:lpstr>ASSOCIATION RULE MINING APRIORI AND FP GROWTH ALGORITHMS</vt:lpstr>
      <vt:lpstr>CONTENTS</vt:lpstr>
      <vt:lpstr>ASSOCIATION RULE MINING  </vt:lpstr>
      <vt:lpstr>On observing the given table, people who buy Cake also buy beer in most of the cases and people who buy milk may also buy coke If you look at a lot of such transactions, we can observe certain patterns in the form of rules. We call them association rules. </vt:lpstr>
      <vt:lpstr>PowerPoint Presentation</vt:lpstr>
      <vt:lpstr>So as to find out the association between the items we have to define three terms:  </vt:lpstr>
      <vt:lpstr>LIFT: Confidence of the rule divided by expected confidence</vt:lpstr>
      <vt:lpstr>From the table, consider the      association rule               {Milk,Cake}-&gt;{Beer}</vt:lpstr>
      <vt:lpstr>APPLICATIONS:</vt:lpstr>
      <vt:lpstr>APRIORI ALGORITHM</vt:lpstr>
      <vt:lpstr>WHAT ACTUALLY APRIORI SAYS?</vt:lpstr>
      <vt:lpstr> KEY CONCEPTS</vt:lpstr>
      <vt:lpstr>STEPS TO PERFORM APRIORI ALGORITHM</vt:lpstr>
      <vt:lpstr>    </vt:lpstr>
      <vt:lpstr>KNOW MORE..!</vt:lpstr>
      <vt:lpstr> APPLICATIONS</vt:lpstr>
      <vt:lpstr>FP GROWTH ALGORITHM</vt:lpstr>
      <vt:lpstr>FP TREE</vt:lpstr>
      <vt:lpstr>STEPS TO BE FOLLOWED: </vt:lpstr>
      <vt:lpstr>  </vt:lpstr>
      <vt:lpstr>EXAMPLE: The given data is a hypothetical dataset of transactions with each letter representing an item </vt:lpstr>
      <vt:lpstr>   </vt:lpstr>
      <vt:lpstr> </vt:lpstr>
      <vt:lpstr> </vt:lpstr>
      <vt:lpstr>  </vt:lpstr>
      <vt:lpstr> </vt:lpstr>
      <vt:lpstr> </vt:lpstr>
      <vt:lpstr>  </vt:lpstr>
      <vt:lpstr>                               Let us consider the minimum confidence as 0.65  Some of the association rules that can be formed are {K,O}-&gt;{E}  (C=3/3=1) {E}-&gt;{O}     (C=3/4=0.75) {M}-&gt;{K}     (C=3/3=1) etc… </vt:lpstr>
      <vt:lpstr>DIFFERENCE BETWEEN APRIORI AND FP GROWTH</vt:lpstr>
      <vt:lpstr>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ASSOCIATION RULE MINING</dc:title>
  <dc:creator>kavya gutti</dc:creator>
  <cp:lastModifiedBy>kavya gutti</cp:lastModifiedBy>
  <cp:revision>3</cp:revision>
  <dcterms:created xsi:type="dcterms:W3CDTF">2022-12-13T10:08:45Z</dcterms:created>
  <dcterms:modified xsi:type="dcterms:W3CDTF">2022-12-19T17:20:38Z</dcterms:modified>
</cp:coreProperties>
</file>