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0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1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38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1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2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39B-783C-4F9F-A245-DD7BB2B6E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579" y="1982723"/>
            <a:ext cx="7766936" cy="1646302"/>
          </a:xfrm>
        </p:spPr>
        <p:txBody>
          <a:bodyPr/>
          <a:lstStyle/>
          <a:p>
            <a:r>
              <a:rPr lang="en-US" sz="3200" b="1" dirty="0"/>
              <a:t>Environmental Sound Classification</a:t>
            </a:r>
            <a:br>
              <a:rPr lang="en-US" sz="3200" b="1" dirty="0"/>
            </a:br>
            <a:r>
              <a:rPr lang="en-US" sz="3200" b="1" dirty="0"/>
              <a:t> Using Convolutional Neural Network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1C7F69-2C0B-4E06-A10F-3C7729EE1900}"/>
              </a:ext>
            </a:extLst>
          </p:cNvPr>
          <p:cNvSpPr txBox="1">
            <a:spLocks/>
          </p:cNvSpPr>
          <p:nvPr/>
        </p:nvSpPr>
        <p:spPr>
          <a:xfrm>
            <a:off x="1317776" y="41865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Instructor: Dr. </a:t>
            </a:r>
            <a:r>
              <a:rPr lang="en-US" dirty="0" err="1"/>
              <a:t>Dapeng</a:t>
            </a:r>
            <a:r>
              <a:rPr lang="en-US" dirty="0"/>
              <a:t> Wu</a:t>
            </a:r>
          </a:p>
          <a:p>
            <a:r>
              <a:rPr lang="en-US" dirty="0"/>
              <a:t>EEL 6825: Pattern Recognition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University of Florida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12B64A-F228-49CB-A127-9BE6E97FEFAF}"/>
              </a:ext>
            </a:extLst>
          </p:cNvPr>
          <p:cNvSpPr txBox="1">
            <a:spLocks/>
          </p:cNvSpPr>
          <p:nvPr/>
        </p:nvSpPr>
        <p:spPr>
          <a:xfrm>
            <a:off x="5467944" y="2805874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- By NAGA VENKATA SAI VARANASI</a:t>
            </a:r>
          </a:p>
        </p:txBody>
      </p:sp>
    </p:spTree>
    <p:extLst>
      <p:ext uri="{BB962C8B-B14F-4D97-AF65-F5344CB8AC3E}">
        <p14:creationId xmlns:p14="http://schemas.microsoft.com/office/powerpoint/2010/main" val="120064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68CF-52B4-453B-9F82-275368CCA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7870-A556-4B88-9DD0-660028E57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3ED9-BF4C-4E2D-AB5F-271832F4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MLP,CNN,RNN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24EA-9CEC-4814-88E2-3F0A7A4B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An artificial neural network (ANN) is a computational nonlinear model based on the neural structure of the brain </a:t>
            </a:r>
          </a:p>
          <a:p>
            <a:r>
              <a:rPr lang="en-US" dirty="0"/>
              <a:t>Multiple layer perceptron (MLP) is fully connected Network</a:t>
            </a:r>
          </a:p>
          <a:p>
            <a:r>
              <a:rPr lang="en-US" dirty="0"/>
              <a:t>Convolutional layers use a convolution operation to the input passing the result to the next layer. This operation allows the network to be deeper with much fewer parameters</a:t>
            </a:r>
          </a:p>
          <a:p>
            <a:r>
              <a:rPr lang="en-US" dirty="0"/>
              <a:t>Recurrent neural network is a network in which connections between neurons make a directed cycle. It means that output depends not only on the present inputs but also on the previous step’s neuron state</a:t>
            </a:r>
          </a:p>
        </p:txBody>
      </p:sp>
    </p:spTree>
    <p:extLst>
      <p:ext uri="{BB962C8B-B14F-4D97-AF65-F5344CB8AC3E}">
        <p14:creationId xmlns:p14="http://schemas.microsoft.com/office/powerpoint/2010/main" val="39804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1F00-138D-440D-9702-430E8A13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Spectrogram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1661-DE3A-45F5-BD60-D5C4661C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One of the types of features which makes problem trivial</a:t>
            </a:r>
          </a:p>
          <a:p>
            <a:r>
              <a:rPr lang="en-US" dirty="0"/>
              <a:t>A </a:t>
            </a:r>
            <a:r>
              <a:rPr lang="en-US" b="1" dirty="0"/>
              <a:t>spectrogram</a:t>
            </a:r>
            <a:r>
              <a:rPr lang="en-US" dirty="0"/>
              <a:t> is a visual representation of the spectrum of frequencies of a signal as it varies with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B18D-400B-472B-847A-1B748DF8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44" y="3319092"/>
            <a:ext cx="57816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8EF-F1E9-4E20-85EC-7A8807B3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1157-5EC0-4ED8-B20D-AC71C32A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5668"/>
            <a:ext cx="8946541" cy="4195481"/>
          </a:xfrm>
        </p:spPr>
        <p:txBody>
          <a:bodyPr/>
          <a:lstStyle/>
          <a:p>
            <a:r>
              <a:rPr lang="en-US" dirty="0"/>
              <a:t>Advantages of CNN + Spectrogram features for classifying urban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22CDB-AA13-48FC-9844-C23B66E4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50" y="2189092"/>
            <a:ext cx="3215384" cy="1672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665D7-CF11-4AB1-8613-E6E11E0C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55" y="4513640"/>
            <a:ext cx="7131863" cy="2194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6017B-E2AF-4682-A611-3F3154667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66" y="2287876"/>
            <a:ext cx="3555596" cy="159290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C34E5FC-24D9-4DE4-89D0-9B28C310544B}"/>
              </a:ext>
            </a:extLst>
          </p:cNvPr>
          <p:cNvSpPr/>
          <p:nvPr/>
        </p:nvSpPr>
        <p:spPr>
          <a:xfrm>
            <a:off x="5248275" y="2914650"/>
            <a:ext cx="12877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9418A1-A874-4FEC-A397-0F2C7859852C}"/>
              </a:ext>
            </a:extLst>
          </p:cNvPr>
          <p:cNvSpPr/>
          <p:nvPr/>
        </p:nvSpPr>
        <p:spPr>
          <a:xfrm>
            <a:off x="7439487" y="3880783"/>
            <a:ext cx="204187" cy="49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DAB8-0FB5-47D1-B72B-5EDFA59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4F5C-3146-4329-B06B-9AFBF5CB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Urban sound classification data-set</a:t>
            </a:r>
          </a:p>
          <a:p>
            <a:r>
              <a:rPr lang="en-US" dirty="0"/>
              <a:t>Python 3.6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Anaconda</a:t>
            </a:r>
          </a:p>
          <a:p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LibROSA</a:t>
            </a:r>
            <a:r>
              <a:rPr lang="en-US" dirty="0"/>
              <a:t>, Memory-optimizer</a:t>
            </a:r>
          </a:p>
          <a:p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preprocessing</a:t>
            </a:r>
          </a:p>
          <a:p>
            <a:r>
              <a:rPr lang="en-US" dirty="0"/>
              <a:t>Training the network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Testing on unlabeled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21698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FD7B-A577-40C3-9C26-654D7E0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76C-F060-411F-9AD7-1C2CB378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Sound dataset- 8732 (&lt;4s) sound data with 10 labels</a:t>
            </a:r>
          </a:p>
          <a:p>
            <a:r>
              <a:rPr lang="en-US" dirty="0"/>
              <a:t>Converting all sounds into images using </a:t>
            </a:r>
            <a:r>
              <a:rPr lang="en-US" dirty="0" err="1"/>
              <a:t>LibROSA</a:t>
            </a:r>
            <a:r>
              <a:rPr lang="en-US" dirty="0"/>
              <a:t> and memory optimizer</a:t>
            </a:r>
          </a:p>
          <a:p>
            <a:r>
              <a:rPr lang="en-US" dirty="0"/>
              <a:t>Dividing data into Training and Testing- 5435 and 3297</a:t>
            </a:r>
          </a:p>
          <a:p>
            <a:r>
              <a:rPr lang="en-US" dirty="0"/>
              <a:t>Dividing Training into Train and validation- 4077 (varied) and 1358</a:t>
            </a:r>
          </a:p>
          <a:p>
            <a:r>
              <a:rPr lang="en-US" dirty="0"/>
              <a:t>Using Data generator with .csv and .jpg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4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A469-067A-41FC-9E42-F357DCF1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D1A9-FF3B-4202-962D-DF6C6152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for CNN</a:t>
            </a:r>
          </a:p>
          <a:p>
            <a:r>
              <a:rPr lang="en-US" dirty="0"/>
              <a:t>6 Convolution layers</a:t>
            </a:r>
          </a:p>
          <a:p>
            <a:r>
              <a:rPr lang="en-US" dirty="0"/>
              <a:t>3 </a:t>
            </a:r>
            <a:r>
              <a:rPr lang="en-US" dirty="0" err="1"/>
              <a:t>maxpooling</a:t>
            </a:r>
            <a:endParaRPr lang="en-US" dirty="0"/>
          </a:p>
          <a:p>
            <a:r>
              <a:rPr lang="en-US" dirty="0"/>
              <a:t>2 dense layers</a:t>
            </a:r>
          </a:p>
          <a:p>
            <a:r>
              <a:rPr lang="en-US" dirty="0" err="1"/>
              <a:t>RMSprop</a:t>
            </a:r>
            <a:r>
              <a:rPr lang="en-US" dirty="0"/>
              <a:t> optimizer-</a:t>
            </a:r>
            <a:r>
              <a:rPr lang="en-US" dirty="0" err="1"/>
              <a:t>Lr</a:t>
            </a:r>
            <a:r>
              <a:rPr lang="en-US" dirty="0"/>
              <a:t>=0.005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7D851-E968-4D5C-92E1-03BB4FD7DCDE}"/>
              </a:ext>
            </a:extLst>
          </p:cNvPr>
          <p:cNvSpPr/>
          <p:nvPr/>
        </p:nvSpPr>
        <p:spPr>
          <a:xfrm>
            <a:off x="6285813" y="906742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32 3x3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67BAD6-3FA6-4C8C-AC73-1BB36A51B76D}"/>
              </a:ext>
            </a:extLst>
          </p:cNvPr>
          <p:cNvSpPr/>
          <p:nvPr/>
        </p:nvSpPr>
        <p:spPr>
          <a:xfrm>
            <a:off x="6285813" y="1411932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64 3x3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64319-6238-48B6-883C-46C427B28C59}"/>
              </a:ext>
            </a:extLst>
          </p:cNvPr>
          <p:cNvSpPr/>
          <p:nvPr/>
        </p:nvSpPr>
        <p:spPr>
          <a:xfrm>
            <a:off x="6268480" y="1935350"/>
            <a:ext cx="3053495" cy="3036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54F5AD-56E3-4957-8856-E352C4BE59CF}"/>
              </a:ext>
            </a:extLst>
          </p:cNvPr>
          <p:cNvSpPr/>
          <p:nvPr/>
        </p:nvSpPr>
        <p:spPr>
          <a:xfrm>
            <a:off x="6285813" y="2370062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64 3x3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FDF59A-2E82-4E9E-A30B-7299A4A2AA41}"/>
              </a:ext>
            </a:extLst>
          </p:cNvPr>
          <p:cNvSpPr/>
          <p:nvPr/>
        </p:nvSpPr>
        <p:spPr>
          <a:xfrm>
            <a:off x="6285813" y="2814682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64 3x3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0C882-584B-4BED-A72E-7D628A9B63CC}"/>
              </a:ext>
            </a:extLst>
          </p:cNvPr>
          <p:cNvSpPr/>
          <p:nvPr/>
        </p:nvSpPr>
        <p:spPr>
          <a:xfrm>
            <a:off x="6285813" y="3279046"/>
            <a:ext cx="3053495" cy="3036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5AD6B6-B453-473C-84BF-D3E02C2367BB}"/>
              </a:ext>
            </a:extLst>
          </p:cNvPr>
          <p:cNvSpPr/>
          <p:nvPr/>
        </p:nvSpPr>
        <p:spPr>
          <a:xfrm>
            <a:off x="6285813" y="3721601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128 3x3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8C6EE8-6535-4EA7-91A4-0CB19A0B81AA}"/>
              </a:ext>
            </a:extLst>
          </p:cNvPr>
          <p:cNvSpPr/>
          <p:nvPr/>
        </p:nvSpPr>
        <p:spPr>
          <a:xfrm>
            <a:off x="6285813" y="4211777"/>
            <a:ext cx="3053495" cy="3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128  3x3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86885E-B444-4D5D-A719-6CC524228B8A}"/>
              </a:ext>
            </a:extLst>
          </p:cNvPr>
          <p:cNvSpPr/>
          <p:nvPr/>
        </p:nvSpPr>
        <p:spPr>
          <a:xfrm>
            <a:off x="6268479" y="4701953"/>
            <a:ext cx="3053495" cy="3036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562F93-D996-4C4F-A7D4-BC7986CAEBA7}"/>
              </a:ext>
            </a:extLst>
          </p:cNvPr>
          <p:cNvSpPr/>
          <p:nvPr/>
        </p:nvSpPr>
        <p:spPr>
          <a:xfrm>
            <a:off x="6268478" y="5205286"/>
            <a:ext cx="3053495" cy="30366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512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4A820B-6C33-402B-A620-006DF89F3388}"/>
              </a:ext>
            </a:extLst>
          </p:cNvPr>
          <p:cNvSpPr/>
          <p:nvPr/>
        </p:nvSpPr>
        <p:spPr>
          <a:xfrm>
            <a:off x="6268477" y="5708619"/>
            <a:ext cx="3053495" cy="30366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10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0963AE-DD02-46C5-AC08-A291ABF8A7DC}"/>
              </a:ext>
            </a:extLst>
          </p:cNvPr>
          <p:cNvSpPr/>
          <p:nvPr/>
        </p:nvSpPr>
        <p:spPr>
          <a:xfrm>
            <a:off x="6268476" y="403409"/>
            <a:ext cx="3053495" cy="3036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A8A8EB-F191-48E4-A13C-FF47D58EE756}"/>
              </a:ext>
            </a:extLst>
          </p:cNvPr>
          <p:cNvSpPr/>
          <p:nvPr/>
        </p:nvSpPr>
        <p:spPr>
          <a:xfrm>
            <a:off x="6268475" y="6248399"/>
            <a:ext cx="3053495" cy="3036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7233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FF3F-0D98-4B97-80C0-A41C6C1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B806-3A35-4228-AE07-6AD1C135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stage</a:t>
            </a:r>
          </a:p>
          <a:p>
            <a:r>
              <a:rPr lang="en-US" dirty="0"/>
              <a:t>150 epochs</a:t>
            </a:r>
          </a:p>
          <a:p>
            <a:r>
              <a:rPr lang="en-US" dirty="0"/>
              <a:t>98% accuracy on training </a:t>
            </a:r>
          </a:p>
          <a:p>
            <a:r>
              <a:rPr lang="en-US" dirty="0"/>
              <a:t>95% on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ADAM optimizer is used 85% on </a:t>
            </a:r>
            <a:r>
              <a:rPr lang="en-US" dirty="0" err="1"/>
              <a:t>validadtion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B9530-4237-4634-BD70-66E4A3FEBB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77" y="1376352"/>
            <a:ext cx="6717868" cy="37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92DF-E9FE-4CAF-9E22-CB51B33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unlabeled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43CC-7753-44FF-AE58-28333AD7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1418"/>
            <a:ext cx="8946541" cy="4195481"/>
          </a:xfrm>
        </p:spPr>
        <p:txBody>
          <a:bodyPr/>
          <a:lstStyle/>
          <a:p>
            <a:r>
              <a:rPr lang="en-US" dirty="0"/>
              <a:t>Confusion matrix –Obtained values vs ground truth</a:t>
            </a:r>
          </a:p>
          <a:p>
            <a:r>
              <a:rPr lang="en-US" dirty="0"/>
              <a:t>95%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DE42-0142-4CDB-B33D-09E7433F08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967193"/>
            <a:ext cx="6570345" cy="3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2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238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Environmental Sound Classification  Using Convolutional Neural Network </vt:lpstr>
      <vt:lpstr>MLP,CNN,RNN</vt:lpstr>
      <vt:lpstr>Spectrogram</vt:lpstr>
      <vt:lpstr>Motivation</vt:lpstr>
      <vt:lpstr>Project</vt:lpstr>
      <vt:lpstr>Data preprocessing</vt:lpstr>
      <vt:lpstr>Training CNN</vt:lpstr>
      <vt:lpstr>Performance evaluation</vt:lpstr>
      <vt:lpstr>Testing on unlabeled dataset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  Using Convolutional Neural Network</dc:title>
  <dc:creator>Venkat sai varanasi</dc:creator>
  <cp:lastModifiedBy>Venkat sai varanasi</cp:lastModifiedBy>
  <cp:revision>14</cp:revision>
  <dcterms:created xsi:type="dcterms:W3CDTF">2019-05-01T07:33:59Z</dcterms:created>
  <dcterms:modified xsi:type="dcterms:W3CDTF">2019-05-01T18:28:29Z</dcterms:modified>
</cp:coreProperties>
</file>