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9/9/2018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9/9/2018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smtClean="0"/>
              <a:t>Summer 2018</a:t>
            </a:r>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603</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Mohammad Ali Dastgheib</cp:lastModifiedBy>
  <cp:revision>9</cp:revision>
  <dcterms:created xsi:type="dcterms:W3CDTF">2018-09-09T09:14:01Z</dcterms:created>
  <dcterms:modified xsi:type="dcterms:W3CDTF">2018-09-09T14:51:42Z</dcterms:modified>
</cp:coreProperties>
</file>