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6.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94" r:id="rId1"/>
  </p:sldMasterIdLst>
  <p:notesMasterIdLst>
    <p:notesMasterId r:id="rId35"/>
  </p:notesMasterIdLst>
  <p:sldIdLst>
    <p:sldId id="256" r:id="rId2"/>
    <p:sldId id="271" r:id="rId3"/>
    <p:sldId id="257" r:id="rId4"/>
    <p:sldId id="295" r:id="rId5"/>
    <p:sldId id="296" r:id="rId6"/>
    <p:sldId id="260" r:id="rId7"/>
    <p:sldId id="274" r:id="rId8"/>
    <p:sldId id="261" r:id="rId9"/>
    <p:sldId id="283" r:id="rId10"/>
    <p:sldId id="302" r:id="rId11"/>
    <p:sldId id="322" r:id="rId12"/>
    <p:sldId id="304" r:id="rId13"/>
    <p:sldId id="297" r:id="rId14"/>
    <p:sldId id="298" r:id="rId15"/>
    <p:sldId id="301" r:id="rId16"/>
    <p:sldId id="318" r:id="rId17"/>
    <p:sldId id="317" r:id="rId18"/>
    <p:sldId id="311" r:id="rId19"/>
    <p:sldId id="284" r:id="rId20"/>
    <p:sldId id="287" r:id="rId21"/>
    <p:sldId id="288" r:id="rId22"/>
    <p:sldId id="321" r:id="rId23"/>
    <p:sldId id="320" r:id="rId24"/>
    <p:sldId id="305" r:id="rId25"/>
    <p:sldId id="312" r:id="rId26"/>
    <p:sldId id="313" r:id="rId27"/>
    <p:sldId id="314" r:id="rId28"/>
    <p:sldId id="315" r:id="rId29"/>
    <p:sldId id="285" r:id="rId30"/>
    <p:sldId id="316" r:id="rId31"/>
    <p:sldId id="267" r:id="rId32"/>
    <p:sldId id="293" r:id="rId33"/>
    <p:sldId id="28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DCA99D-9160-4A56-BB27-D6AEA14CFF4E}" v="2" dt="2023-07-11T02:47:56.275"/>
    <p1510:client id="{5C8A667B-2448-4EC1-93FE-9A1918507C10}" v="1" dt="2023-07-10T20:09:30.812"/>
    <p1510:client id="{66999CB6-0211-4339-BD60-83D9C332BDAA}" v="15" dt="2023-07-10T20:15:08.944"/>
    <p1510:client id="{68E61B5E-FFB6-43A4-A51F-B6F5B2286D1F}" v="1" dt="2023-07-10T19:25:14.376"/>
    <p1510:client id="{C2721BEC-971C-45F5-A143-0ACCE4D81EF3}" v="371" dt="2023-07-10T19:51:03.969"/>
    <p1510:client id="{E85AA8A5-D6E9-4242-8AF4-F5BCA41255F0}" v="1088" dt="2023-07-09T19:00:15.971"/>
    <p1510:client id="{FD4830AF-B2C6-4D2D-9936-E94217D832A7}" v="1860" dt="2023-07-10T18:08:50.1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4" autoAdjust="0"/>
    <p:restoredTop sz="93526" autoAdjust="0"/>
  </p:normalViewPr>
  <p:slideViewPr>
    <p:cSldViewPr snapToGrid="0">
      <p:cViewPr varScale="1">
        <p:scale>
          <a:sx n="68" d="100"/>
          <a:sy n="68" d="100"/>
        </p:scale>
        <p:origin x="81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5B94BC-397F-4309-91A9-BA2EFC12273F}"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44939143-9A71-4386-9402-BEB31AA98BD6}">
      <dgm:prSet custT="1"/>
      <dgm:spPr/>
      <dgm:t>
        <a:bodyPr/>
        <a:lstStyle/>
        <a:p>
          <a:pPr algn="ctr" rtl="0"/>
          <a:r>
            <a:rPr lang="en-US" sz="4000" b="1" dirty="0" smtClean="0"/>
            <a:t>DROWSINESS DETECTION AND ALERTING SYSTEM</a:t>
          </a:r>
          <a:endParaRPr lang="en-US" sz="4000" dirty="0"/>
        </a:p>
      </dgm:t>
    </dgm:pt>
    <dgm:pt modelId="{C97829CC-BBB5-4708-A19D-22EECC52E5D6}" type="parTrans" cxnId="{5A3139EE-BF85-4049-9A08-C6EDEE8286E4}">
      <dgm:prSet/>
      <dgm:spPr/>
      <dgm:t>
        <a:bodyPr/>
        <a:lstStyle/>
        <a:p>
          <a:endParaRPr lang="en-US"/>
        </a:p>
      </dgm:t>
    </dgm:pt>
    <dgm:pt modelId="{A87838D9-5157-4470-9107-833B845439FF}" type="sibTrans" cxnId="{5A3139EE-BF85-4049-9A08-C6EDEE8286E4}">
      <dgm:prSet/>
      <dgm:spPr/>
      <dgm:t>
        <a:bodyPr/>
        <a:lstStyle/>
        <a:p>
          <a:endParaRPr lang="en-US"/>
        </a:p>
      </dgm:t>
    </dgm:pt>
    <dgm:pt modelId="{49A5476F-11EE-43A4-BF8C-B70301816BEC}" type="pres">
      <dgm:prSet presAssocID="{855B94BC-397F-4309-91A9-BA2EFC12273F}" presName="linear" presStyleCnt="0">
        <dgm:presLayoutVars>
          <dgm:animLvl val="lvl"/>
          <dgm:resizeHandles val="exact"/>
        </dgm:presLayoutVars>
      </dgm:prSet>
      <dgm:spPr/>
      <dgm:t>
        <a:bodyPr/>
        <a:lstStyle/>
        <a:p>
          <a:endParaRPr lang="en-US"/>
        </a:p>
      </dgm:t>
    </dgm:pt>
    <dgm:pt modelId="{86649519-441C-4503-9259-50BA552C5512}" type="pres">
      <dgm:prSet presAssocID="{44939143-9A71-4386-9402-BEB31AA98BD6}" presName="parentText" presStyleLbl="node1" presStyleIdx="0" presStyleCnt="1" custLinFactNeighborX="-364" custLinFactNeighborY="15139">
        <dgm:presLayoutVars>
          <dgm:chMax val="0"/>
          <dgm:bulletEnabled val="1"/>
        </dgm:presLayoutVars>
      </dgm:prSet>
      <dgm:spPr/>
      <dgm:t>
        <a:bodyPr/>
        <a:lstStyle/>
        <a:p>
          <a:endParaRPr lang="en-US"/>
        </a:p>
      </dgm:t>
    </dgm:pt>
  </dgm:ptLst>
  <dgm:cxnLst>
    <dgm:cxn modelId="{5A3139EE-BF85-4049-9A08-C6EDEE8286E4}" srcId="{855B94BC-397F-4309-91A9-BA2EFC12273F}" destId="{44939143-9A71-4386-9402-BEB31AA98BD6}" srcOrd="0" destOrd="0" parTransId="{C97829CC-BBB5-4708-A19D-22EECC52E5D6}" sibTransId="{A87838D9-5157-4470-9107-833B845439FF}"/>
    <dgm:cxn modelId="{CBCC10FE-4D90-47A7-BC35-E393C9011474}" type="presOf" srcId="{44939143-9A71-4386-9402-BEB31AA98BD6}" destId="{86649519-441C-4503-9259-50BA552C5512}" srcOrd="0" destOrd="0" presId="urn:microsoft.com/office/officeart/2005/8/layout/vList2"/>
    <dgm:cxn modelId="{6CE8827D-D6DF-48AE-9F57-D7C546F260C8}" type="presOf" srcId="{855B94BC-397F-4309-91A9-BA2EFC12273F}" destId="{49A5476F-11EE-43A4-BF8C-B70301816BEC}" srcOrd="0" destOrd="0" presId="urn:microsoft.com/office/officeart/2005/8/layout/vList2"/>
    <dgm:cxn modelId="{90910EF2-8E83-45BB-BE9C-92FFEA901EA7}" type="presParOf" srcId="{49A5476F-11EE-43A4-BF8C-B70301816BEC}" destId="{86649519-441C-4503-9259-50BA552C5512}"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C545FBB-0AF3-4236-881F-0D2356EE7567}"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7E9D7225-F2D5-43D3-9783-0C32E3AB7EAB}">
      <dgm:prSet custT="1"/>
      <dgm:spPr/>
      <dgm:t>
        <a:bodyPr/>
        <a:lstStyle/>
        <a:p>
          <a:pPr algn="ctr" rtl="0"/>
          <a:r>
            <a:rPr lang="en-US" sz="3600" b="1" dirty="0" smtClean="0">
              <a:latin typeface="Times New Roman" panose="02020603050405020304" pitchFamily="18" charset="0"/>
              <a:cs typeface="Times New Roman" panose="02020603050405020304" pitchFamily="18" charset="0"/>
            </a:rPr>
            <a:t>Functionalities</a:t>
          </a:r>
          <a:endParaRPr lang="en-US" sz="3600" b="1" dirty="0">
            <a:latin typeface="Times New Roman" panose="02020603050405020304" pitchFamily="18" charset="0"/>
            <a:cs typeface="Times New Roman" panose="02020603050405020304" pitchFamily="18" charset="0"/>
          </a:endParaRPr>
        </a:p>
      </dgm:t>
    </dgm:pt>
    <dgm:pt modelId="{B015160E-5394-43BC-8D40-C23ED287BE1E}" type="parTrans" cxnId="{691610F5-0BA3-4170-9186-BCD638927D9A}">
      <dgm:prSet/>
      <dgm:spPr/>
      <dgm:t>
        <a:bodyPr/>
        <a:lstStyle/>
        <a:p>
          <a:endParaRPr lang="en-US"/>
        </a:p>
      </dgm:t>
    </dgm:pt>
    <dgm:pt modelId="{3874F2C8-FEBE-433A-A072-4358CC64D26D}" type="sibTrans" cxnId="{691610F5-0BA3-4170-9186-BCD638927D9A}">
      <dgm:prSet/>
      <dgm:spPr/>
      <dgm:t>
        <a:bodyPr/>
        <a:lstStyle/>
        <a:p>
          <a:endParaRPr lang="en-US"/>
        </a:p>
      </dgm:t>
    </dgm:pt>
    <dgm:pt modelId="{F817F8E8-445D-432E-BADE-CB32F238DE31}" type="pres">
      <dgm:prSet presAssocID="{0C545FBB-0AF3-4236-881F-0D2356EE7567}" presName="linear" presStyleCnt="0">
        <dgm:presLayoutVars>
          <dgm:animLvl val="lvl"/>
          <dgm:resizeHandles val="exact"/>
        </dgm:presLayoutVars>
      </dgm:prSet>
      <dgm:spPr/>
      <dgm:t>
        <a:bodyPr/>
        <a:lstStyle/>
        <a:p>
          <a:endParaRPr lang="en-US"/>
        </a:p>
      </dgm:t>
    </dgm:pt>
    <dgm:pt modelId="{20FFDDD1-A597-4AEF-957A-8839D8B1C461}" type="pres">
      <dgm:prSet presAssocID="{7E9D7225-F2D5-43D3-9783-0C32E3AB7EAB}" presName="parentText" presStyleLbl="node1" presStyleIdx="0" presStyleCnt="1">
        <dgm:presLayoutVars>
          <dgm:chMax val="0"/>
          <dgm:bulletEnabled val="1"/>
        </dgm:presLayoutVars>
      </dgm:prSet>
      <dgm:spPr/>
      <dgm:t>
        <a:bodyPr/>
        <a:lstStyle/>
        <a:p>
          <a:endParaRPr lang="en-US"/>
        </a:p>
      </dgm:t>
    </dgm:pt>
  </dgm:ptLst>
  <dgm:cxnLst>
    <dgm:cxn modelId="{691610F5-0BA3-4170-9186-BCD638927D9A}" srcId="{0C545FBB-0AF3-4236-881F-0D2356EE7567}" destId="{7E9D7225-F2D5-43D3-9783-0C32E3AB7EAB}" srcOrd="0" destOrd="0" parTransId="{B015160E-5394-43BC-8D40-C23ED287BE1E}" sibTransId="{3874F2C8-FEBE-433A-A072-4358CC64D26D}"/>
    <dgm:cxn modelId="{436C9BB2-72E5-4F04-9E75-FB935E3E79A3}" type="presOf" srcId="{7E9D7225-F2D5-43D3-9783-0C32E3AB7EAB}" destId="{20FFDDD1-A597-4AEF-957A-8839D8B1C461}" srcOrd="0" destOrd="0" presId="urn:microsoft.com/office/officeart/2005/8/layout/vList2"/>
    <dgm:cxn modelId="{B8ABEFDA-71CA-40BC-9E96-130DE1EB2109}" type="presOf" srcId="{0C545FBB-0AF3-4236-881F-0D2356EE7567}" destId="{F817F8E8-445D-432E-BADE-CB32F238DE31}" srcOrd="0" destOrd="0" presId="urn:microsoft.com/office/officeart/2005/8/layout/vList2"/>
    <dgm:cxn modelId="{BC556DF8-294A-4DD0-9DB8-1CEC36F7C83F}" type="presParOf" srcId="{F817F8E8-445D-432E-BADE-CB32F238DE31}" destId="{20FFDDD1-A597-4AEF-957A-8839D8B1C46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824FDEC-FF99-4DEE-B286-45E58690B432}" type="doc">
      <dgm:prSet loTypeId="urn:microsoft.com/office/officeart/2005/8/layout/vList2" loCatId="list" qsTypeId="urn:microsoft.com/office/officeart/2005/8/quickstyle/3d7" qsCatId="3D" csTypeId="urn:microsoft.com/office/officeart/2005/8/colors/accent1_2" csCatId="accent1"/>
      <dgm:spPr/>
      <dgm:t>
        <a:bodyPr/>
        <a:lstStyle/>
        <a:p>
          <a:endParaRPr lang="en-US"/>
        </a:p>
      </dgm:t>
    </dgm:pt>
    <dgm:pt modelId="{BD0D8DAC-95DB-47ED-9A94-1F28628F85ED}" type="pres">
      <dgm:prSet presAssocID="{6824FDEC-FF99-4DEE-B286-45E58690B432}" presName="linear" presStyleCnt="0">
        <dgm:presLayoutVars>
          <dgm:animLvl val="lvl"/>
          <dgm:resizeHandles val="exact"/>
        </dgm:presLayoutVars>
      </dgm:prSet>
      <dgm:spPr/>
      <dgm:t>
        <a:bodyPr/>
        <a:lstStyle/>
        <a:p>
          <a:endParaRPr lang="en-US"/>
        </a:p>
      </dgm:t>
    </dgm:pt>
  </dgm:ptLst>
  <dgm:cxnLst>
    <dgm:cxn modelId="{DAECEB44-C794-43ED-969F-F82FAA367B07}" type="presOf" srcId="{6824FDEC-FF99-4DEE-B286-45E58690B432}" destId="{BD0D8DAC-95DB-47ED-9A94-1F28628F85E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66795CC-2D9C-4CF4-A74A-99131B90278B}"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US"/>
        </a:p>
      </dgm:t>
    </dgm:pt>
    <dgm:pt modelId="{CC8F6928-E21C-4486-BA4A-5D29EAA0A6BB}">
      <dgm:prSet custT="1"/>
      <dgm:spPr/>
      <dgm:t>
        <a:bodyPr/>
        <a:lstStyle/>
        <a:p>
          <a:pPr algn="ctr" rtl="0"/>
          <a:r>
            <a:rPr lang="en-US" sz="3600" b="1" dirty="0" smtClean="0">
              <a:latin typeface="Times New Roman" panose="02020603050405020304" pitchFamily="18" charset="0"/>
              <a:cs typeface="Times New Roman" panose="02020603050405020304" pitchFamily="18" charset="0"/>
            </a:rPr>
            <a:t>Experimental Setup</a:t>
          </a:r>
          <a:endParaRPr lang="en-US" sz="3600" b="1" dirty="0">
            <a:latin typeface="Times New Roman" panose="02020603050405020304" pitchFamily="18" charset="0"/>
            <a:cs typeface="Times New Roman" panose="02020603050405020304" pitchFamily="18" charset="0"/>
          </a:endParaRPr>
        </a:p>
      </dgm:t>
    </dgm:pt>
    <dgm:pt modelId="{B90B6860-FFAE-40F4-89DC-C21D53814A20}" type="parTrans" cxnId="{C6608DC0-8527-4CFC-B1DE-BC83F4546602}">
      <dgm:prSet/>
      <dgm:spPr/>
      <dgm:t>
        <a:bodyPr/>
        <a:lstStyle/>
        <a:p>
          <a:endParaRPr lang="en-US"/>
        </a:p>
      </dgm:t>
    </dgm:pt>
    <dgm:pt modelId="{31864852-6058-4022-B4B0-10D2F03506DB}" type="sibTrans" cxnId="{C6608DC0-8527-4CFC-B1DE-BC83F4546602}">
      <dgm:prSet/>
      <dgm:spPr/>
      <dgm:t>
        <a:bodyPr/>
        <a:lstStyle/>
        <a:p>
          <a:endParaRPr lang="en-US"/>
        </a:p>
      </dgm:t>
    </dgm:pt>
    <dgm:pt modelId="{55CD421A-1318-4EB0-8D64-9E29C9FAD438}" type="pres">
      <dgm:prSet presAssocID="{D66795CC-2D9C-4CF4-A74A-99131B90278B}" presName="linear" presStyleCnt="0">
        <dgm:presLayoutVars>
          <dgm:animLvl val="lvl"/>
          <dgm:resizeHandles val="exact"/>
        </dgm:presLayoutVars>
      </dgm:prSet>
      <dgm:spPr/>
      <dgm:t>
        <a:bodyPr/>
        <a:lstStyle/>
        <a:p>
          <a:endParaRPr lang="en-US"/>
        </a:p>
      </dgm:t>
    </dgm:pt>
    <dgm:pt modelId="{98E7343C-C244-415F-9F31-5C2DE5A95AE1}" type="pres">
      <dgm:prSet presAssocID="{CC8F6928-E21C-4486-BA4A-5D29EAA0A6BB}" presName="parentText" presStyleLbl="node1" presStyleIdx="0" presStyleCnt="1">
        <dgm:presLayoutVars>
          <dgm:chMax val="0"/>
          <dgm:bulletEnabled val="1"/>
        </dgm:presLayoutVars>
      </dgm:prSet>
      <dgm:spPr/>
      <dgm:t>
        <a:bodyPr/>
        <a:lstStyle/>
        <a:p>
          <a:endParaRPr lang="en-US"/>
        </a:p>
      </dgm:t>
    </dgm:pt>
  </dgm:ptLst>
  <dgm:cxnLst>
    <dgm:cxn modelId="{C6608DC0-8527-4CFC-B1DE-BC83F4546602}" srcId="{D66795CC-2D9C-4CF4-A74A-99131B90278B}" destId="{CC8F6928-E21C-4486-BA4A-5D29EAA0A6BB}" srcOrd="0" destOrd="0" parTransId="{B90B6860-FFAE-40F4-89DC-C21D53814A20}" sibTransId="{31864852-6058-4022-B4B0-10D2F03506DB}"/>
    <dgm:cxn modelId="{B8A686D5-AECA-4D97-972C-6205A52ABFCB}" type="presOf" srcId="{D66795CC-2D9C-4CF4-A74A-99131B90278B}" destId="{55CD421A-1318-4EB0-8D64-9E29C9FAD438}" srcOrd="0" destOrd="0" presId="urn:microsoft.com/office/officeart/2005/8/layout/vList2"/>
    <dgm:cxn modelId="{8B35C9C3-D1AE-4BB3-8A54-C0865564B2D0}" type="presOf" srcId="{CC8F6928-E21C-4486-BA4A-5D29EAA0A6BB}" destId="{98E7343C-C244-415F-9F31-5C2DE5A95AE1}" srcOrd="0" destOrd="0" presId="urn:microsoft.com/office/officeart/2005/8/layout/vList2"/>
    <dgm:cxn modelId="{84A60EF8-D493-4EF3-8D86-64B35B55F1A6}" type="presParOf" srcId="{55CD421A-1318-4EB0-8D64-9E29C9FAD438}" destId="{98E7343C-C244-415F-9F31-5C2DE5A95AE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27DAD07-8A59-4459-9089-0BE5DCF84873}"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8E28A5E6-8441-4CA0-B603-C2B89C1D2F0E}">
      <dgm:prSet custT="1"/>
      <dgm:spPr/>
      <dgm:t>
        <a:bodyPr/>
        <a:lstStyle/>
        <a:p>
          <a:pPr algn="ctr" rtl="0"/>
          <a:r>
            <a:rPr lang="en-US" sz="2400" b="1" dirty="0" smtClean="0">
              <a:latin typeface="Times New Roman" panose="02020603050405020304" pitchFamily="18" charset="0"/>
              <a:cs typeface="Times New Roman" panose="02020603050405020304" pitchFamily="18" charset="0"/>
            </a:rPr>
            <a:t> System Hardware</a:t>
          </a:r>
          <a:endParaRPr lang="en-US" sz="2400" dirty="0">
            <a:latin typeface="Times New Roman" panose="02020603050405020304" pitchFamily="18" charset="0"/>
            <a:cs typeface="Times New Roman" panose="02020603050405020304" pitchFamily="18" charset="0"/>
          </a:endParaRPr>
        </a:p>
      </dgm:t>
    </dgm:pt>
    <dgm:pt modelId="{0E2B6910-3665-4C1A-AA74-2986FB71352C}" type="parTrans" cxnId="{25400EC0-B048-48BF-929D-3D3EE986DF93}">
      <dgm:prSet/>
      <dgm:spPr/>
      <dgm:t>
        <a:bodyPr/>
        <a:lstStyle/>
        <a:p>
          <a:endParaRPr lang="en-US"/>
        </a:p>
      </dgm:t>
    </dgm:pt>
    <dgm:pt modelId="{85E1B5E8-E4C2-4996-BF25-5886EAA7A28A}" type="sibTrans" cxnId="{25400EC0-B048-48BF-929D-3D3EE986DF93}">
      <dgm:prSet/>
      <dgm:spPr/>
      <dgm:t>
        <a:bodyPr/>
        <a:lstStyle/>
        <a:p>
          <a:endParaRPr lang="en-US"/>
        </a:p>
      </dgm:t>
    </dgm:pt>
    <dgm:pt modelId="{19456174-73D3-4A2A-8C24-3CDAB4713BC6}" type="pres">
      <dgm:prSet presAssocID="{827DAD07-8A59-4459-9089-0BE5DCF84873}" presName="linear" presStyleCnt="0">
        <dgm:presLayoutVars>
          <dgm:animLvl val="lvl"/>
          <dgm:resizeHandles val="exact"/>
        </dgm:presLayoutVars>
      </dgm:prSet>
      <dgm:spPr/>
      <dgm:t>
        <a:bodyPr/>
        <a:lstStyle/>
        <a:p>
          <a:endParaRPr lang="en-US"/>
        </a:p>
      </dgm:t>
    </dgm:pt>
    <dgm:pt modelId="{D177AE64-9053-437F-B2D8-56ED4A8679BE}" type="pres">
      <dgm:prSet presAssocID="{8E28A5E6-8441-4CA0-B603-C2B89C1D2F0E}" presName="parentText" presStyleLbl="node1" presStyleIdx="0" presStyleCnt="1" custLinFactNeighborX="0" custLinFactNeighborY="34291">
        <dgm:presLayoutVars>
          <dgm:chMax val="0"/>
          <dgm:bulletEnabled val="1"/>
        </dgm:presLayoutVars>
      </dgm:prSet>
      <dgm:spPr/>
      <dgm:t>
        <a:bodyPr/>
        <a:lstStyle/>
        <a:p>
          <a:endParaRPr lang="en-US"/>
        </a:p>
      </dgm:t>
    </dgm:pt>
  </dgm:ptLst>
  <dgm:cxnLst>
    <dgm:cxn modelId="{25400EC0-B048-48BF-929D-3D3EE986DF93}" srcId="{827DAD07-8A59-4459-9089-0BE5DCF84873}" destId="{8E28A5E6-8441-4CA0-B603-C2B89C1D2F0E}" srcOrd="0" destOrd="0" parTransId="{0E2B6910-3665-4C1A-AA74-2986FB71352C}" sibTransId="{85E1B5E8-E4C2-4996-BF25-5886EAA7A28A}"/>
    <dgm:cxn modelId="{21913439-D626-44A5-A89A-A5C9E08BBCA2}" type="presOf" srcId="{827DAD07-8A59-4459-9089-0BE5DCF84873}" destId="{19456174-73D3-4A2A-8C24-3CDAB4713BC6}" srcOrd="0" destOrd="0" presId="urn:microsoft.com/office/officeart/2005/8/layout/vList2"/>
    <dgm:cxn modelId="{13AECBD0-04D1-466E-B644-2162A108F3A1}" type="presOf" srcId="{8E28A5E6-8441-4CA0-B603-C2B89C1D2F0E}" destId="{D177AE64-9053-437F-B2D8-56ED4A8679BE}" srcOrd="0" destOrd="0" presId="urn:microsoft.com/office/officeart/2005/8/layout/vList2"/>
    <dgm:cxn modelId="{B6F89AAF-06BD-4A13-869F-5F1839D628A1}" type="presParOf" srcId="{19456174-73D3-4A2A-8C24-3CDAB4713BC6}" destId="{D177AE64-9053-437F-B2D8-56ED4A8679BE}"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323A071-B4B6-4AE4-899E-C8E18E246002}"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9EF7DE62-CFC1-4A6E-A2CE-821136B3C6D5}">
      <dgm:prSet/>
      <dgm:spPr/>
      <dgm:t>
        <a:bodyPr/>
        <a:lstStyle/>
        <a:p>
          <a:pPr algn="ctr" rtl="0"/>
          <a:r>
            <a:rPr lang="en-US" b="1" dirty="0" smtClean="0">
              <a:latin typeface="Times New Roman" panose="02020603050405020304" pitchFamily="18" charset="0"/>
              <a:cs typeface="Times New Roman" panose="02020603050405020304" pitchFamily="18" charset="0"/>
            </a:rPr>
            <a:t>Libraries/Technologies used</a:t>
          </a:r>
          <a:endParaRPr lang="en-US" dirty="0">
            <a:latin typeface="Times New Roman" panose="02020603050405020304" pitchFamily="18" charset="0"/>
            <a:cs typeface="Times New Roman" panose="02020603050405020304" pitchFamily="18" charset="0"/>
          </a:endParaRPr>
        </a:p>
      </dgm:t>
    </dgm:pt>
    <dgm:pt modelId="{B4F3D316-5168-4018-91FC-054DAC36AF3C}" type="parTrans" cxnId="{2AA04336-9CA8-4E74-940F-57ECB9DA414A}">
      <dgm:prSet/>
      <dgm:spPr/>
      <dgm:t>
        <a:bodyPr/>
        <a:lstStyle/>
        <a:p>
          <a:endParaRPr lang="en-US"/>
        </a:p>
      </dgm:t>
    </dgm:pt>
    <dgm:pt modelId="{136FBCCA-CB4F-4431-A747-2B881B2B7247}" type="sibTrans" cxnId="{2AA04336-9CA8-4E74-940F-57ECB9DA414A}">
      <dgm:prSet/>
      <dgm:spPr/>
      <dgm:t>
        <a:bodyPr/>
        <a:lstStyle/>
        <a:p>
          <a:endParaRPr lang="en-US"/>
        </a:p>
      </dgm:t>
    </dgm:pt>
    <dgm:pt modelId="{4A606C03-D956-404B-BB48-5FB9B5FB32D9}" type="pres">
      <dgm:prSet presAssocID="{E323A071-B4B6-4AE4-899E-C8E18E246002}" presName="linear" presStyleCnt="0">
        <dgm:presLayoutVars>
          <dgm:animLvl val="lvl"/>
          <dgm:resizeHandles val="exact"/>
        </dgm:presLayoutVars>
      </dgm:prSet>
      <dgm:spPr/>
      <dgm:t>
        <a:bodyPr/>
        <a:lstStyle/>
        <a:p>
          <a:endParaRPr lang="en-US"/>
        </a:p>
      </dgm:t>
    </dgm:pt>
    <dgm:pt modelId="{188AC5CB-605D-4CEA-BDE1-CF822DC229DB}" type="pres">
      <dgm:prSet presAssocID="{9EF7DE62-CFC1-4A6E-A2CE-821136B3C6D5}" presName="parentText" presStyleLbl="node1" presStyleIdx="0" presStyleCnt="1" custLinFactNeighborY="-5819">
        <dgm:presLayoutVars>
          <dgm:chMax val="0"/>
          <dgm:bulletEnabled val="1"/>
        </dgm:presLayoutVars>
      </dgm:prSet>
      <dgm:spPr/>
      <dgm:t>
        <a:bodyPr/>
        <a:lstStyle/>
        <a:p>
          <a:endParaRPr lang="en-US"/>
        </a:p>
      </dgm:t>
    </dgm:pt>
  </dgm:ptLst>
  <dgm:cxnLst>
    <dgm:cxn modelId="{3F558EE6-BDAD-43BB-8DCD-0B09CB62994E}" type="presOf" srcId="{9EF7DE62-CFC1-4A6E-A2CE-821136B3C6D5}" destId="{188AC5CB-605D-4CEA-BDE1-CF822DC229DB}" srcOrd="0" destOrd="0" presId="urn:microsoft.com/office/officeart/2005/8/layout/vList2"/>
    <dgm:cxn modelId="{FFFBB0A6-05E8-4D34-8471-42F18FA66651}" type="presOf" srcId="{E323A071-B4B6-4AE4-899E-C8E18E246002}" destId="{4A606C03-D956-404B-BB48-5FB9B5FB32D9}" srcOrd="0" destOrd="0" presId="urn:microsoft.com/office/officeart/2005/8/layout/vList2"/>
    <dgm:cxn modelId="{2AA04336-9CA8-4E74-940F-57ECB9DA414A}" srcId="{E323A071-B4B6-4AE4-899E-C8E18E246002}" destId="{9EF7DE62-CFC1-4A6E-A2CE-821136B3C6D5}" srcOrd="0" destOrd="0" parTransId="{B4F3D316-5168-4018-91FC-054DAC36AF3C}" sibTransId="{136FBCCA-CB4F-4431-A747-2B881B2B7247}"/>
    <dgm:cxn modelId="{45E8B7E6-79D3-4836-A2E1-E6903157610C}" type="presParOf" srcId="{4A606C03-D956-404B-BB48-5FB9B5FB32D9}" destId="{188AC5CB-605D-4CEA-BDE1-CF822DC229D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010FA4D-A815-4047-8AD3-470441347D4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875F5076-B731-4925-9ABE-CEF09AA9DE7C}">
      <dgm:prSet custT="1"/>
      <dgm:spPr/>
      <dgm:t>
        <a:bodyPr/>
        <a:lstStyle/>
        <a:p>
          <a:pPr algn="ctr" rtl="0"/>
          <a:r>
            <a:rPr lang="en-US" sz="2400" b="1" dirty="0" smtClean="0">
              <a:latin typeface="Times New Roman" panose="02020603050405020304" pitchFamily="18" charset="0"/>
              <a:cs typeface="Times New Roman" panose="02020603050405020304" pitchFamily="18" charset="0"/>
            </a:rPr>
            <a:t>Datasets</a:t>
          </a:r>
          <a:endParaRPr lang="en-US" sz="2400" dirty="0">
            <a:latin typeface="Times New Roman" panose="02020603050405020304" pitchFamily="18" charset="0"/>
            <a:cs typeface="Times New Roman" panose="02020603050405020304" pitchFamily="18" charset="0"/>
          </a:endParaRPr>
        </a:p>
      </dgm:t>
    </dgm:pt>
    <dgm:pt modelId="{EA86668E-AA3A-4574-BED0-72968FEF586E}" type="parTrans" cxnId="{DDCA777F-7CE1-42DC-BA95-6480BE0E7E47}">
      <dgm:prSet/>
      <dgm:spPr/>
      <dgm:t>
        <a:bodyPr/>
        <a:lstStyle/>
        <a:p>
          <a:endParaRPr lang="en-US"/>
        </a:p>
      </dgm:t>
    </dgm:pt>
    <dgm:pt modelId="{F528388D-ABC0-4473-95E0-1ABDAE2465DF}" type="sibTrans" cxnId="{DDCA777F-7CE1-42DC-BA95-6480BE0E7E47}">
      <dgm:prSet/>
      <dgm:spPr/>
      <dgm:t>
        <a:bodyPr/>
        <a:lstStyle/>
        <a:p>
          <a:endParaRPr lang="en-US"/>
        </a:p>
      </dgm:t>
    </dgm:pt>
    <dgm:pt modelId="{B070DA44-8880-49BF-BF8F-295AD9D39294}" type="pres">
      <dgm:prSet presAssocID="{4010FA4D-A815-4047-8AD3-470441347D41}" presName="linear" presStyleCnt="0">
        <dgm:presLayoutVars>
          <dgm:animLvl val="lvl"/>
          <dgm:resizeHandles val="exact"/>
        </dgm:presLayoutVars>
      </dgm:prSet>
      <dgm:spPr/>
      <dgm:t>
        <a:bodyPr/>
        <a:lstStyle/>
        <a:p>
          <a:endParaRPr lang="en-US"/>
        </a:p>
      </dgm:t>
    </dgm:pt>
    <dgm:pt modelId="{BCA9754A-9B28-4A73-85CA-63A5C25A83D1}" type="pres">
      <dgm:prSet presAssocID="{875F5076-B731-4925-9ABE-CEF09AA9DE7C}" presName="parentText" presStyleLbl="node1" presStyleIdx="0" presStyleCnt="1" custLinFactNeighborX="0" custLinFactNeighborY="47516">
        <dgm:presLayoutVars>
          <dgm:chMax val="0"/>
          <dgm:bulletEnabled val="1"/>
        </dgm:presLayoutVars>
      </dgm:prSet>
      <dgm:spPr/>
      <dgm:t>
        <a:bodyPr/>
        <a:lstStyle/>
        <a:p>
          <a:endParaRPr lang="en-US"/>
        </a:p>
      </dgm:t>
    </dgm:pt>
  </dgm:ptLst>
  <dgm:cxnLst>
    <dgm:cxn modelId="{DDCA777F-7CE1-42DC-BA95-6480BE0E7E47}" srcId="{4010FA4D-A815-4047-8AD3-470441347D41}" destId="{875F5076-B731-4925-9ABE-CEF09AA9DE7C}" srcOrd="0" destOrd="0" parTransId="{EA86668E-AA3A-4574-BED0-72968FEF586E}" sibTransId="{F528388D-ABC0-4473-95E0-1ABDAE2465DF}"/>
    <dgm:cxn modelId="{EBF3D76D-5041-4432-AE32-9E8D269CD6B0}" type="presOf" srcId="{875F5076-B731-4925-9ABE-CEF09AA9DE7C}" destId="{BCA9754A-9B28-4A73-85CA-63A5C25A83D1}" srcOrd="0" destOrd="0" presId="urn:microsoft.com/office/officeart/2005/8/layout/vList2"/>
    <dgm:cxn modelId="{44A153A5-524D-4CCE-9B0E-93825BB6E95E}" type="presOf" srcId="{4010FA4D-A815-4047-8AD3-470441347D41}" destId="{B070DA44-8880-49BF-BF8F-295AD9D39294}" srcOrd="0" destOrd="0" presId="urn:microsoft.com/office/officeart/2005/8/layout/vList2"/>
    <dgm:cxn modelId="{B26F7810-B652-4E2B-BCBC-E994B2035560}" type="presParOf" srcId="{B070DA44-8880-49BF-BF8F-295AD9D39294}" destId="{BCA9754A-9B28-4A73-85CA-63A5C25A83D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010FA4D-A815-4047-8AD3-470441347D4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875F5076-B731-4925-9ABE-CEF09AA9DE7C}">
      <dgm:prSet custT="1"/>
      <dgm:spPr/>
      <dgm:t>
        <a:bodyPr/>
        <a:lstStyle/>
        <a:p>
          <a:pPr algn="ctr" rtl="0"/>
          <a:r>
            <a:rPr lang="en-US" sz="2400" b="1" dirty="0" smtClean="0">
              <a:latin typeface="Times New Roman" panose="02020603050405020304" pitchFamily="18" charset="0"/>
              <a:cs typeface="Times New Roman" panose="02020603050405020304" pitchFamily="18" charset="0"/>
            </a:rPr>
            <a:t>Results</a:t>
          </a:r>
          <a:endParaRPr lang="en-US" sz="2400" dirty="0">
            <a:latin typeface="Times New Roman" panose="02020603050405020304" pitchFamily="18" charset="0"/>
            <a:cs typeface="Times New Roman" panose="02020603050405020304" pitchFamily="18" charset="0"/>
          </a:endParaRPr>
        </a:p>
      </dgm:t>
    </dgm:pt>
    <dgm:pt modelId="{EA86668E-AA3A-4574-BED0-72968FEF586E}" type="parTrans" cxnId="{DDCA777F-7CE1-42DC-BA95-6480BE0E7E47}">
      <dgm:prSet/>
      <dgm:spPr/>
      <dgm:t>
        <a:bodyPr/>
        <a:lstStyle/>
        <a:p>
          <a:endParaRPr lang="en-US"/>
        </a:p>
      </dgm:t>
    </dgm:pt>
    <dgm:pt modelId="{F528388D-ABC0-4473-95E0-1ABDAE2465DF}" type="sibTrans" cxnId="{DDCA777F-7CE1-42DC-BA95-6480BE0E7E47}">
      <dgm:prSet/>
      <dgm:spPr/>
      <dgm:t>
        <a:bodyPr/>
        <a:lstStyle/>
        <a:p>
          <a:endParaRPr lang="en-US"/>
        </a:p>
      </dgm:t>
    </dgm:pt>
    <dgm:pt modelId="{B070DA44-8880-49BF-BF8F-295AD9D39294}" type="pres">
      <dgm:prSet presAssocID="{4010FA4D-A815-4047-8AD3-470441347D41}" presName="linear" presStyleCnt="0">
        <dgm:presLayoutVars>
          <dgm:animLvl val="lvl"/>
          <dgm:resizeHandles val="exact"/>
        </dgm:presLayoutVars>
      </dgm:prSet>
      <dgm:spPr/>
      <dgm:t>
        <a:bodyPr/>
        <a:lstStyle/>
        <a:p>
          <a:endParaRPr lang="en-US"/>
        </a:p>
      </dgm:t>
    </dgm:pt>
    <dgm:pt modelId="{BCA9754A-9B28-4A73-85CA-63A5C25A83D1}" type="pres">
      <dgm:prSet presAssocID="{875F5076-B731-4925-9ABE-CEF09AA9DE7C}" presName="parentText" presStyleLbl="node1" presStyleIdx="0" presStyleCnt="1" custLinFactNeighborX="-4402" custLinFactNeighborY="2214">
        <dgm:presLayoutVars>
          <dgm:chMax val="0"/>
          <dgm:bulletEnabled val="1"/>
        </dgm:presLayoutVars>
      </dgm:prSet>
      <dgm:spPr/>
      <dgm:t>
        <a:bodyPr/>
        <a:lstStyle/>
        <a:p>
          <a:endParaRPr lang="en-US"/>
        </a:p>
      </dgm:t>
    </dgm:pt>
  </dgm:ptLst>
  <dgm:cxnLst>
    <dgm:cxn modelId="{DDCA777F-7CE1-42DC-BA95-6480BE0E7E47}" srcId="{4010FA4D-A815-4047-8AD3-470441347D41}" destId="{875F5076-B731-4925-9ABE-CEF09AA9DE7C}" srcOrd="0" destOrd="0" parTransId="{EA86668E-AA3A-4574-BED0-72968FEF586E}" sibTransId="{F528388D-ABC0-4473-95E0-1ABDAE2465DF}"/>
    <dgm:cxn modelId="{EBF3D76D-5041-4432-AE32-9E8D269CD6B0}" type="presOf" srcId="{875F5076-B731-4925-9ABE-CEF09AA9DE7C}" destId="{BCA9754A-9B28-4A73-85CA-63A5C25A83D1}" srcOrd="0" destOrd="0" presId="urn:microsoft.com/office/officeart/2005/8/layout/vList2"/>
    <dgm:cxn modelId="{44A153A5-524D-4CCE-9B0E-93825BB6E95E}" type="presOf" srcId="{4010FA4D-A815-4047-8AD3-470441347D41}" destId="{B070DA44-8880-49BF-BF8F-295AD9D39294}" srcOrd="0" destOrd="0" presId="urn:microsoft.com/office/officeart/2005/8/layout/vList2"/>
    <dgm:cxn modelId="{B26F7810-B652-4E2B-BCBC-E994B2035560}" type="presParOf" srcId="{B070DA44-8880-49BF-BF8F-295AD9D39294}" destId="{BCA9754A-9B28-4A73-85CA-63A5C25A83D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010FA4D-A815-4047-8AD3-470441347D41}"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875F5076-B731-4925-9ABE-CEF09AA9DE7C}">
      <dgm:prSet custT="1"/>
      <dgm:spPr/>
      <dgm:t>
        <a:bodyPr/>
        <a:lstStyle/>
        <a:p>
          <a:pPr algn="ctr" rtl="0"/>
          <a:r>
            <a:rPr lang="en-US" sz="2400" b="1" dirty="0" smtClean="0">
              <a:latin typeface="Times New Roman" panose="02020603050405020304" pitchFamily="18" charset="0"/>
              <a:cs typeface="Times New Roman" panose="02020603050405020304" pitchFamily="18" charset="0"/>
            </a:rPr>
            <a:t>Results</a:t>
          </a:r>
          <a:r>
            <a:rPr lang="en-US" sz="2400" b="1" baseline="0" dirty="0" smtClean="0">
              <a:latin typeface="Times New Roman" panose="02020603050405020304" pitchFamily="18" charset="0"/>
              <a:cs typeface="Times New Roman" panose="02020603050405020304" pitchFamily="18" charset="0"/>
            </a:rPr>
            <a:t> Comparison With Other Approaches</a:t>
          </a:r>
          <a:endParaRPr lang="en-US" sz="2400" b="1" dirty="0">
            <a:latin typeface="Times New Roman" panose="02020603050405020304" pitchFamily="18" charset="0"/>
            <a:cs typeface="Times New Roman" panose="02020603050405020304" pitchFamily="18" charset="0"/>
          </a:endParaRPr>
        </a:p>
      </dgm:t>
    </dgm:pt>
    <dgm:pt modelId="{EA86668E-AA3A-4574-BED0-72968FEF586E}" type="parTrans" cxnId="{DDCA777F-7CE1-42DC-BA95-6480BE0E7E47}">
      <dgm:prSet/>
      <dgm:spPr/>
      <dgm:t>
        <a:bodyPr/>
        <a:lstStyle/>
        <a:p>
          <a:endParaRPr lang="en-US"/>
        </a:p>
      </dgm:t>
    </dgm:pt>
    <dgm:pt modelId="{F528388D-ABC0-4473-95E0-1ABDAE2465DF}" type="sibTrans" cxnId="{DDCA777F-7CE1-42DC-BA95-6480BE0E7E47}">
      <dgm:prSet/>
      <dgm:spPr/>
      <dgm:t>
        <a:bodyPr/>
        <a:lstStyle/>
        <a:p>
          <a:endParaRPr lang="en-US"/>
        </a:p>
      </dgm:t>
    </dgm:pt>
    <dgm:pt modelId="{B070DA44-8880-49BF-BF8F-295AD9D39294}" type="pres">
      <dgm:prSet presAssocID="{4010FA4D-A815-4047-8AD3-470441347D41}" presName="linear" presStyleCnt="0">
        <dgm:presLayoutVars>
          <dgm:animLvl val="lvl"/>
          <dgm:resizeHandles val="exact"/>
        </dgm:presLayoutVars>
      </dgm:prSet>
      <dgm:spPr/>
      <dgm:t>
        <a:bodyPr/>
        <a:lstStyle/>
        <a:p>
          <a:endParaRPr lang="en-US"/>
        </a:p>
      </dgm:t>
    </dgm:pt>
    <dgm:pt modelId="{BCA9754A-9B28-4A73-85CA-63A5C25A83D1}" type="pres">
      <dgm:prSet presAssocID="{875F5076-B731-4925-9ABE-CEF09AA9DE7C}" presName="parentText" presStyleLbl="node1" presStyleIdx="0" presStyleCnt="1" custLinFactNeighborX="-43375" custLinFactNeighborY="3234">
        <dgm:presLayoutVars>
          <dgm:chMax val="0"/>
          <dgm:bulletEnabled val="1"/>
        </dgm:presLayoutVars>
      </dgm:prSet>
      <dgm:spPr/>
      <dgm:t>
        <a:bodyPr/>
        <a:lstStyle/>
        <a:p>
          <a:endParaRPr lang="en-US"/>
        </a:p>
      </dgm:t>
    </dgm:pt>
  </dgm:ptLst>
  <dgm:cxnLst>
    <dgm:cxn modelId="{DDCA777F-7CE1-42DC-BA95-6480BE0E7E47}" srcId="{4010FA4D-A815-4047-8AD3-470441347D41}" destId="{875F5076-B731-4925-9ABE-CEF09AA9DE7C}" srcOrd="0" destOrd="0" parTransId="{EA86668E-AA3A-4574-BED0-72968FEF586E}" sibTransId="{F528388D-ABC0-4473-95E0-1ABDAE2465DF}"/>
    <dgm:cxn modelId="{EBF3D76D-5041-4432-AE32-9E8D269CD6B0}" type="presOf" srcId="{875F5076-B731-4925-9ABE-CEF09AA9DE7C}" destId="{BCA9754A-9B28-4A73-85CA-63A5C25A83D1}" srcOrd="0" destOrd="0" presId="urn:microsoft.com/office/officeart/2005/8/layout/vList2"/>
    <dgm:cxn modelId="{44A153A5-524D-4CCE-9B0E-93825BB6E95E}" type="presOf" srcId="{4010FA4D-A815-4047-8AD3-470441347D41}" destId="{B070DA44-8880-49BF-BF8F-295AD9D39294}" srcOrd="0" destOrd="0" presId="urn:microsoft.com/office/officeart/2005/8/layout/vList2"/>
    <dgm:cxn modelId="{B26F7810-B652-4E2B-BCBC-E994B2035560}" type="presParOf" srcId="{B070DA44-8880-49BF-BF8F-295AD9D39294}" destId="{BCA9754A-9B28-4A73-85CA-63A5C25A83D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932565B-F1C7-4653-B8F8-CE124B644AEB}"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58045FD7-156D-4CBE-B2B1-BC30ECED20C4}">
      <dgm:prSet custT="1"/>
      <dgm:spPr/>
      <dgm:t>
        <a:bodyPr/>
        <a:lstStyle/>
        <a:p>
          <a:pPr algn="ctr" rtl="0"/>
          <a:r>
            <a:rPr lang="en-US" sz="3600" b="1" dirty="0" smtClean="0">
              <a:latin typeface="Times New Roman" panose="02020603050405020304" pitchFamily="18" charset="0"/>
              <a:cs typeface="Times New Roman" panose="02020603050405020304" pitchFamily="18" charset="0"/>
            </a:rPr>
            <a:t>Conclusion</a:t>
          </a:r>
          <a:endParaRPr lang="en-US" sz="3600" b="1" dirty="0">
            <a:latin typeface="Times New Roman" panose="02020603050405020304" pitchFamily="18" charset="0"/>
            <a:cs typeface="Times New Roman" panose="02020603050405020304" pitchFamily="18" charset="0"/>
          </a:endParaRPr>
        </a:p>
      </dgm:t>
    </dgm:pt>
    <dgm:pt modelId="{8A8D3933-8BCF-4CEE-BA0F-544081419115}" type="parTrans" cxnId="{158A6E9C-D292-4866-BEBB-341053298170}">
      <dgm:prSet/>
      <dgm:spPr/>
      <dgm:t>
        <a:bodyPr/>
        <a:lstStyle/>
        <a:p>
          <a:endParaRPr lang="en-US"/>
        </a:p>
      </dgm:t>
    </dgm:pt>
    <dgm:pt modelId="{20CA3394-7C62-4288-91EE-00664AA6A179}" type="sibTrans" cxnId="{158A6E9C-D292-4866-BEBB-341053298170}">
      <dgm:prSet/>
      <dgm:spPr/>
      <dgm:t>
        <a:bodyPr/>
        <a:lstStyle/>
        <a:p>
          <a:endParaRPr lang="en-US"/>
        </a:p>
      </dgm:t>
    </dgm:pt>
    <dgm:pt modelId="{9D34C9B1-51E0-474E-9099-8275D8B2E90D}" type="pres">
      <dgm:prSet presAssocID="{A932565B-F1C7-4653-B8F8-CE124B644AEB}" presName="linear" presStyleCnt="0">
        <dgm:presLayoutVars>
          <dgm:animLvl val="lvl"/>
          <dgm:resizeHandles val="exact"/>
        </dgm:presLayoutVars>
      </dgm:prSet>
      <dgm:spPr/>
      <dgm:t>
        <a:bodyPr/>
        <a:lstStyle/>
        <a:p>
          <a:endParaRPr lang="en-US"/>
        </a:p>
      </dgm:t>
    </dgm:pt>
    <dgm:pt modelId="{C4B6C4FF-11F7-4C24-AD14-99C478AF62EA}" type="pres">
      <dgm:prSet presAssocID="{58045FD7-156D-4CBE-B2B1-BC30ECED20C4}" presName="parentText" presStyleLbl="node1" presStyleIdx="0" presStyleCnt="1" custLinFactNeighborX="0" custLinFactNeighborY="-49402">
        <dgm:presLayoutVars>
          <dgm:chMax val="0"/>
          <dgm:bulletEnabled val="1"/>
        </dgm:presLayoutVars>
      </dgm:prSet>
      <dgm:spPr/>
      <dgm:t>
        <a:bodyPr/>
        <a:lstStyle/>
        <a:p>
          <a:endParaRPr lang="en-US"/>
        </a:p>
      </dgm:t>
    </dgm:pt>
  </dgm:ptLst>
  <dgm:cxnLst>
    <dgm:cxn modelId="{158A6E9C-D292-4866-BEBB-341053298170}" srcId="{A932565B-F1C7-4653-B8F8-CE124B644AEB}" destId="{58045FD7-156D-4CBE-B2B1-BC30ECED20C4}" srcOrd="0" destOrd="0" parTransId="{8A8D3933-8BCF-4CEE-BA0F-544081419115}" sibTransId="{20CA3394-7C62-4288-91EE-00664AA6A179}"/>
    <dgm:cxn modelId="{A98BFD81-7544-4144-A73C-5275F9474A44}" type="presOf" srcId="{58045FD7-156D-4CBE-B2B1-BC30ECED20C4}" destId="{C4B6C4FF-11F7-4C24-AD14-99C478AF62EA}" srcOrd="0" destOrd="0" presId="urn:microsoft.com/office/officeart/2005/8/layout/vList2"/>
    <dgm:cxn modelId="{7E576613-7DE1-46E4-98D6-5064D27E408F}" type="presOf" srcId="{A932565B-F1C7-4653-B8F8-CE124B644AEB}" destId="{9D34C9B1-51E0-474E-9099-8275D8B2E90D}" srcOrd="0" destOrd="0" presId="urn:microsoft.com/office/officeart/2005/8/layout/vList2"/>
    <dgm:cxn modelId="{524F01D4-E83A-4ACF-8B8A-291DF93741FD}" type="presParOf" srcId="{9D34C9B1-51E0-474E-9099-8275D8B2E90D}" destId="{C4B6C4FF-11F7-4C24-AD14-99C478AF62E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17116E3-417C-4E5F-A2A1-7830147E7CDB}"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5CD76EF1-BE57-458E-AB7D-782398224082}">
      <dgm:prSet custT="1"/>
      <dgm:spPr/>
      <dgm:t>
        <a:bodyPr/>
        <a:lstStyle/>
        <a:p>
          <a:pPr algn="ctr" rtl="0"/>
          <a:r>
            <a:rPr lang="en-US" sz="3600" b="1" dirty="0" smtClean="0">
              <a:latin typeface="Times New Roman" panose="02020603050405020304" pitchFamily="18" charset="0"/>
              <a:cs typeface="Times New Roman" panose="02020603050405020304" pitchFamily="18" charset="0"/>
            </a:rPr>
            <a:t>Future Scope</a:t>
          </a:r>
          <a:endParaRPr lang="en-US" sz="3600" dirty="0">
            <a:latin typeface="Times New Roman" panose="02020603050405020304" pitchFamily="18" charset="0"/>
            <a:cs typeface="Times New Roman" panose="02020603050405020304" pitchFamily="18" charset="0"/>
          </a:endParaRPr>
        </a:p>
      </dgm:t>
    </dgm:pt>
    <dgm:pt modelId="{F192E729-8658-4D57-A791-FD362DD462CB}" type="parTrans" cxnId="{F3415F28-8273-47D3-8AE2-F706AD7A7B9D}">
      <dgm:prSet/>
      <dgm:spPr/>
      <dgm:t>
        <a:bodyPr/>
        <a:lstStyle/>
        <a:p>
          <a:endParaRPr lang="en-US"/>
        </a:p>
      </dgm:t>
    </dgm:pt>
    <dgm:pt modelId="{142D5E98-C080-4659-B3CF-4217C2C76CBD}" type="sibTrans" cxnId="{F3415F28-8273-47D3-8AE2-F706AD7A7B9D}">
      <dgm:prSet/>
      <dgm:spPr/>
      <dgm:t>
        <a:bodyPr/>
        <a:lstStyle/>
        <a:p>
          <a:endParaRPr lang="en-US"/>
        </a:p>
      </dgm:t>
    </dgm:pt>
    <dgm:pt modelId="{0451DAA1-FDB6-4E38-87FC-CDB6F4CFCD4F}" type="pres">
      <dgm:prSet presAssocID="{F17116E3-417C-4E5F-A2A1-7830147E7CDB}" presName="linear" presStyleCnt="0">
        <dgm:presLayoutVars>
          <dgm:animLvl val="lvl"/>
          <dgm:resizeHandles val="exact"/>
        </dgm:presLayoutVars>
      </dgm:prSet>
      <dgm:spPr/>
      <dgm:t>
        <a:bodyPr/>
        <a:lstStyle/>
        <a:p>
          <a:endParaRPr lang="en-US"/>
        </a:p>
      </dgm:t>
    </dgm:pt>
    <dgm:pt modelId="{FB58889B-9D41-4C0D-B423-EB5463FA5CAB}" type="pres">
      <dgm:prSet presAssocID="{5CD76EF1-BE57-458E-AB7D-782398224082}" presName="parentText" presStyleLbl="node1" presStyleIdx="0" presStyleCnt="1">
        <dgm:presLayoutVars>
          <dgm:chMax val="0"/>
          <dgm:bulletEnabled val="1"/>
        </dgm:presLayoutVars>
      </dgm:prSet>
      <dgm:spPr/>
      <dgm:t>
        <a:bodyPr/>
        <a:lstStyle/>
        <a:p>
          <a:endParaRPr lang="en-US"/>
        </a:p>
      </dgm:t>
    </dgm:pt>
  </dgm:ptLst>
  <dgm:cxnLst>
    <dgm:cxn modelId="{32BC1DF2-D116-4167-866E-8732F6333110}" type="presOf" srcId="{5CD76EF1-BE57-458E-AB7D-782398224082}" destId="{FB58889B-9D41-4C0D-B423-EB5463FA5CAB}" srcOrd="0" destOrd="0" presId="urn:microsoft.com/office/officeart/2005/8/layout/vList2"/>
    <dgm:cxn modelId="{F3415F28-8273-47D3-8AE2-F706AD7A7B9D}" srcId="{F17116E3-417C-4E5F-A2A1-7830147E7CDB}" destId="{5CD76EF1-BE57-458E-AB7D-782398224082}" srcOrd="0" destOrd="0" parTransId="{F192E729-8658-4D57-A791-FD362DD462CB}" sibTransId="{142D5E98-C080-4659-B3CF-4217C2C76CBD}"/>
    <dgm:cxn modelId="{918CBDBA-41F4-41DA-A37F-209D8DBF80D5}" type="presOf" srcId="{F17116E3-417C-4E5F-A2A1-7830147E7CDB}" destId="{0451DAA1-FDB6-4E38-87FC-CDB6F4CFCD4F}" srcOrd="0" destOrd="0" presId="urn:microsoft.com/office/officeart/2005/8/layout/vList2"/>
    <dgm:cxn modelId="{A8EDEECE-EBAC-48D3-860D-3C09E36D6886}" type="presParOf" srcId="{0451DAA1-FDB6-4E38-87FC-CDB6F4CFCD4F}" destId="{FB58889B-9D41-4C0D-B423-EB5463FA5CA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B38D33-807D-4B30-8F62-1FBD21A78017}"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US"/>
        </a:p>
      </dgm:t>
    </dgm:pt>
    <dgm:pt modelId="{741E4BF0-24C1-4CD4-A73E-FBA2DDECB3D3}">
      <dgm:prSet custT="1"/>
      <dgm:spPr/>
      <dgm:t>
        <a:bodyPr/>
        <a:lstStyle/>
        <a:p>
          <a:pPr algn="ctr" rtl="0"/>
          <a:r>
            <a:rPr lang="en-US" sz="3600" b="1" dirty="0" smtClean="0">
              <a:latin typeface="Times New Roman" panose="02020603050405020304" pitchFamily="18" charset="0"/>
              <a:cs typeface="Times New Roman" panose="02020603050405020304" pitchFamily="18" charset="0"/>
            </a:rPr>
            <a:t>Team Members</a:t>
          </a:r>
          <a:endParaRPr lang="en-US" sz="3600" dirty="0">
            <a:latin typeface="Times New Roman" panose="02020603050405020304" pitchFamily="18" charset="0"/>
            <a:cs typeface="Times New Roman" panose="02020603050405020304" pitchFamily="18" charset="0"/>
          </a:endParaRPr>
        </a:p>
      </dgm:t>
    </dgm:pt>
    <dgm:pt modelId="{D3795BF7-C928-4701-BC0F-C56900C976A5}" type="parTrans" cxnId="{B5E5F5B1-8D66-4185-BB98-3B3D6DCFAA6A}">
      <dgm:prSet/>
      <dgm:spPr/>
      <dgm:t>
        <a:bodyPr/>
        <a:lstStyle/>
        <a:p>
          <a:endParaRPr lang="en-US"/>
        </a:p>
      </dgm:t>
    </dgm:pt>
    <dgm:pt modelId="{8F9E9C28-CDDE-43A8-A983-3A57CE1A8C15}" type="sibTrans" cxnId="{B5E5F5B1-8D66-4185-BB98-3B3D6DCFAA6A}">
      <dgm:prSet/>
      <dgm:spPr/>
      <dgm:t>
        <a:bodyPr/>
        <a:lstStyle/>
        <a:p>
          <a:endParaRPr lang="en-US"/>
        </a:p>
      </dgm:t>
    </dgm:pt>
    <dgm:pt modelId="{7F639490-9FAC-4E06-87E8-F11A23992795}" type="pres">
      <dgm:prSet presAssocID="{8CB38D33-807D-4B30-8F62-1FBD21A78017}" presName="linear" presStyleCnt="0">
        <dgm:presLayoutVars>
          <dgm:animLvl val="lvl"/>
          <dgm:resizeHandles val="exact"/>
        </dgm:presLayoutVars>
      </dgm:prSet>
      <dgm:spPr/>
      <dgm:t>
        <a:bodyPr/>
        <a:lstStyle/>
        <a:p>
          <a:endParaRPr lang="en-US"/>
        </a:p>
      </dgm:t>
    </dgm:pt>
    <dgm:pt modelId="{ACF3EF02-A498-4324-AFBB-F63283EDE91A}" type="pres">
      <dgm:prSet presAssocID="{741E4BF0-24C1-4CD4-A73E-FBA2DDECB3D3}" presName="parentText" presStyleLbl="node1" presStyleIdx="0" presStyleCnt="1">
        <dgm:presLayoutVars>
          <dgm:chMax val="0"/>
          <dgm:bulletEnabled val="1"/>
        </dgm:presLayoutVars>
      </dgm:prSet>
      <dgm:spPr/>
      <dgm:t>
        <a:bodyPr/>
        <a:lstStyle/>
        <a:p>
          <a:endParaRPr lang="en-US"/>
        </a:p>
      </dgm:t>
    </dgm:pt>
  </dgm:ptLst>
  <dgm:cxnLst>
    <dgm:cxn modelId="{3FF0DFF0-AD85-457F-A856-39D794A8E695}" type="presOf" srcId="{741E4BF0-24C1-4CD4-A73E-FBA2DDECB3D3}" destId="{ACF3EF02-A498-4324-AFBB-F63283EDE91A}" srcOrd="0" destOrd="0" presId="urn:microsoft.com/office/officeart/2005/8/layout/vList2"/>
    <dgm:cxn modelId="{B5E5F5B1-8D66-4185-BB98-3B3D6DCFAA6A}" srcId="{8CB38D33-807D-4B30-8F62-1FBD21A78017}" destId="{741E4BF0-24C1-4CD4-A73E-FBA2DDECB3D3}" srcOrd="0" destOrd="0" parTransId="{D3795BF7-C928-4701-BC0F-C56900C976A5}" sibTransId="{8F9E9C28-CDDE-43A8-A983-3A57CE1A8C15}"/>
    <dgm:cxn modelId="{DDAC58A0-F007-428B-9709-34330DED6321}" type="presOf" srcId="{8CB38D33-807D-4B30-8F62-1FBD21A78017}" destId="{7F639490-9FAC-4E06-87E8-F11A23992795}" srcOrd="0" destOrd="0" presId="urn:microsoft.com/office/officeart/2005/8/layout/vList2"/>
    <dgm:cxn modelId="{C1BA8A4E-43CF-4E82-9E16-E4DB55CB3A8A}" type="presParOf" srcId="{7F639490-9FAC-4E06-87E8-F11A23992795}" destId="{ACF3EF02-A498-4324-AFBB-F63283EDE91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C02DEB-604B-49F4-BB07-EF6B2C349B1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A76E290-E7A5-4EB0-8970-484DC1C6534A}">
      <dgm:prSet custT="1"/>
      <dgm:spPr/>
      <dgm:t>
        <a:bodyPr/>
        <a:lstStyle/>
        <a:p>
          <a:pPr rtl="0"/>
          <a:r>
            <a:rPr lang="en-US" sz="2000" dirty="0" smtClean="0">
              <a:solidFill>
                <a:schemeClr val="tx1"/>
              </a:solidFill>
            </a:rPr>
            <a:t>V. VARA PRASAD </a:t>
          </a:r>
          <a:br>
            <a:rPr lang="en-US" sz="2000" dirty="0" smtClean="0">
              <a:solidFill>
                <a:schemeClr val="tx1"/>
              </a:solidFill>
            </a:rPr>
          </a:br>
          <a:r>
            <a:rPr lang="en-US" sz="2000" dirty="0" smtClean="0">
              <a:solidFill>
                <a:schemeClr val="tx1"/>
              </a:solidFill>
            </a:rPr>
            <a:t>N180545</a:t>
          </a:r>
          <a:endParaRPr lang="en-US" sz="2000" dirty="0">
            <a:solidFill>
              <a:schemeClr val="tx1"/>
            </a:solidFill>
          </a:endParaRPr>
        </a:p>
      </dgm:t>
    </dgm:pt>
    <dgm:pt modelId="{428E0908-F300-4423-86CF-ECACCFBBC972}" type="parTrans" cxnId="{973610E0-0358-4F5F-9CFB-A657A641AF1C}">
      <dgm:prSet/>
      <dgm:spPr/>
      <dgm:t>
        <a:bodyPr/>
        <a:lstStyle/>
        <a:p>
          <a:endParaRPr lang="en-US" sz="2000"/>
        </a:p>
      </dgm:t>
    </dgm:pt>
    <dgm:pt modelId="{6C041763-6F5C-4077-9694-44D0F2803D79}" type="sibTrans" cxnId="{973610E0-0358-4F5F-9CFB-A657A641AF1C}">
      <dgm:prSet/>
      <dgm:spPr/>
      <dgm:t>
        <a:bodyPr/>
        <a:lstStyle/>
        <a:p>
          <a:endParaRPr lang="en-US" sz="2000"/>
        </a:p>
      </dgm:t>
    </dgm:pt>
    <dgm:pt modelId="{5D96F520-49F3-4312-86B0-708D14BF4998}">
      <dgm:prSet custT="1"/>
      <dgm:spPr/>
      <dgm:t>
        <a:bodyPr/>
        <a:lstStyle/>
        <a:p>
          <a:pPr rtl="0"/>
          <a:r>
            <a:rPr lang="en-US" sz="2000" dirty="0" smtClean="0">
              <a:solidFill>
                <a:schemeClr val="tx1"/>
              </a:solidFill>
            </a:rPr>
            <a:t>G. NANDINI ARUNDHATHI N180559</a:t>
          </a:r>
          <a:endParaRPr lang="en-US" sz="2000" dirty="0">
            <a:solidFill>
              <a:schemeClr val="tx1"/>
            </a:solidFill>
          </a:endParaRPr>
        </a:p>
      </dgm:t>
    </dgm:pt>
    <dgm:pt modelId="{5BE2A196-DD14-4335-9507-6E82C16AABA1}" type="parTrans" cxnId="{634C3A17-D67D-4034-B777-50F08B5240F4}">
      <dgm:prSet/>
      <dgm:spPr/>
      <dgm:t>
        <a:bodyPr/>
        <a:lstStyle/>
        <a:p>
          <a:endParaRPr lang="en-US" sz="2000"/>
        </a:p>
      </dgm:t>
    </dgm:pt>
    <dgm:pt modelId="{0BCC5B5A-FFF3-48A2-B73A-8E10411CA879}" type="sibTrans" cxnId="{634C3A17-D67D-4034-B777-50F08B5240F4}">
      <dgm:prSet/>
      <dgm:spPr/>
      <dgm:t>
        <a:bodyPr/>
        <a:lstStyle/>
        <a:p>
          <a:endParaRPr lang="en-US" sz="2000"/>
        </a:p>
      </dgm:t>
    </dgm:pt>
    <dgm:pt modelId="{515841CE-7E13-4538-AEE5-009E1F1C6196}">
      <dgm:prSet custT="1"/>
      <dgm:spPr/>
      <dgm:t>
        <a:bodyPr/>
        <a:lstStyle/>
        <a:p>
          <a:pPr rtl="0"/>
          <a:r>
            <a:rPr lang="en-US" sz="2000" dirty="0" smtClean="0">
              <a:solidFill>
                <a:schemeClr val="tx1"/>
              </a:solidFill>
            </a:rPr>
            <a:t>SK. BAJI BABA</a:t>
          </a:r>
        </a:p>
        <a:p>
          <a:pPr rtl="0"/>
          <a:r>
            <a:rPr lang="en-US" sz="2000" dirty="0" smtClean="0">
              <a:solidFill>
                <a:schemeClr val="tx1"/>
              </a:solidFill>
            </a:rPr>
            <a:t> N181148 </a:t>
          </a:r>
          <a:endParaRPr lang="en-US" sz="2000" dirty="0">
            <a:solidFill>
              <a:schemeClr val="tx1"/>
            </a:solidFill>
          </a:endParaRPr>
        </a:p>
      </dgm:t>
    </dgm:pt>
    <dgm:pt modelId="{6BDF05E8-43FB-4BB4-9EAC-C352042410BB}" type="parTrans" cxnId="{690E3211-6BC7-4FDA-B2FF-E824E404C489}">
      <dgm:prSet/>
      <dgm:spPr/>
      <dgm:t>
        <a:bodyPr/>
        <a:lstStyle/>
        <a:p>
          <a:endParaRPr lang="en-US" sz="2000"/>
        </a:p>
      </dgm:t>
    </dgm:pt>
    <dgm:pt modelId="{ECE56CF6-0443-4B5B-B568-82CB12137C70}" type="sibTrans" cxnId="{690E3211-6BC7-4FDA-B2FF-E824E404C489}">
      <dgm:prSet/>
      <dgm:spPr/>
      <dgm:t>
        <a:bodyPr/>
        <a:lstStyle/>
        <a:p>
          <a:endParaRPr lang="en-US" sz="2000"/>
        </a:p>
      </dgm:t>
    </dgm:pt>
    <dgm:pt modelId="{3D6C3981-21B8-4B06-BE7B-023B79F429E7}">
      <dgm:prSet custT="1"/>
      <dgm:spPr/>
      <dgm:t>
        <a:bodyPr/>
        <a:lstStyle/>
        <a:p>
          <a:pPr rtl="0"/>
          <a:r>
            <a:rPr lang="en-US" sz="2000" dirty="0" smtClean="0">
              <a:solidFill>
                <a:schemeClr val="tx1"/>
              </a:solidFill>
            </a:rPr>
            <a:t>R. MONIKA RAVALISRI N180033</a:t>
          </a:r>
          <a:endParaRPr lang="en-US" sz="2000" dirty="0">
            <a:solidFill>
              <a:schemeClr val="tx1"/>
            </a:solidFill>
          </a:endParaRPr>
        </a:p>
      </dgm:t>
    </dgm:pt>
    <dgm:pt modelId="{A385EC5E-8196-4C8B-9B87-908D0D7F5334}" type="parTrans" cxnId="{CAFB5A4A-EEA5-4A9F-939A-B7A01DBE64C6}">
      <dgm:prSet/>
      <dgm:spPr/>
      <dgm:t>
        <a:bodyPr/>
        <a:lstStyle/>
        <a:p>
          <a:endParaRPr lang="en-US" sz="2000"/>
        </a:p>
      </dgm:t>
    </dgm:pt>
    <dgm:pt modelId="{4A6A381F-6FE3-40F5-B910-825732729BB1}" type="sibTrans" cxnId="{CAFB5A4A-EEA5-4A9F-939A-B7A01DBE64C6}">
      <dgm:prSet/>
      <dgm:spPr/>
      <dgm:t>
        <a:bodyPr/>
        <a:lstStyle/>
        <a:p>
          <a:endParaRPr lang="en-US" sz="2000"/>
        </a:p>
      </dgm:t>
    </dgm:pt>
    <dgm:pt modelId="{2C87F27E-48E6-4F20-831E-5272F11410CC}">
      <dgm:prSet custT="1"/>
      <dgm:spPr/>
      <dgm:t>
        <a:bodyPr/>
        <a:lstStyle/>
        <a:p>
          <a:pPr rtl="0"/>
          <a:r>
            <a:rPr lang="en-US" sz="2000" dirty="0" smtClean="0">
              <a:solidFill>
                <a:schemeClr val="tx1"/>
              </a:solidFill>
            </a:rPr>
            <a:t>T. TRIVENDRA</a:t>
          </a:r>
        </a:p>
        <a:p>
          <a:pPr rtl="0"/>
          <a:r>
            <a:rPr lang="en-US" sz="2000" dirty="0" smtClean="0"/>
            <a:t> </a:t>
          </a:r>
          <a:r>
            <a:rPr lang="en-US" sz="2000" dirty="0" smtClean="0">
              <a:solidFill>
                <a:schemeClr val="tx1"/>
              </a:solidFill>
            </a:rPr>
            <a:t>N180501</a:t>
          </a:r>
          <a:endParaRPr lang="en-US" sz="2000" dirty="0">
            <a:solidFill>
              <a:schemeClr val="tx1"/>
            </a:solidFill>
          </a:endParaRPr>
        </a:p>
      </dgm:t>
    </dgm:pt>
    <dgm:pt modelId="{8A928030-88E2-4FD0-856F-7C4BF4C30D8E}" type="sibTrans" cxnId="{657F3F9E-1BFA-485C-A717-ED90EFD38DE7}">
      <dgm:prSet/>
      <dgm:spPr/>
      <dgm:t>
        <a:bodyPr/>
        <a:lstStyle/>
        <a:p>
          <a:endParaRPr lang="en-US" sz="2000"/>
        </a:p>
      </dgm:t>
    </dgm:pt>
    <dgm:pt modelId="{E3895E2C-AB12-4ED6-A3B3-E73A173BA374}" type="parTrans" cxnId="{657F3F9E-1BFA-485C-A717-ED90EFD38DE7}">
      <dgm:prSet/>
      <dgm:spPr/>
      <dgm:t>
        <a:bodyPr/>
        <a:lstStyle/>
        <a:p>
          <a:endParaRPr lang="en-US" sz="2000"/>
        </a:p>
      </dgm:t>
    </dgm:pt>
    <dgm:pt modelId="{A588B9A1-1F58-4EC5-BA15-81293C833360}" type="pres">
      <dgm:prSet presAssocID="{44C02DEB-604B-49F4-BB07-EF6B2C349B18}" presName="diagram" presStyleCnt="0">
        <dgm:presLayoutVars>
          <dgm:dir/>
          <dgm:resizeHandles val="exact"/>
        </dgm:presLayoutVars>
      </dgm:prSet>
      <dgm:spPr/>
      <dgm:t>
        <a:bodyPr/>
        <a:lstStyle/>
        <a:p>
          <a:endParaRPr lang="en-US"/>
        </a:p>
      </dgm:t>
    </dgm:pt>
    <dgm:pt modelId="{BE27B619-FC3B-435B-B6FA-D6180FEF62DC}" type="pres">
      <dgm:prSet presAssocID="{BA76E290-E7A5-4EB0-8970-484DC1C6534A}" presName="node" presStyleLbl="node1" presStyleIdx="0" presStyleCnt="5">
        <dgm:presLayoutVars>
          <dgm:bulletEnabled val="1"/>
        </dgm:presLayoutVars>
      </dgm:prSet>
      <dgm:spPr/>
      <dgm:t>
        <a:bodyPr/>
        <a:lstStyle/>
        <a:p>
          <a:endParaRPr lang="en-US"/>
        </a:p>
      </dgm:t>
    </dgm:pt>
    <dgm:pt modelId="{1C6E2F53-1C9E-4FD3-BE07-54426EC650C3}" type="pres">
      <dgm:prSet presAssocID="{6C041763-6F5C-4077-9694-44D0F2803D79}" presName="sibTrans" presStyleCnt="0"/>
      <dgm:spPr/>
    </dgm:pt>
    <dgm:pt modelId="{EDA5338A-EFB9-44C1-853C-515AA992383A}" type="pres">
      <dgm:prSet presAssocID="{5D96F520-49F3-4312-86B0-708D14BF4998}" presName="node" presStyleLbl="node1" presStyleIdx="1" presStyleCnt="5">
        <dgm:presLayoutVars>
          <dgm:bulletEnabled val="1"/>
        </dgm:presLayoutVars>
      </dgm:prSet>
      <dgm:spPr/>
      <dgm:t>
        <a:bodyPr/>
        <a:lstStyle/>
        <a:p>
          <a:endParaRPr lang="en-US"/>
        </a:p>
      </dgm:t>
    </dgm:pt>
    <dgm:pt modelId="{1C70B093-F610-4236-A398-85A0AB1F5466}" type="pres">
      <dgm:prSet presAssocID="{0BCC5B5A-FFF3-48A2-B73A-8E10411CA879}" presName="sibTrans" presStyleCnt="0"/>
      <dgm:spPr/>
    </dgm:pt>
    <dgm:pt modelId="{F24F2EDB-BC2E-4D46-8106-DA72DA642980}" type="pres">
      <dgm:prSet presAssocID="{515841CE-7E13-4538-AEE5-009E1F1C6196}" presName="node" presStyleLbl="node1" presStyleIdx="2" presStyleCnt="5">
        <dgm:presLayoutVars>
          <dgm:bulletEnabled val="1"/>
        </dgm:presLayoutVars>
      </dgm:prSet>
      <dgm:spPr/>
      <dgm:t>
        <a:bodyPr/>
        <a:lstStyle/>
        <a:p>
          <a:endParaRPr lang="en-US"/>
        </a:p>
      </dgm:t>
    </dgm:pt>
    <dgm:pt modelId="{84D696DB-D0B1-4AF4-917B-CC4B9B5FF27D}" type="pres">
      <dgm:prSet presAssocID="{ECE56CF6-0443-4B5B-B568-82CB12137C70}" presName="sibTrans" presStyleCnt="0"/>
      <dgm:spPr/>
    </dgm:pt>
    <dgm:pt modelId="{17EE56E0-74E0-4380-BA27-C6D75ADE683B}" type="pres">
      <dgm:prSet presAssocID="{3D6C3981-21B8-4B06-BE7B-023B79F429E7}" presName="node" presStyleLbl="node1" presStyleIdx="3" presStyleCnt="5">
        <dgm:presLayoutVars>
          <dgm:bulletEnabled val="1"/>
        </dgm:presLayoutVars>
      </dgm:prSet>
      <dgm:spPr/>
      <dgm:t>
        <a:bodyPr/>
        <a:lstStyle/>
        <a:p>
          <a:endParaRPr lang="en-US"/>
        </a:p>
      </dgm:t>
    </dgm:pt>
    <dgm:pt modelId="{5D3BAAF6-6458-4E49-BC42-DAB785755325}" type="pres">
      <dgm:prSet presAssocID="{4A6A381F-6FE3-40F5-B910-825732729BB1}" presName="sibTrans" presStyleCnt="0"/>
      <dgm:spPr/>
    </dgm:pt>
    <dgm:pt modelId="{70EE9FCA-9740-44FC-BEF5-064F0FC791AF}" type="pres">
      <dgm:prSet presAssocID="{2C87F27E-48E6-4F20-831E-5272F11410CC}" presName="node" presStyleLbl="node1" presStyleIdx="4" presStyleCnt="5">
        <dgm:presLayoutVars>
          <dgm:bulletEnabled val="1"/>
        </dgm:presLayoutVars>
      </dgm:prSet>
      <dgm:spPr/>
      <dgm:t>
        <a:bodyPr/>
        <a:lstStyle/>
        <a:p>
          <a:endParaRPr lang="en-US"/>
        </a:p>
      </dgm:t>
    </dgm:pt>
  </dgm:ptLst>
  <dgm:cxnLst>
    <dgm:cxn modelId="{055D2125-A3F8-406C-8823-428ACA9194EF}" type="presOf" srcId="{5D96F520-49F3-4312-86B0-708D14BF4998}" destId="{EDA5338A-EFB9-44C1-853C-515AA992383A}" srcOrd="0" destOrd="0" presId="urn:microsoft.com/office/officeart/2005/8/layout/default"/>
    <dgm:cxn modelId="{CAFB5A4A-EEA5-4A9F-939A-B7A01DBE64C6}" srcId="{44C02DEB-604B-49F4-BB07-EF6B2C349B18}" destId="{3D6C3981-21B8-4B06-BE7B-023B79F429E7}" srcOrd="3" destOrd="0" parTransId="{A385EC5E-8196-4C8B-9B87-908D0D7F5334}" sibTransId="{4A6A381F-6FE3-40F5-B910-825732729BB1}"/>
    <dgm:cxn modelId="{487BF8A5-D3A1-4F7F-B060-5088353A22EC}" type="presOf" srcId="{2C87F27E-48E6-4F20-831E-5272F11410CC}" destId="{70EE9FCA-9740-44FC-BEF5-064F0FC791AF}" srcOrd="0" destOrd="0" presId="urn:microsoft.com/office/officeart/2005/8/layout/default"/>
    <dgm:cxn modelId="{973610E0-0358-4F5F-9CFB-A657A641AF1C}" srcId="{44C02DEB-604B-49F4-BB07-EF6B2C349B18}" destId="{BA76E290-E7A5-4EB0-8970-484DC1C6534A}" srcOrd="0" destOrd="0" parTransId="{428E0908-F300-4423-86CF-ECACCFBBC972}" sibTransId="{6C041763-6F5C-4077-9694-44D0F2803D79}"/>
    <dgm:cxn modelId="{634C3A17-D67D-4034-B777-50F08B5240F4}" srcId="{44C02DEB-604B-49F4-BB07-EF6B2C349B18}" destId="{5D96F520-49F3-4312-86B0-708D14BF4998}" srcOrd="1" destOrd="0" parTransId="{5BE2A196-DD14-4335-9507-6E82C16AABA1}" sibTransId="{0BCC5B5A-FFF3-48A2-B73A-8E10411CA879}"/>
    <dgm:cxn modelId="{F327838F-6AF5-494D-8581-DA6EAAB13D3E}" type="presOf" srcId="{BA76E290-E7A5-4EB0-8970-484DC1C6534A}" destId="{BE27B619-FC3B-435B-B6FA-D6180FEF62DC}" srcOrd="0" destOrd="0" presId="urn:microsoft.com/office/officeart/2005/8/layout/default"/>
    <dgm:cxn modelId="{950F9F10-1FFC-41A7-8BAA-C333AF8629A3}" type="presOf" srcId="{44C02DEB-604B-49F4-BB07-EF6B2C349B18}" destId="{A588B9A1-1F58-4EC5-BA15-81293C833360}" srcOrd="0" destOrd="0" presId="urn:microsoft.com/office/officeart/2005/8/layout/default"/>
    <dgm:cxn modelId="{657F3F9E-1BFA-485C-A717-ED90EFD38DE7}" srcId="{44C02DEB-604B-49F4-BB07-EF6B2C349B18}" destId="{2C87F27E-48E6-4F20-831E-5272F11410CC}" srcOrd="4" destOrd="0" parTransId="{E3895E2C-AB12-4ED6-A3B3-E73A173BA374}" sibTransId="{8A928030-88E2-4FD0-856F-7C4BF4C30D8E}"/>
    <dgm:cxn modelId="{690E3211-6BC7-4FDA-B2FF-E824E404C489}" srcId="{44C02DEB-604B-49F4-BB07-EF6B2C349B18}" destId="{515841CE-7E13-4538-AEE5-009E1F1C6196}" srcOrd="2" destOrd="0" parTransId="{6BDF05E8-43FB-4BB4-9EAC-C352042410BB}" sibTransId="{ECE56CF6-0443-4B5B-B568-82CB12137C70}"/>
    <dgm:cxn modelId="{3C96A2F2-764A-4E74-8741-CF2AAC974B1C}" type="presOf" srcId="{515841CE-7E13-4538-AEE5-009E1F1C6196}" destId="{F24F2EDB-BC2E-4D46-8106-DA72DA642980}" srcOrd="0" destOrd="0" presId="urn:microsoft.com/office/officeart/2005/8/layout/default"/>
    <dgm:cxn modelId="{D26DC8B2-F12D-4056-9A76-2F9D754FF824}" type="presOf" srcId="{3D6C3981-21B8-4B06-BE7B-023B79F429E7}" destId="{17EE56E0-74E0-4380-BA27-C6D75ADE683B}" srcOrd="0" destOrd="0" presId="urn:microsoft.com/office/officeart/2005/8/layout/default"/>
    <dgm:cxn modelId="{C21C4822-9CAC-4DA9-8474-9576E4B979F1}" type="presParOf" srcId="{A588B9A1-1F58-4EC5-BA15-81293C833360}" destId="{BE27B619-FC3B-435B-B6FA-D6180FEF62DC}" srcOrd="0" destOrd="0" presId="urn:microsoft.com/office/officeart/2005/8/layout/default"/>
    <dgm:cxn modelId="{A01E541F-1815-42C5-83E7-A3D55434DA5E}" type="presParOf" srcId="{A588B9A1-1F58-4EC5-BA15-81293C833360}" destId="{1C6E2F53-1C9E-4FD3-BE07-54426EC650C3}" srcOrd="1" destOrd="0" presId="urn:microsoft.com/office/officeart/2005/8/layout/default"/>
    <dgm:cxn modelId="{0CB039F9-B0E0-4457-9119-70CD166F2B1A}" type="presParOf" srcId="{A588B9A1-1F58-4EC5-BA15-81293C833360}" destId="{EDA5338A-EFB9-44C1-853C-515AA992383A}" srcOrd="2" destOrd="0" presId="urn:microsoft.com/office/officeart/2005/8/layout/default"/>
    <dgm:cxn modelId="{B47ED243-55D4-41EB-B736-B6635818CBB3}" type="presParOf" srcId="{A588B9A1-1F58-4EC5-BA15-81293C833360}" destId="{1C70B093-F610-4236-A398-85A0AB1F5466}" srcOrd="3" destOrd="0" presId="urn:microsoft.com/office/officeart/2005/8/layout/default"/>
    <dgm:cxn modelId="{2046B2B6-4B80-4960-9777-4CE546593080}" type="presParOf" srcId="{A588B9A1-1F58-4EC5-BA15-81293C833360}" destId="{F24F2EDB-BC2E-4D46-8106-DA72DA642980}" srcOrd="4" destOrd="0" presId="urn:microsoft.com/office/officeart/2005/8/layout/default"/>
    <dgm:cxn modelId="{FBE01ACD-900B-488A-BF7C-0E9EF2829784}" type="presParOf" srcId="{A588B9A1-1F58-4EC5-BA15-81293C833360}" destId="{84D696DB-D0B1-4AF4-917B-CC4B9B5FF27D}" srcOrd="5" destOrd="0" presId="urn:microsoft.com/office/officeart/2005/8/layout/default"/>
    <dgm:cxn modelId="{2FD2EF13-32A6-4CED-BB76-EDD064026B75}" type="presParOf" srcId="{A588B9A1-1F58-4EC5-BA15-81293C833360}" destId="{17EE56E0-74E0-4380-BA27-C6D75ADE683B}" srcOrd="6" destOrd="0" presId="urn:microsoft.com/office/officeart/2005/8/layout/default"/>
    <dgm:cxn modelId="{9E161B4C-F38D-419C-9C06-0D666453D87B}" type="presParOf" srcId="{A588B9A1-1F58-4EC5-BA15-81293C833360}" destId="{5D3BAAF6-6458-4E49-BC42-DAB785755325}" srcOrd="7" destOrd="0" presId="urn:microsoft.com/office/officeart/2005/8/layout/default"/>
    <dgm:cxn modelId="{84AA3EF7-F8F9-4DB3-9815-1CA4CBFD0DE8}" type="presParOf" srcId="{A588B9A1-1F58-4EC5-BA15-81293C833360}" destId="{70EE9FCA-9740-44FC-BEF5-064F0FC791AF}" srcOrd="8"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E99704-D862-4FC3-B079-C5BE96B81026}"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9B12C2BF-68D4-4B52-82B4-A85A4ABA87D8}">
      <dgm:prSet custT="1"/>
      <dgm:spPr/>
      <dgm:t>
        <a:bodyPr/>
        <a:lstStyle/>
        <a:p>
          <a:pPr algn="ctr" rtl="0"/>
          <a:r>
            <a:rPr lang="en-US" sz="3600" b="1" dirty="0" smtClean="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dgm:t>
    </dgm:pt>
    <dgm:pt modelId="{E46C0ABC-9C12-4781-BFAF-0DE9CF181EE2}" type="sibTrans" cxnId="{B5013A5A-D142-4CC5-BBF6-FB9AE0BC4469}">
      <dgm:prSet/>
      <dgm:spPr/>
      <dgm:t>
        <a:bodyPr/>
        <a:lstStyle/>
        <a:p>
          <a:endParaRPr lang="en-US"/>
        </a:p>
      </dgm:t>
    </dgm:pt>
    <dgm:pt modelId="{ACF233B5-18A1-477F-BC3C-CECF29F3A9CF}" type="parTrans" cxnId="{B5013A5A-D142-4CC5-BBF6-FB9AE0BC4469}">
      <dgm:prSet/>
      <dgm:spPr/>
      <dgm:t>
        <a:bodyPr/>
        <a:lstStyle/>
        <a:p>
          <a:endParaRPr lang="en-US"/>
        </a:p>
      </dgm:t>
    </dgm:pt>
    <dgm:pt modelId="{F42E8F05-E86F-451D-BE73-60E005E7CF8D}" type="pres">
      <dgm:prSet presAssocID="{59E99704-D862-4FC3-B079-C5BE96B81026}" presName="linear" presStyleCnt="0">
        <dgm:presLayoutVars>
          <dgm:animLvl val="lvl"/>
          <dgm:resizeHandles val="exact"/>
        </dgm:presLayoutVars>
      </dgm:prSet>
      <dgm:spPr/>
      <dgm:t>
        <a:bodyPr/>
        <a:lstStyle/>
        <a:p>
          <a:endParaRPr lang="en-US"/>
        </a:p>
      </dgm:t>
    </dgm:pt>
    <dgm:pt modelId="{FB871878-7A4D-4614-9ECC-50CC42E517D9}" type="pres">
      <dgm:prSet presAssocID="{9B12C2BF-68D4-4B52-82B4-A85A4ABA87D8}" presName="parentText" presStyleLbl="node1" presStyleIdx="0" presStyleCnt="1" custLinFactNeighborX="-127" custLinFactNeighborY="-234">
        <dgm:presLayoutVars>
          <dgm:chMax val="0"/>
          <dgm:bulletEnabled val="1"/>
        </dgm:presLayoutVars>
      </dgm:prSet>
      <dgm:spPr/>
      <dgm:t>
        <a:bodyPr/>
        <a:lstStyle/>
        <a:p>
          <a:endParaRPr lang="en-US"/>
        </a:p>
      </dgm:t>
    </dgm:pt>
  </dgm:ptLst>
  <dgm:cxnLst>
    <dgm:cxn modelId="{B5013A5A-D142-4CC5-BBF6-FB9AE0BC4469}" srcId="{59E99704-D862-4FC3-B079-C5BE96B81026}" destId="{9B12C2BF-68D4-4B52-82B4-A85A4ABA87D8}" srcOrd="0" destOrd="0" parTransId="{ACF233B5-18A1-477F-BC3C-CECF29F3A9CF}" sibTransId="{E46C0ABC-9C12-4781-BFAF-0DE9CF181EE2}"/>
    <dgm:cxn modelId="{3044F98A-6363-4268-B5D3-7292DC7BA771}" type="presOf" srcId="{9B12C2BF-68D4-4B52-82B4-A85A4ABA87D8}" destId="{FB871878-7A4D-4614-9ECC-50CC42E517D9}" srcOrd="0" destOrd="0" presId="urn:microsoft.com/office/officeart/2005/8/layout/vList2"/>
    <dgm:cxn modelId="{8D890A83-031A-46F9-8AA3-CC6DE6918836}" type="presOf" srcId="{59E99704-D862-4FC3-B079-C5BE96B81026}" destId="{F42E8F05-E86F-451D-BE73-60E005E7CF8D}" srcOrd="0" destOrd="0" presId="urn:microsoft.com/office/officeart/2005/8/layout/vList2"/>
    <dgm:cxn modelId="{0B2CD620-6C63-4784-8724-E93D25B5706D}" type="presParOf" srcId="{F42E8F05-E86F-451D-BE73-60E005E7CF8D}" destId="{FB871878-7A4D-4614-9ECC-50CC42E517D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F783E8-85B3-4A44-9CB6-96A06E6EF5DA}"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US"/>
        </a:p>
      </dgm:t>
    </dgm:pt>
    <dgm:pt modelId="{163F2A5D-6D58-488E-94CF-29C7E4536E8B}">
      <dgm:prSet custT="1"/>
      <dgm:spPr/>
      <dgm:t>
        <a:bodyPr/>
        <a:lstStyle/>
        <a:p>
          <a:pPr algn="ctr" rtl="0"/>
          <a:r>
            <a:rPr lang="en-US" sz="3600" b="1" dirty="0" smtClean="0">
              <a:latin typeface="Times New Roman" panose="02020603050405020304" pitchFamily="18" charset="0"/>
              <a:cs typeface="Times New Roman" panose="02020603050405020304" pitchFamily="18" charset="0"/>
            </a:rPr>
            <a:t>Introduction</a:t>
          </a:r>
          <a:endParaRPr lang="en-US" sz="3600" dirty="0">
            <a:latin typeface="Times New Roman" panose="02020603050405020304" pitchFamily="18" charset="0"/>
            <a:cs typeface="Times New Roman" panose="02020603050405020304" pitchFamily="18" charset="0"/>
          </a:endParaRPr>
        </a:p>
      </dgm:t>
    </dgm:pt>
    <dgm:pt modelId="{A3ED9ED9-2A56-4F18-9ABF-3E99B2A22A02}" type="parTrans" cxnId="{7CD76545-408C-495B-93DE-F62D0EC1DE96}">
      <dgm:prSet/>
      <dgm:spPr/>
      <dgm:t>
        <a:bodyPr/>
        <a:lstStyle/>
        <a:p>
          <a:endParaRPr lang="en-US"/>
        </a:p>
      </dgm:t>
    </dgm:pt>
    <dgm:pt modelId="{AB6831D0-1ABC-47E7-9259-AF8CADC8EA5A}" type="sibTrans" cxnId="{7CD76545-408C-495B-93DE-F62D0EC1DE96}">
      <dgm:prSet/>
      <dgm:spPr/>
      <dgm:t>
        <a:bodyPr/>
        <a:lstStyle/>
        <a:p>
          <a:endParaRPr lang="en-US"/>
        </a:p>
      </dgm:t>
    </dgm:pt>
    <dgm:pt modelId="{9E121FE2-6A35-45A9-8552-107B852F288F}" type="pres">
      <dgm:prSet presAssocID="{4FF783E8-85B3-4A44-9CB6-96A06E6EF5DA}" presName="linear" presStyleCnt="0">
        <dgm:presLayoutVars>
          <dgm:animLvl val="lvl"/>
          <dgm:resizeHandles val="exact"/>
        </dgm:presLayoutVars>
      </dgm:prSet>
      <dgm:spPr/>
      <dgm:t>
        <a:bodyPr/>
        <a:lstStyle/>
        <a:p>
          <a:endParaRPr lang="en-US"/>
        </a:p>
      </dgm:t>
    </dgm:pt>
    <dgm:pt modelId="{0F4A62C3-8034-4BCC-A09D-846D55EB3EF6}" type="pres">
      <dgm:prSet presAssocID="{163F2A5D-6D58-488E-94CF-29C7E4536E8B}" presName="parentText" presStyleLbl="node1" presStyleIdx="0" presStyleCnt="1" custLinFactNeighborY="-2853">
        <dgm:presLayoutVars>
          <dgm:chMax val="0"/>
          <dgm:bulletEnabled val="1"/>
        </dgm:presLayoutVars>
      </dgm:prSet>
      <dgm:spPr/>
      <dgm:t>
        <a:bodyPr/>
        <a:lstStyle/>
        <a:p>
          <a:endParaRPr lang="en-US"/>
        </a:p>
      </dgm:t>
    </dgm:pt>
  </dgm:ptLst>
  <dgm:cxnLst>
    <dgm:cxn modelId="{9D7E8A83-1AFC-427D-B278-36EDA1B0B4C5}" type="presOf" srcId="{163F2A5D-6D58-488E-94CF-29C7E4536E8B}" destId="{0F4A62C3-8034-4BCC-A09D-846D55EB3EF6}" srcOrd="0" destOrd="0" presId="urn:microsoft.com/office/officeart/2005/8/layout/vList2"/>
    <dgm:cxn modelId="{AFA342BE-153E-48DB-8ADB-018CF05A5ACC}" type="presOf" srcId="{4FF783E8-85B3-4A44-9CB6-96A06E6EF5DA}" destId="{9E121FE2-6A35-45A9-8552-107B852F288F}" srcOrd="0" destOrd="0" presId="urn:microsoft.com/office/officeart/2005/8/layout/vList2"/>
    <dgm:cxn modelId="{7CD76545-408C-495B-93DE-F62D0EC1DE96}" srcId="{4FF783E8-85B3-4A44-9CB6-96A06E6EF5DA}" destId="{163F2A5D-6D58-488E-94CF-29C7E4536E8B}" srcOrd="0" destOrd="0" parTransId="{A3ED9ED9-2A56-4F18-9ABF-3E99B2A22A02}" sibTransId="{AB6831D0-1ABC-47E7-9259-AF8CADC8EA5A}"/>
    <dgm:cxn modelId="{9A7ECC60-DD41-4206-883E-74DB91FECC4D}" type="presParOf" srcId="{9E121FE2-6A35-45A9-8552-107B852F288F}" destId="{0F4A62C3-8034-4BCC-A09D-846D55EB3EF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5FC5745-960E-40A1-AE7B-CB50F804EB24}" type="doc">
      <dgm:prSet loTypeId="urn:microsoft.com/office/officeart/2005/8/layout/hList1" loCatId="list" qsTypeId="urn:microsoft.com/office/officeart/2005/8/quickstyle/3d1" qsCatId="3D" csTypeId="urn:microsoft.com/office/officeart/2005/8/colors/accent0_3" csCatId="mainScheme" phldr="1"/>
      <dgm:spPr/>
      <dgm:t>
        <a:bodyPr/>
        <a:lstStyle/>
        <a:p>
          <a:endParaRPr lang="en-US"/>
        </a:p>
      </dgm:t>
    </dgm:pt>
    <dgm:pt modelId="{3DD20498-1962-42D3-879A-EE502BF48109}">
      <dgm:prSet/>
      <dgm:spPr/>
      <dgm:t>
        <a:bodyPr anchor="t"/>
        <a:lstStyle/>
        <a:p>
          <a:r>
            <a:rPr lang="en-US" b="0" i="0" dirty="0" smtClean="0">
              <a:latin typeface="Times New Roman" panose="02020603050405020304" pitchFamily="18" charset="0"/>
              <a:cs typeface="Times New Roman" panose="02020603050405020304" pitchFamily="18" charset="0"/>
            </a:rPr>
            <a:t>The problem statement is based on research papers that focus on predicting driver drowsiness in automobiles to prevent accidents. Our model extends this concept to include not only students but also individuals in office settings, while they are sitting in front of a computer.</a:t>
          </a:r>
          <a:endParaRPr lang="en-US" dirty="0">
            <a:latin typeface="Times New Roman" panose="02020603050405020304" pitchFamily="18" charset="0"/>
            <a:cs typeface="Times New Roman" panose="02020603050405020304" pitchFamily="18" charset="0"/>
          </a:endParaRPr>
        </a:p>
      </dgm:t>
    </dgm:pt>
    <dgm:pt modelId="{C3D81786-D71C-427D-82B0-1F953867C20B}" type="parTrans" cxnId="{D625A35A-97A7-4737-A6A4-B39F164CEDBB}">
      <dgm:prSet/>
      <dgm:spPr/>
      <dgm:t>
        <a:bodyPr/>
        <a:lstStyle/>
        <a:p>
          <a:endParaRPr lang="en-US"/>
        </a:p>
      </dgm:t>
    </dgm:pt>
    <dgm:pt modelId="{E54F0A85-74F4-444D-B3CC-9B255CEE45F5}" type="sibTrans" cxnId="{D625A35A-97A7-4737-A6A4-B39F164CEDBB}">
      <dgm:prSet/>
      <dgm:spPr/>
      <dgm:t>
        <a:bodyPr/>
        <a:lstStyle/>
        <a:p>
          <a:endParaRPr lang="en-US"/>
        </a:p>
      </dgm:t>
    </dgm:pt>
    <dgm:pt modelId="{3D7C1A7B-DA03-4546-BCD4-6C1ED1ED9640}">
      <dgm:prSet/>
      <dgm:spPr>
        <a:solidFill>
          <a:schemeClr val="accent1"/>
        </a:solidFill>
      </dgm:spPr>
      <dgm:t>
        <a:bodyPr anchor="ctr"/>
        <a:lstStyle/>
        <a:p>
          <a:r>
            <a:rPr lang="en-US" dirty="0">
              <a:solidFill>
                <a:schemeClr val="tx1"/>
              </a:solidFill>
              <a:latin typeface="Times New Roman" panose="02020603050405020304" pitchFamily="18" charset="0"/>
              <a:cs typeface="Times New Roman" panose="02020603050405020304" pitchFamily="18" charset="0"/>
            </a:rPr>
            <a:t>Real-world Applications</a:t>
          </a:r>
        </a:p>
      </dgm:t>
    </dgm:pt>
    <dgm:pt modelId="{DDF925D6-F369-42C0-BC3D-CD0577151344}" type="parTrans" cxnId="{7592DC5C-E5B9-4EED-9F07-BFC1F8C85C8D}">
      <dgm:prSet/>
      <dgm:spPr/>
      <dgm:t>
        <a:bodyPr/>
        <a:lstStyle/>
        <a:p>
          <a:endParaRPr lang="en-US"/>
        </a:p>
      </dgm:t>
    </dgm:pt>
    <dgm:pt modelId="{AE76AEC2-15F3-467D-AD9A-2B14E46F9E9D}" type="sibTrans" cxnId="{7592DC5C-E5B9-4EED-9F07-BFC1F8C85C8D}">
      <dgm:prSet/>
      <dgm:spPr/>
      <dgm:t>
        <a:bodyPr/>
        <a:lstStyle/>
        <a:p>
          <a:endParaRPr lang="en-US"/>
        </a:p>
      </dgm:t>
    </dgm:pt>
    <dgm:pt modelId="{B145C9FD-D807-4206-B6C3-A7959963275C}">
      <dgm:prSet/>
      <dgm:spPr/>
      <dgm:t>
        <a:bodyPr anchor="t"/>
        <a:lstStyle/>
        <a:p>
          <a:pPr algn="l">
            <a:lnSpc>
              <a:spcPct val="100000"/>
            </a:lnSpc>
          </a:pPr>
          <a:r>
            <a:rPr lang="en-US" b="0" i="0" dirty="0" smtClean="0">
              <a:latin typeface="Times New Roman" panose="02020603050405020304" pitchFamily="18" charset="0"/>
              <a:cs typeface="Times New Roman" panose="02020603050405020304" pitchFamily="18" charset="0"/>
            </a:rPr>
            <a:t>The drowsiness detection system designed for students in front of a computer has versatile applications in education, workplace safety and research and development. It assists in monitoring student attentiveness, promoting workplace well-being  and facilitating research on the effects of prolonged computer use.</a:t>
          </a:r>
          <a:endParaRPr lang="en-US" dirty="0">
            <a:latin typeface="Times New Roman" panose="02020603050405020304" pitchFamily="18" charset="0"/>
            <a:cs typeface="Times New Roman" panose="02020603050405020304" pitchFamily="18" charset="0"/>
          </a:endParaRPr>
        </a:p>
      </dgm:t>
    </dgm:pt>
    <dgm:pt modelId="{ED1F05EC-B851-4002-A15A-B6C8F9B2776D}" type="parTrans" cxnId="{4B25B34A-AE9B-46B8-8B12-ACE64A6B90D7}">
      <dgm:prSet/>
      <dgm:spPr/>
      <dgm:t>
        <a:bodyPr/>
        <a:lstStyle/>
        <a:p>
          <a:endParaRPr lang="en-US"/>
        </a:p>
      </dgm:t>
    </dgm:pt>
    <dgm:pt modelId="{7DA22918-C2CC-4CAD-9D46-A7FE4C6DE712}" type="sibTrans" cxnId="{4B25B34A-AE9B-46B8-8B12-ACE64A6B90D7}">
      <dgm:prSet/>
      <dgm:spPr/>
      <dgm:t>
        <a:bodyPr/>
        <a:lstStyle/>
        <a:p>
          <a:endParaRPr lang="en-US"/>
        </a:p>
      </dgm:t>
    </dgm:pt>
    <dgm:pt modelId="{9896E64F-8134-4DB5-8643-A113227C746E}">
      <dgm:prSet/>
      <dgm:spPr>
        <a:solidFill>
          <a:schemeClr val="accent1"/>
        </a:solidFill>
      </dgm:spPr>
      <dgm:t>
        <a:bodyPr/>
        <a:lstStyle/>
        <a:p>
          <a:r>
            <a:rPr lang="en-US" dirty="0">
              <a:solidFill>
                <a:schemeClr val="tx1"/>
              </a:solidFill>
              <a:latin typeface="Times New Roman" panose="02020603050405020304" pitchFamily="18" charset="0"/>
              <a:cs typeface="Times New Roman" panose="02020603050405020304" pitchFamily="18" charset="0"/>
            </a:rPr>
            <a:t>Motivation for the work</a:t>
          </a:r>
        </a:p>
      </dgm:t>
    </dgm:pt>
    <dgm:pt modelId="{955FBF9D-325E-4581-AD02-44DDDBD6955A}" type="sibTrans" cxnId="{6F4A2D18-70AC-46E2-B834-F6A4937A48EA}">
      <dgm:prSet/>
      <dgm:spPr/>
      <dgm:t>
        <a:bodyPr/>
        <a:lstStyle/>
        <a:p>
          <a:endParaRPr lang="en-US"/>
        </a:p>
      </dgm:t>
    </dgm:pt>
    <dgm:pt modelId="{78027527-A8E9-446E-9BEE-7546BDEE3F61}" type="parTrans" cxnId="{6F4A2D18-70AC-46E2-B834-F6A4937A48EA}">
      <dgm:prSet/>
      <dgm:spPr/>
      <dgm:t>
        <a:bodyPr/>
        <a:lstStyle/>
        <a:p>
          <a:endParaRPr lang="en-US"/>
        </a:p>
      </dgm:t>
    </dgm:pt>
    <dgm:pt modelId="{D5F0C5FE-509B-4603-A150-CA3D29E8BBCC}" type="pres">
      <dgm:prSet presAssocID="{85FC5745-960E-40A1-AE7B-CB50F804EB24}" presName="Name0" presStyleCnt="0">
        <dgm:presLayoutVars>
          <dgm:dir/>
          <dgm:animLvl val="lvl"/>
          <dgm:resizeHandles val="exact"/>
        </dgm:presLayoutVars>
      </dgm:prSet>
      <dgm:spPr/>
      <dgm:t>
        <a:bodyPr/>
        <a:lstStyle/>
        <a:p>
          <a:endParaRPr lang="en-US"/>
        </a:p>
      </dgm:t>
    </dgm:pt>
    <dgm:pt modelId="{DBE67E68-F69A-4AB0-A28D-F5DA1B88E297}" type="pres">
      <dgm:prSet presAssocID="{9896E64F-8134-4DB5-8643-A113227C746E}" presName="composite" presStyleCnt="0"/>
      <dgm:spPr/>
      <dgm:t>
        <a:bodyPr/>
        <a:lstStyle/>
        <a:p>
          <a:endParaRPr lang="en-US"/>
        </a:p>
      </dgm:t>
    </dgm:pt>
    <dgm:pt modelId="{8374A3D1-A243-480D-A20E-2072D4D8D362}" type="pres">
      <dgm:prSet presAssocID="{9896E64F-8134-4DB5-8643-A113227C746E}" presName="parTx" presStyleLbl="alignNode1" presStyleIdx="0" presStyleCnt="2" custScaleY="112524" custLinFactNeighborX="-1299">
        <dgm:presLayoutVars>
          <dgm:chMax val="0"/>
          <dgm:chPref val="0"/>
          <dgm:bulletEnabled val="1"/>
        </dgm:presLayoutVars>
      </dgm:prSet>
      <dgm:spPr/>
      <dgm:t>
        <a:bodyPr/>
        <a:lstStyle/>
        <a:p>
          <a:endParaRPr lang="en-US"/>
        </a:p>
      </dgm:t>
    </dgm:pt>
    <dgm:pt modelId="{584ADA03-6CDD-4809-84AD-624C1AA2658D}" type="pres">
      <dgm:prSet presAssocID="{9896E64F-8134-4DB5-8643-A113227C746E}" presName="desTx" presStyleLbl="alignAccFollowNode1" presStyleIdx="0" presStyleCnt="2" custLinFactNeighborY="325">
        <dgm:presLayoutVars>
          <dgm:bulletEnabled val="1"/>
        </dgm:presLayoutVars>
      </dgm:prSet>
      <dgm:spPr/>
      <dgm:t>
        <a:bodyPr/>
        <a:lstStyle/>
        <a:p>
          <a:endParaRPr lang="en-US"/>
        </a:p>
      </dgm:t>
    </dgm:pt>
    <dgm:pt modelId="{C4E266D0-C698-421F-828C-B8EA94DD11AC}" type="pres">
      <dgm:prSet presAssocID="{955FBF9D-325E-4581-AD02-44DDDBD6955A}" presName="space" presStyleCnt="0"/>
      <dgm:spPr/>
      <dgm:t>
        <a:bodyPr/>
        <a:lstStyle/>
        <a:p>
          <a:endParaRPr lang="en-US"/>
        </a:p>
      </dgm:t>
    </dgm:pt>
    <dgm:pt modelId="{5DAFBA34-95BA-4B5C-9771-A411978232C3}" type="pres">
      <dgm:prSet presAssocID="{3D7C1A7B-DA03-4546-BCD4-6C1ED1ED9640}" presName="composite" presStyleCnt="0"/>
      <dgm:spPr/>
      <dgm:t>
        <a:bodyPr/>
        <a:lstStyle/>
        <a:p>
          <a:endParaRPr lang="en-US"/>
        </a:p>
      </dgm:t>
    </dgm:pt>
    <dgm:pt modelId="{4DA8342B-435D-4327-9C1B-9122D41B7DC9}" type="pres">
      <dgm:prSet presAssocID="{3D7C1A7B-DA03-4546-BCD4-6C1ED1ED9640}" presName="parTx" presStyleLbl="alignNode1" presStyleIdx="1" presStyleCnt="2" custScaleY="113504" custLinFactNeighborX="-270" custLinFactNeighborY="1814">
        <dgm:presLayoutVars>
          <dgm:chMax val="0"/>
          <dgm:chPref val="0"/>
          <dgm:bulletEnabled val="1"/>
        </dgm:presLayoutVars>
      </dgm:prSet>
      <dgm:spPr/>
      <dgm:t>
        <a:bodyPr/>
        <a:lstStyle/>
        <a:p>
          <a:endParaRPr lang="en-US"/>
        </a:p>
      </dgm:t>
    </dgm:pt>
    <dgm:pt modelId="{02237823-2DAF-4B92-9878-20C0AF8DC6B5}" type="pres">
      <dgm:prSet presAssocID="{3D7C1A7B-DA03-4546-BCD4-6C1ED1ED9640}" presName="desTx" presStyleLbl="alignAccFollowNode1" presStyleIdx="1" presStyleCnt="2">
        <dgm:presLayoutVars>
          <dgm:bulletEnabled val="1"/>
        </dgm:presLayoutVars>
      </dgm:prSet>
      <dgm:spPr/>
      <dgm:t>
        <a:bodyPr/>
        <a:lstStyle/>
        <a:p>
          <a:endParaRPr lang="en-US"/>
        </a:p>
      </dgm:t>
    </dgm:pt>
  </dgm:ptLst>
  <dgm:cxnLst>
    <dgm:cxn modelId="{4B25B34A-AE9B-46B8-8B12-ACE64A6B90D7}" srcId="{3D7C1A7B-DA03-4546-BCD4-6C1ED1ED9640}" destId="{B145C9FD-D807-4206-B6C3-A7959963275C}" srcOrd="0" destOrd="0" parTransId="{ED1F05EC-B851-4002-A15A-B6C8F9B2776D}" sibTransId="{7DA22918-C2CC-4CAD-9D46-A7FE4C6DE712}"/>
    <dgm:cxn modelId="{7B665370-073C-4A0B-BA2F-1D942299B204}" type="presOf" srcId="{9896E64F-8134-4DB5-8643-A113227C746E}" destId="{8374A3D1-A243-480D-A20E-2072D4D8D362}" srcOrd="0" destOrd="0" presId="urn:microsoft.com/office/officeart/2005/8/layout/hList1"/>
    <dgm:cxn modelId="{6F91F79C-5236-4C3C-ABA6-1BD3723F07DE}" type="presOf" srcId="{B145C9FD-D807-4206-B6C3-A7959963275C}" destId="{02237823-2DAF-4B92-9878-20C0AF8DC6B5}" srcOrd="0" destOrd="0" presId="urn:microsoft.com/office/officeart/2005/8/layout/hList1"/>
    <dgm:cxn modelId="{EB031B45-5828-4194-8D8A-8F1F151FAFEE}" type="presOf" srcId="{85FC5745-960E-40A1-AE7B-CB50F804EB24}" destId="{D5F0C5FE-509B-4603-A150-CA3D29E8BBCC}" srcOrd="0" destOrd="0" presId="urn:microsoft.com/office/officeart/2005/8/layout/hList1"/>
    <dgm:cxn modelId="{6F4A2D18-70AC-46E2-B834-F6A4937A48EA}" srcId="{85FC5745-960E-40A1-AE7B-CB50F804EB24}" destId="{9896E64F-8134-4DB5-8643-A113227C746E}" srcOrd="0" destOrd="0" parTransId="{78027527-A8E9-446E-9BEE-7546BDEE3F61}" sibTransId="{955FBF9D-325E-4581-AD02-44DDDBD6955A}"/>
    <dgm:cxn modelId="{E89FD12A-B1AA-4CBE-9010-25558D545B47}" type="presOf" srcId="{3D7C1A7B-DA03-4546-BCD4-6C1ED1ED9640}" destId="{4DA8342B-435D-4327-9C1B-9122D41B7DC9}" srcOrd="0" destOrd="0" presId="urn:microsoft.com/office/officeart/2005/8/layout/hList1"/>
    <dgm:cxn modelId="{D625A35A-97A7-4737-A6A4-B39F164CEDBB}" srcId="{9896E64F-8134-4DB5-8643-A113227C746E}" destId="{3DD20498-1962-42D3-879A-EE502BF48109}" srcOrd="0" destOrd="0" parTransId="{C3D81786-D71C-427D-82B0-1F953867C20B}" sibTransId="{E54F0A85-74F4-444D-B3CC-9B255CEE45F5}"/>
    <dgm:cxn modelId="{CA37EB60-4A70-46DC-9C7C-CE007A60A87B}" type="presOf" srcId="{3DD20498-1962-42D3-879A-EE502BF48109}" destId="{584ADA03-6CDD-4809-84AD-624C1AA2658D}" srcOrd="0" destOrd="0" presId="urn:microsoft.com/office/officeart/2005/8/layout/hList1"/>
    <dgm:cxn modelId="{7592DC5C-E5B9-4EED-9F07-BFC1F8C85C8D}" srcId="{85FC5745-960E-40A1-AE7B-CB50F804EB24}" destId="{3D7C1A7B-DA03-4546-BCD4-6C1ED1ED9640}" srcOrd="1" destOrd="0" parTransId="{DDF925D6-F369-42C0-BC3D-CD0577151344}" sibTransId="{AE76AEC2-15F3-467D-AD9A-2B14E46F9E9D}"/>
    <dgm:cxn modelId="{FF550AC9-79AC-4819-8EE8-84C6393A510C}" type="presParOf" srcId="{D5F0C5FE-509B-4603-A150-CA3D29E8BBCC}" destId="{DBE67E68-F69A-4AB0-A28D-F5DA1B88E297}" srcOrd="0" destOrd="0" presId="urn:microsoft.com/office/officeart/2005/8/layout/hList1"/>
    <dgm:cxn modelId="{67BFBE3C-147E-4BCE-A95A-18AD40197A88}" type="presParOf" srcId="{DBE67E68-F69A-4AB0-A28D-F5DA1B88E297}" destId="{8374A3D1-A243-480D-A20E-2072D4D8D362}" srcOrd="0" destOrd="0" presId="urn:microsoft.com/office/officeart/2005/8/layout/hList1"/>
    <dgm:cxn modelId="{6446AB7E-C3B7-4E73-BDAE-4E3F2327D85C}" type="presParOf" srcId="{DBE67E68-F69A-4AB0-A28D-F5DA1B88E297}" destId="{584ADA03-6CDD-4809-84AD-624C1AA2658D}" srcOrd="1" destOrd="0" presId="urn:microsoft.com/office/officeart/2005/8/layout/hList1"/>
    <dgm:cxn modelId="{AC8493F7-912F-4BEE-B23B-F30FFE583E8D}" type="presParOf" srcId="{D5F0C5FE-509B-4603-A150-CA3D29E8BBCC}" destId="{C4E266D0-C698-421F-828C-B8EA94DD11AC}" srcOrd="1" destOrd="0" presId="urn:microsoft.com/office/officeart/2005/8/layout/hList1"/>
    <dgm:cxn modelId="{14E20D91-673B-4763-817F-645D393823FC}" type="presParOf" srcId="{D5F0C5FE-509B-4603-A150-CA3D29E8BBCC}" destId="{5DAFBA34-95BA-4B5C-9771-A411978232C3}" srcOrd="2" destOrd="0" presId="urn:microsoft.com/office/officeart/2005/8/layout/hList1"/>
    <dgm:cxn modelId="{01234893-7974-49DD-9CBA-8022DB58CE7F}" type="presParOf" srcId="{5DAFBA34-95BA-4B5C-9771-A411978232C3}" destId="{4DA8342B-435D-4327-9C1B-9122D41B7DC9}" srcOrd="0" destOrd="0" presId="urn:microsoft.com/office/officeart/2005/8/layout/hList1"/>
    <dgm:cxn modelId="{C4F863FE-C8F6-4AD0-A150-62446827867C}" type="presParOf" srcId="{5DAFBA34-95BA-4B5C-9771-A411978232C3}" destId="{02237823-2DAF-4B92-9878-20C0AF8DC6B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53F7DF4-B3A9-40EA-A7D2-A05122404D0C}"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US"/>
        </a:p>
      </dgm:t>
    </dgm:pt>
    <dgm:pt modelId="{574AABF9-4824-43C0-92E1-676D5BC5756B}">
      <dgm:prSet custT="1"/>
      <dgm:spPr/>
      <dgm:t>
        <a:bodyPr/>
        <a:lstStyle/>
        <a:p>
          <a:pPr rtl="0"/>
          <a:r>
            <a:rPr lang="en-US" sz="3600" b="1" dirty="0" smtClean="0">
              <a:latin typeface="Times New Roman" panose="02020603050405020304" pitchFamily="18" charset="0"/>
              <a:cs typeface="Times New Roman" panose="02020603050405020304" pitchFamily="18" charset="0"/>
            </a:rPr>
            <a:t>Related Works/ Existing Works</a:t>
          </a:r>
          <a:endParaRPr lang="en-US" sz="3600" b="1" dirty="0">
            <a:latin typeface="Times New Roman" panose="02020603050405020304" pitchFamily="18" charset="0"/>
            <a:cs typeface="Times New Roman" panose="02020603050405020304" pitchFamily="18" charset="0"/>
          </a:endParaRPr>
        </a:p>
      </dgm:t>
    </dgm:pt>
    <dgm:pt modelId="{3C5D8626-13CB-4965-9A03-D13C12EE27F8}" type="parTrans" cxnId="{96558EA4-064F-43CA-93FB-0074082FAFA2}">
      <dgm:prSet/>
      <dgm:spPr/>
      <dgm:t>
        <a:bodyPr/>
        <a:lstStyle/>
        <a:p>
          <a:endParaRPr lang="en-US"/>
        </a:p>
      </dgm:t>
    </dgm:pt>
    <dgm:pt modelId="{056E7B9D-69CA-402F-AE7C-F6F3E9754864}" type="sibTrans" cxnId="{96558EA4-064F-43CA-93FB-0074082FAFA2}">
      <dgm:prSet/>
      <dgm:spPr/>
      <dgm:t>
        <a:bodyPr/>
        <a:lstStyle/>
        <a:p>
          <a:endParaRPr lang="en-US"/>
        </a:p>
      </dgm:t>
    </dgm:pt>
    <dgm:pt modelId="{7105AE21-E703-4602-9EC9-7C37A0CCD0DD}" type="pres">
      <dgm:prSet presAssocID="{853F7DF4-B3A9-40EA-A7D2-A05122404D0C}" presName="Name0" presStyleCnt="0">
        <dgm:presLayoutVars>
          <dgm:dir/>
          <dgm:animLvl val="lvl"/>
          <dgm:resizeHandles val="exact"/>
        </dgm:presLayoutVars>
      </dgm:prSet>
      <dgm:spPr/>
      <dgm:t>
        <a:bodyPr/>
        <a:lstStyle/>
        <a:p>
          <a:endParaRPr lang="en-US"/>
        </a:p>
      </dgm:t>
    </dgm:pt>
    <dgm:pt modelId="{2183E2CE-E638-4668-BEAF-F4D3C476EEB1}" type="pres">
      <dgm:prSet presAssocID="{574AABF9-4824-43C0-92E1-676D5BC5756B}" presName="linNode" presStyleCnt="0"/>
      <dgm:spPr/>
      <dgm:t>
        <a:bodyPr/>
        <a:lstStyle/>
        <a:p>
          <a:endParaRPr lang="en-US"/>
        </a:p>
      </dgm:t>
    </dgm:pt>
    <dgm:pt modelId="{FB99320D-8E4E-4B2E-BD45-3E819AD31057}" type="pres">
      <dgm:prSet presAssocID="{574AABF9-4824-43C0-92E1-676D5BC5756B}" presName="parentText" presStyleLbl="node1" presStyleIdx="0" presStyleCnt="1" custScaleX="277778" custLinFactNeighborX="57219" custLinFactNeighborY="14205">
        <dgm:presLayoutVars>
          <dgm:chMax val="1"/>
          <dgm:bulletEnabled val="1"/>
        </dgm:presLayoutVars>
      </dgm:prSet>
      <dgm:spPr/>
      <dgm:t>
        <a:bodyPr/>
        <a:lstStyle/>
        <a:p>
          <a:endParaRPr lang="en-US"/>
        </a:p>
      </dgm:t>
    </dgm:pt>
  </dgm:ptLst>
  <dgm:cxnLst>
    <dgm:cxn modelId="{96558EA4-064F-43CA-93FB-0074082FAFA2}" srcId="{853F7DF4-B3A9-40EA-A7D2-A05122404D0C}" destId="{574AABF9-4824-43C0-92E1-676D5BC5756B}" srcOrd="0" destOrd="0" parTransId="{3C5D8626-13CB-4965-9A03-D13C12EE27F8}" sibTransId="{056E7B9D-69CA-402F-AE7C-F6F3E9754864}"/>
    <dgm:cxn modelId="{AE43178E-A5F6-4210-A299-892205DE690E}" type="presOf" srcId="{574AABF9-4824-43C0-92E1-676D5BC5756B}" destId="{FB99320D-8E4E-4B2E-BD45-3E819AD31057}" srcOrd="0" destOrd="0" presId="urn:microsoft.com/office/officeart/2005/8/layout/vList5"/>
    <dgm:cxn modelId="{8BFF37A5-3F5A-40ED-B2E3-C0262095E2C9}" type="presOf" srcId="{853F7DF4-B3A9-40EA-A7D2-A05122404D0C}" destId="{7105AE21-E703-4602-9EC9-7C37A0CCD0DD}" srcOrd="0" destOrd="0" presId="urn:microsoft.com/office/officeart/2005/8/layout/vList5"/>
    <dgm:cxn modelId="{19DA59E0-D503-45AE-BD73-AAB633A0B7C5}" type="presParOf" srcId="{7105AE21-E703-4602-9EC9-7C37A0CCD0DD}" destId="{2183E2CE-E638-4668-BEAF-F4D3C476EEB1}" srcOrd="0" destOrd="0" presId="urn:microsoft.com/office/officeart/2005/8/layout/vList5"/>
    <dgm:cxn modelId="{424BA7C0-D534-4E36-B741-F844AFB206F4}" type="presParOf" srcId="{2183E2CE-E638-4668-BEAF-F4D3C476EEB1}" destId="{FB99320D-8E4E-4B2E-BD45-3E819AD31057}"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BF2489C-7185-4E78-9A8D-ED34F102C23F}"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73341170-3755-4380-A252-27EED4D93F3A}">
      <dgm:prSet custT="1"/>
      <dgm:spPr/>
      <dgm:t>
        <a:bodyPr/>
        <a:lstStyle/>
        <a:p>
          <a:pPr algn="ctr" rtl="0"/>
          <a:r>
            <a:rPr lang="en-US" sz="3600" b="1" dirty="0" smtClean="0">
              <a:latin typeface="Times New Roman" panose="02020603050405020304" pitchFamily="18" charset="0"/>
              <a:cs typeface="Times New Roman" panose="02020603050405020304" pitchFamily="18" charset="0"/>
            </a:rPr>
            <a:t>Proposed Method</a:t>
          </a:r>
          <a:endParaRPr lang="en-US" sz="3600" b="1" dirty="0">
            <a:latin typeface="Times New Roman" panose="02020603050405020304" pitchFamily="18" charset="0"/>
            <a:cs typeface="Times New Roman" panose="02020603050405020304" pitchFamily="18" charset="0"/>
          </a:endParaRPr>
        </a:p>
      </dgm:t>
    </dgm:pt>
    <dgm:pt modelId="{D63D36BF-334C-4E70-89A1-35D0496F3D42}" type="parTrans" cxnId="{8715FE47-C129-4D32-88FB-C2E95EED761C}">
      <dgm:prSet/>
      <dgm:spPr/>
      <dgm:t>
        <a:bodyPr/>
        <a:lstStyle/>
        <a:p>
          <a:endParaRPr lang="en-US"/>
        </a:p>
      </dgm:t>
    </dgm:pt>
    <dgm:pt modelId="{B6850AF4-11EA-4295-9A01-CDE583C16347}" type="sibTrans" cxnId="{8715FE47-C129-4D32-88FB-C2E95EED761C}">
      <dgm:prSet/>
      <dgm:spPr/>
      <dgm:t>
        <a:bodyPr/>
        <a:lstStyle/>
        <a:p>
          <a:endParaRPr lang="en-US"/>
        </a:p>
      </dgm:t>
    </dgm:pt>
    <dgm:pt modelId="{6467AA06-8962-4F95-87F9-990661715619}" type="pres">
      <dgm:prSet presAssocID="{8BF2489C-7185-4E78-9A8D-ED34F102C23F}" presName="linear" presStyleCnt="0">
        <dgm:presLayoutVars>
          <dgm:animLvl val="lvl"/>
          <dgm:resizeHandles val="exact"/>
        </dgm:presLayoutVars>
      </dgm:prSet>
      <dgm:spPr/>
      <dgm:t>
        <a:bodyPr/>
        <a:lstStyle/>
        <a:p>
          <a:endParaRPr lang="en-US"/>
        </a:p>
      </dgm:t>
    </dgm:pt>
    <dgm:pt modelId="{887A7111-B886-4895-A5A0-7EEE8AFA5499}" type="pres">
      <dgm:prSet presAssocID="{73341170-3755-4380-A252-27EED4D93F3A}" presName="parentText" presStyleLbl="node1" presStyleIdx="0" presStyleCnt="1" custLinFactNeighborX="2202" custLinFactNeighborY="-7765">
        <dgm:presLayoutVars>
          <dgm:chMax val="0"/>
          <dgm:bulletEnabled val="1"/>
        </dgm:presLayoutVars>
      </dgm:prSet>
      <dgm:spPr/>
      <dgm:t>
        <a:bodyPr/>
        <a:lstStyle/>
        <a:p>
          <a:endParaRPr lang="en-US"/>
        </a:p>
      </dgm:t>
    </dgm:pt>
  </dgm:ptLst>
  <dgm:cxnLst>
    <dgm:cxn modelId="{8715FE47-C129-4D32-88FB-C2E95EED761C}" srcId="{8BF2489C-7185-4E78-9A8D-ED34F102C23F}" destId="{73341170-3755-4380-A252-27EED4D93F3A}" srcOrd="0" destOrd="0" parTransId="{D63D36BF-334C-4E70-89A1-35D0496F3D42}" sibTransId="{B6850AF4-11EA-4295-9A01-CDE583C16347}"/>
    <dgm:cxn modelId="{B84FDD6C-8B89-49C9-B084-598E2C7CBEB9}" type="presOf" srcId="{8BF2489C-7185-4E78-9A8D-ED34F102C23F}" destId="{6467AA06-8962-4F95-87F9-990661715619}" srcOrd="0" destOrd="0" presId="urn:microsoft.com/office/officeart/2005/8/layout/vList2"/>
    <dgm:cxn modelId="{C34024BE-4785-42A4-B024-0C279906EAF0}" type="presOf" srcId="{73341170-3755-4380-A252-27EED4D93F3A}" destId="{887A7111-B886-4895-A5A0-7EEE8AFA5499}" srcOrd="0" destOrd="0" presId="urn:microsoft.com/office/officeart/2005/8/layout/vList2"/>
    <dgm:cxn modelId="{9364669F-8BEA-42B6-8083-480C366033B8}" type="presParOf" srcId="{6467AA06-8962-4F95-87F9-990661715619}" destId="{887A7111-B886-4895-A5A0-7EEE8AFA549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539D3D4-3248-4683-A9A9-5248751E5CC0}"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US"/>
        </a:p>
      </dgm:t>
    </dgm:pt>
    <dgm:pt modelId="{B6A144C6-E291-43EF-9C8A-BED2F66F23D2}">
      <dgm:prSet custT="1"/>
      <dgm:spPr/>
      <dgm:t>
        <a:bodyPr/>
        <a:lstStyle/>
        <a:p>
          <a:pPr algn="ctr" rtl="0"/>
          <a:r>
            <a:rPr lang="en-US" sz="3600" b="1" dirty="0" smtClean="0">
              <a:latin typeface="Times New Roman" panose="02020603050405020304" pitchFamily="18" charset="0"/>
              <a:cs typeface="Times New Roman" panose="02020603050405020304" pitchFamily="18" charset="0"/>
            </a:rPr>
            <a:t>Proposed Approach Flow chart</a:t>
          </a:r>
          <a:endParaRPr lang="en-US" sz="3600" b="1" dirty="0">
            <a:latin typeface="Times New Roman" panose="02020603050405020304" pitchFamily="18" charset="0"/>
            <a:cs typeface="Times New Roman" panose="02020603050405020304" pitchFamily="18" charset="0"/>
          </a:endParaRPr>
        </a:p>
      </dgm:t>
    </dgm:pt>
    <dgm:pt modelId="{8FB94ED2-991A-4953-A724-7EC7880F9308}" type="parTrans" cxnId="{2A843B29-E7FE-434E-93C2-D83A91CE3B1E}">
      <dgm:prSet/>
      <dgm:spPr/>
      <dgm:t>
        <a:bodyPr/>
        <a:lstStyle/>
        <a:p>
          <a:endParaRPr lang="en-US"/>
        </a:p>
      </dgm:t>
    </dgm:pt>
    <dgm:pt modelId="{B1FF6006-82F3-4525-82D8-496D78A694E9}" type="sibTrans" cxnId="{2A843B29-E7FE-434E-93C2-D83A91CE3B1E}">
      <dgm:prSet/>
      <dgm:spPr/>
      <dgm:t>
        <a:bodyPr/>
        <a:lstStyle/>
        <a:p>
          <a:endParaRPr lang="en-US"/>
        </a:p>
      </dgm:t>
    </dgm:pt>
    <dgm:pt modelId="{6AB3A7CD-55C7-47EA-8939-47ABDA0EC354}" type="pres">
      <dgm:prSet presAssocID="{F539D3D4-3248-4683-A9A9-5248751E5CC0}" presName="linear" presStyleCnt="0">
        <dgm:presLayoutVars>
          <dgm:animLvl val="lvl"/>
          <dgm:resizeHandles val="exact"/>
        </dgm:presLayoutVars>
      </dgm:prSet>
      <dgm:spPr/>
      <dgm:t>
        <a:bodyPr/>
        <a:lstStyle/>
        <a:p>
          <a:endParaRPr lang="en-US"/>
        </a:p>
      </dgm:t>
    </dgm:pt>
    <dgm:pt modelId="{FD298664-F7EC-4316-BEBB-7520FE72696A}" type="pres">
      <dgm:prSet presAssocID="{B6A144C6-E291-43EF-9C8A-BED2F66F23D2}" presName="parentText" presStyleLbl="node1" presStyleIdx="0" presStyleCnt="1" custLinFactNeighborX="-128" custLinFactNeighborY="-3835">
        <dgm:presLayoutVars>
          <dgm:chMax val="0"/>
          <dgm:bulletEnabled val="1"/>
        </dgm:presLayoutVars>
      </dgm:prSet>
      <dgm:spPr/>
      <dgm:t>
        <a:bodyPr/>
        <a:lstStyle/>
        <a:p>
          <a:endParaRPr lang="en-US"/>
        </a:p>
      </dgm:t>
    </dgm:pt>
  </dgm:ptLst>
  <dgm:cxnLst>
    <dgm:cxn modelId="{F919D6CC-145D-4956-8755-F1FABDAC9F81}" type="presOf" srcId="{B6A144C6-E291-43EF-9C8A-BED2F66F23D2}" destId="{FD298664-F7EC-4316-BEBB-7520FE72696A}" srcOrd="0" destOrd="0" presId="urn:microsoft.com/office/officeart/2005/8/layout/vList2"/>
    <dgm:cxn modelId="{2A843B29-E7FE-434E-93C2-D83A91CE3B1E}" srcId="{F539D3D4-3248-4683-A9A9-5248751E5CC0}" destId="{B6A144C6-E291-43EF-9C8A-BED2F66F23D2}" srcOrd="0" destOrd="0" parTransId="{8FB94ED2-991A-4953-A724-7EC7880F9308}" sibTransId="{B1FF6006-82F3-4525-82D8-496D78A694E9}"/>
    <dgm:cxn modelId="{E6DAB8C0-464B-43D1-AED3-B0E9724489E9}" type="presOf" srcId="{F539D3D4-3248-4683-A9A9-5248751E5CC0}" destId="{6AB3A7CD-55C7-47EA-8939-47ABDA0EC354}" srcOrd="0" destOrd="0" presId="urn:microsoft.com/office/officeart/2005/8/layout/vList2"/>
    <dgm:cxn modelId="{E54E75CB-1074-4DDF-9832-6CCA664FDC11}" type="presParOf" srcId="{6AB3A7CD-55C7-47EA-8939-47ABDA0EC354}" destId="{FD298664-F7EC-4316-BEBB-7520FE72696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649519-441C-4503-9259-50BA552C5512}">
      <dsp:nvSpPr>
        <dsp:cNvPr id="0" name=""/>
        <dsp:cNvSpPr/>
      </dsp:nvSpPr>
      <dsp:spPr>
        <a:xfrm>
          <a:off x="0" y="108762"/>
          <a:ext cx="11154791" cy="12168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b="1" kern="1200" dirty="0" smtClean="0"/>
            <a:t>DROWSINESS DETECTION AND ALERTING SYSTEM</a:t>
          </a:r>
          <a:endParaRPr lang="en-US" sz="4000" kern="1200" dirty="0"/>
        </a:p>
      </dsp:txBody>
      <dsp:txXfrm>
        <a:off x="59399" y="168161"/>
        <a:ext cx="11035993" cy="10980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FFDDD1-A597-4AEF-957A-8839D8B1C461}">
      <dsp:nvSpPr>
        <dsp:cNvPr id="0" name=""/>
        <dsp:cNvSpPr/>
      </dsp:nvSpPr>
      <dsp:spPr>
        <a:xfrm>
          <a:off x="0" y="393"/>
          <a:ext cx="11403876" cy="626864"/>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kern="1200" dirty="0" smtClean="0">
              <a:latin typeface="Times New Roman" panose="02020603050405020304" pitchFamily="18" charset="0"/>
              <a:cs typeface="Times New Roman" panose="02020603050405020304" pitchFamily="18" charset="0"/>
            </a:rPr>
            <a:t>Functionalities</a:t>
          </a:r>
          <a:endParaRPr lang="en-US" sz="3600" b="1" kern="1200" dirty="0">
            <a:latin typeface="Times New Roman" panose="02020603050405020304" pitchFamily="18" charset="0"/>
            <a:cs typeface="Times New Roman" panose="02020603050405020304" pitchFamily="18" charset="0"/>
          </a:endParaRPr>
        </a:p>
      </dsp:txBody>
      <dsp:txXfrm>
        <a:off x="30601" y="30994"/>
        <a:ext cx="11342674" cy="56566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E7343C-C244-415F-9F31-5C2DE5A95AE1}">
      <dsp:nvSpPr>
        <dsp:cNvPr id="0" name=""/>
        <dsp:cNvSpPr/>
      </dsp:nvSpPr>
      <dsp:spPr>
        <a:xfrm>
          <a:off x="0" y="306"/>
          <a:ext cx="11427821" cy="757666"/>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kern="1200" dirty="0" smtClean="0">
              <a:latin typeface="Times New Roman" panose="02020603050405020304" pitchFamily="18" charset="0"/>
              <a:cs typeface="Times New Roman" panose="02020603050405020304" pitchFamily="18" charset="0"/>
            </a:rPr>
            <a:t>Experimental Setup</a:t>
          </a:r>
          <a:endParaRPr lang="en-US" sz="3600" b="1" kern="1200" dirty="0">
            <a:latin typeface="Times New Roman" panose="02020603050405020304" pitchFamily="18" charset="0"/>
            <a:cs typeface="Times New Roman" panose="02020603050405020304" pitchFamily="18" charset="0"/>
          </a:endParaRPr>
        </a:p>
      </dsp:txBody>
      <dsp:txXfrm>
        <a:off x="36986" y="37292"/>
        <a:ext cx="11353849" cy="68369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77AE64-9053-437F-B2D8-56ED4A8679BE}">
      <dsp:nvSpPr>
        <dsp:cNvPr id="0" name=""/>
        <dsp:cNvSpPr/>
      </dsp:nvSpPr>
      <dsp:spPr>
        <a:xfrm>
          <a:off x="0" y="7581"/>
          <a:ext cx="3707674" cy="6552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dirty="0" smtClean="0">
              <a:latin typeface="Times New Roman" panose="02020603050405020304" pitchFamily="18" charset="0"/>
              <a:cs typeface="Times New Roman" panose="02020603050405020304" pitchFamily="18" charset="0"/>
            </a:rPr>
            <a:t> System Hardware</a:t>
          </a:r>
          <a:endParaRPr lang="en-US" sz="2400" kern="1200" dirty="0">
            <a:latin typeface="Times New Roman" panose="02020603050405020304" pitchFamily="18" charset="0"/>
            <a:cs typeface="Times New Roman" panose="02020603050405020304" pitchFamily="18" charset="0"/>
          </a:endParaRPr>
        </a:p>
      </dsp:txBody>
      <dsp:txXfrm>
        <a:off x="31984" y="39565"/>
        <a:ext cx="3643706" cy="59123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AC5CB-605D-4CEA-BDE1-CF822DC229DB}">
      <dsp:nvSpPr>
        <dsp:cNvPr id="0" name=""/>
        <dsp:cNvSpPr/>
      </dsp:nvSpPr>
      <dsp:spPr>
        <a:xfrm>
          <a:off x="0" y="65342"/>
          <a:ext cx="3903617" cy="5382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b="1" kern="1200" dirty="0" smtClean="0">
              <a:latin typeface="Times New Roman" panose="02020603050405020304" pitchFamily="18" charset="0"/>
              <a:cs typeface="Times New Roman" panose="02020603050405020304" pitchFamily="18" charset="0"/>
            </a:rPr>
            <a:t>Libraries/Technologies used</a:t>
          </a:r>
          <a:endParaRPr lang="en-US" sz="2300" kern="1200" dirty="0">
            <a:latin typeface="Times New Roman" panose="02020603050405020304" pitchFamily="18" charset="0"/>
            <a:cs typeface="Times New Roman" panose="02020603050405020304" pitchFamily="18" charset="0"/>
          </a:endParaRPr>
        </a:p>
      </dsp:txBody>
      <dsp:txXfrm>
        <a:off x="26273" y="91615"/>
        <a:ext cx="3851071" cy="48565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A9754A-9B28-4A73-85CA-63A5C25A83D1}">
      <dsp:nvSpPr>
        <dsp:cNvPr id="0" name=""/>
        <dsp:cNvSpPr/>
      </dsp:nvSpPr>
      <dsp:spPr>
        <a:xfrm>
          <a:off x="0" y="480"/>
          <a:ext cx="2873828" cy="52979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dirty="0" smtClean="0">
              <a:latin typeface="Times New Roman" panose="02020603050405020304" pitchFamily="18" charset="0"/>
              <a:cs typeface="Times New Roman" panose="02020603050405020304" pitchFamily="18" charset="0"/>
            </a:rPr>
            <a:t>Datasets</a:t>
          </a:r>
          <a:endParaRPr lang="en-US" sz="2400" kern="1200" dirty="0">
            <a:latin typeface="Times New Roman" panose="02020603050405020304" pitchFamily="18" charset="0"/>
            <a:cs typeface="Times New Roman" panose="02020603050405020304" pitchFamily="18" charset="0"/>
          </a:endParaRPr>
        </a:p>
      </dsp:txBody>
      <dsp:txXfrm>
        <a:off x="25862" y="26342"/>
        <a:ext cx="2822104" cy="47806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A9754A-9B28-4A73-85CA-63A5C25A83D1}">
      <dsp:nvSpPr>
        <dsp:cNvPr id="0" name=""/>
        <dsp:cNvSpPr/>
      </dsp:nvSpPr>
      <dsp:spPr>
        <a:xfrm>
          <a:off x="0" y="12090"/>
          <a:ext cx="3511731" cy="58032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dirty="0" smtClean="0">
              <a:latin typeface="Times New Roman" panose="02020603050405020304" pitchFamily="18" charset="0"/>
              <a:cs typeface="Times New Roman" panose="02020603050405020304" pitchFamily="18" charset="0"/>
            </a:rPr>
            <a:t>Results</a:t>
          </a:r>
          <a:endParaRPr lang="en-US" sz="2400" kern="1200" dirty="0">
            <a:latin typeface="Times New Roman" panose="02020603050405020304" pitchFamily="18" charset="0"/>
            <a:cs typeface="Times New Roman" panose="02020603050405020304" pitchFamily="18" charset="0"/>
          </a:endParaRPr>
        </a:p>
      </dsp:txBody>
      <dsp:txXfrm>
        <a:off x="28329" y="40419"/>
        <a:ext cx="3455073" cy="52366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A9754A-9B28-4A73-85CA-63A5C25A83D1}">
      <dsp:nvSpPr>
        <dsp:cNvPr id="0" name=""/>
        <dsp:cNvSpPr/>
      </dsp:nvSpPr>
      <dsp:spPr>
        <a:xfrm>
          <a:off x="0" y="5699"/>
          <a:ext cx="6139543" cy="6552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dirty="0" smtClean="0">
              <a:latin typeface="Times New Roman" panose="02020603050405020304" pitchFamily="18" charset="0"/>
              <a:cs typeface="Times New Roman" panose="02020603050405020304" pitchFamily="18" charset="0"/>
            </a:rPr>
            <a:t>Results</a:t>
          </a:r>
          <a:r>
            <a:rPr lang="en-US" sz="2400" b="1" kern="1200" baseline="0" dirty="0" smtClean="0">
              <a:latin typeface="Times New Roman" panose="02020603050405020304" pitchFamily="18" charset="0"/>
              <a:cs typeface="Times New Roman" panose="02020603050405020304" pitchFamily="18" charset="0"/>
            </a:rPr>
            <a:t> Comparison With Other Approaches</a:t>
          </a:r>
          <a:endParaRPr lang="en-US" sz="2400" b="1" kern="1200" dirty="0">
            <a:latin typeface="Times New Roman" panose="02020603050405020304" pitchFamily="18" charset="0"/>
            <a:cs typeface="Times New Roman" panose="02020603050405020304" pitchFamily="18" charset="0"/>
          </a:endParaRPr>
        </a:p>
      </dsp:txBody>
      <dsp:txXfrm>
        <a:off x="31984" y="37683"/>
        <a:ext cx="6075575" cy="59123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6C4FF-11F7-4C24-AD14-99C478AF62EA}">
      <dsp:nvSpPr>
        <dsp:cNvPr id="0" name=""/>
        <dsp:cNvSpPr/>
      </dsp:nvSpPr>
      <dsp:spPr>
        <a:xfrm>
          <a:off x="0" y="0"/>
          <a:ext cx="11526590" cy="691853"/>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kern="1200" dirty="0" smtClean="0">
              <a:latin typeface="Times New Roman" panose="02020603050405020304" pitchFamily="18" charset="0"/>
              <a:cs typeface="Times New Roman" panose="02020603050405020304" pitchFamily="18" charset="0"/>
            </a:rPr>
            <a:t>Conclusion</a:t>
          </a:r>
          <a:endParaRPr lang="en-US" sz="3600" b="1" kern="1200" dirty="0">
            <a:latin typeface="Times New Roman" panose="02020603050405020304" pitchFamily="18" charset="0"/>
            <a:cs typeface="Times New Roman" panose="02020603050405020304" pitchFamily="18" charset="0"/>
          </a:endParaRPr>
        </a:p>
      </dsp:txBody>
      <dsp:txXfrm>
        <a:off x="33773" y="33773"/>
        <a:ext cx="11459044" cy="62430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8889B-9D41-4C0D-B423-EB5463FA5CAB}">
      <dsp:nvSpPr>
        <dsp:cNvPr id="0" name=""/>
        <dsp:cNvSpPr/>
      </dsp:nvSpPr>
      <dsp:spPr>
        <a:xfrm>
          <a:off x="0" y="337"/>
          <a:ext cx="11338560" cy="665528"/>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kern="1200" dirty="0" smtClean="0">
              <a:latin typeface="Times New Roman" panose="02020603050405020304" pitchFamily="18" charset="0"/>
              <a:cs typeface="Times New Roman" panose="02020603050405020304" pitchFamily="18" charset="0"/>
            </a:rPr>
            <a:t>Future Scope</a:t>
          </a:r>
          <a:endParaRPr lang="en-US" sz="3600" kern="1200" dirty="0">
            <a:latin typeface="Times New Roman" panose="02020603050405020304" pitchFamily="18" charset="0"/>
            <a:cs typeface="Times New Roman" panose="02020603050405020304" pitchFamily="18" charset="0"/>
          </a:endParaRPr>
        </a:p>
      </dsp:txBody>
      <dsp:txXfrm>
        <a:off x="32488" y="32825"/>
        <a:ext cx="11273584" cy="6005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F3EF02-A498-4324-AFBB-F63283EDE91A}">
      <dsp:nvSpPr>
        <dsp:cNvPr id="0" name=""/>
        <dsp:cNvSpPr/>
      </dsp:nvSpPr>
      <dsp:spPr>
        <a:xfrm>
          <a:off x="0" y="388"/>
          <a:ext cx="11377748" cy="652366"/>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kern="1200" dirty="0" smtClean="0">
              <a:latin typeface="Times New Roman" panose="02020603050405020304" pitchFamily="18" charset="0"/>
              <a:cs typeface="Times New Roman" panose="02020603050405020304" pitchFamily="18" charset="0"/>
            </a:rPr>
            <a:t>Team Members</a:t>
          </a:r>
          <a:endParaRPr lang="en-US" sz="3600" kern="1200" dirty="0">
            <a:latin typeface="Times New Roman" panose="02020603050405020304" pitchFamily="18" charset="0"/>
            <a:cs typeface="Times New Roman" panose="02020603050405020304" pitchFamily="18" charset="0"/>
          </a:endParaRPr>
        </a:p>
      </dsp:txBody>
      <dsp:txXfrm>
        <a:off x="31846" y="32234"/>
        <a:ext cx="11314056" cy="5886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27B619-FC3B-435B-B6FA-D6180FEF62DC}">
      <dsp:nvSpPr>
        <dsp:cNvPr id="0" name=""/>
        <dsp:cNvSpPr/>
      </dsp:nvSpPr>
      <dsp:spPr>
        <a:xfrm>
          <a:off x="0" y="18865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solidFill>
                <a:schemeClr val="tx1"/>
              </a:solidFill>
            </a:rPr>
            <a:t>V. VARA PRASAD </a:t>
          </a:r>
          <a:br>
            <a:rPr lang="en-US" sz="2000" kern="1200" dirty="0" smtClean="0">
              <a:solidFill>
                <a:schemeClr val="tx1"/>
              </a:solidFill>
            </a:rPr>
          </a:br>
          <a:r>
            <a:rPr lang="en-US" sz="2000" kern="1200" dirty="0" smtClean="0">
              <a:solidFill>
                <a:schemeClr val="tx1"/>
              </a:solidFill>
            </a:rPr>
            <a:t>N180545</a:t>
          </a:r>
          <a:endParaRPr lang="en-US" sz="2000" kern="1200" dirty="0">
            <a:solidFill>
              <a:schemeClr val="tx1"/>
            </a:solidFill>
          </a:endParaRPr>
        </a:p>
      </dsp:txBody>
      <dsp:txXfrm>
        <a:off x="0" y="188655"/>
        <a:ext cx="3286125" cy="1971675"/>
      </dsp:txXfrm>
    </dsp:sp>
    <dsp:sp modelId="{EDA5338A-EFB9-44C1-853C-515AA992383A}">
      <dsp:nvSpPr>
        <dsp:cNvPr id="0" name=""/>
        <dsp:cNvSpPr/>
      </dsp:nvSpPr>
      <dsp:spPr>
        <a:xfrm>
          <a:off x="3614737" y="18865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solidFill>
                <a:schemeClr val="tx1"/>
              </a:solidFill>
            </a:rPr>
            <a:t>G. NANDINI ARUNDHATHI N180559</a:t>
          </a:r>
          <a:endParaRPr lang="en-US" sz="2000" kern="1200" dirty="0">
            <a:solidFill>
              <a:schemeClr val="tx1"/>
            </a:solidFill>
          </a:endParaRPr>
        </a:p>
      </dsp:txBody>
      <dsp:txXfrm>
        <a:off x="3614737" y="188655"/>
        <a:ext cx="3286125" cy="1971675"/>
      </dsp:txXfrm>
    </dsp:sp>
    <dsp:sp modelId="{F24F2EDB-BC2E-4D46-8106-DA72DA642980}">
      <dsp:nvSpPr>
        <dsp:cNvPr id="0" name=""/>
        <dsp:cNvSpPr/>
      </dsp:nvSpPr>
      <dsp:spPr>
        <a:xfrm>
          <a:off x="7229475" y="18865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solidFill>
                <a:schemeClr val="tx1"/>
              </a:solidFill>
            </a:rPr>
            <a:t>SK. BAJI BABA</a:t>
          </a:r>
        </a:p>
        <a:p>
          <a:pPr lvl="0" algn="ctr" defTabSz="889000" rtl="0">
            <a:lnSpc>
              <a:spcPct val="90000"/>
            </a:lnSpc>
            <a:spcBef>
              <a:spcPct val="0"/>
            </a:spcBef>
            <a:spcAft>
              <a:spcPct val="35000"/>
            </a:spcAft>
          </a:pPr>
          <a:r>
            <a:rPr lang="en-US" sz="2000" kern="1200" dirty="0" smtClean="0">
              <a:solidFill>
                <a:schemeClr val="tx1"/>
              </a:solidFill>
            </a:rPr>
            <a:t> N181148 </a:t>
          </a:r>
          <a:endParaRPr lang="en-US" sz="2000" kern="1200" dirty="0">
            <a:solidFill>
              <a:schemeClr val="tx1"/>
            </a:solidFill>
          </a:endParaRPr>
        </a:p>
      </dsp:txBody>
      <dsp:txXfrm>
        <a:off x="7229475" y="188655"/>
        <a:ext cx="3286125" cy="1971675"/>
      </dsp:txXfrm>
    </dsp:sp>
    <dsp:sp modelId="{17EE56E0-74E0-4380-BA27-C6D75ADE683B}">
      <dsp:nvSpPr>
        <dsp:cNvPr id="0" name=""/>
        <dsp:cNvSpPr/>
      </dsp:nvSpPr>
      <dsp:spPr>
        <a:xfrm>
          <a:off x="1807368" y="2488943"/>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solidFill>
                <a:schemeClr val="tx1"/>
              </a:solidFill>
            </a:rPr>
            <a:t>R. MONIKA RAVALISRI N180033</a:t>
          </a:r>
          <a:endParaRPr lang="en-US" sz="2000" kern="1200" dirty="0">
            <a:solidFill>
              <a:schemeClr val="tx1"/>
            </a:solidFill>
          </a:endParaRPr>
        </a:p>
      </dsp:txBody>
      <dsp:txXfrm>
        <a:off x="1807368" y="2488943"/>
        <a:ext cx="3286125" cy="1971675"/>
      </dsp:txXfrm>
    </dsp:sp>
    <dsp:sp modelId="{70EE9FCA-9740-44FC-BEF5-064F0FC791AF}">
      <dsp:nvSpPr>
        <dsp:cNvPr id="0" name=""/>
        <dsp:cNvSpPr/>
      </dsp:nvSpPr>
      <dsp:spPr>
        <a:xfrm>
          <a:off x="5422106" y="2488943"/>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solidFill>
                <a:schemeClr val="tx1"/>
              </a:solidFill>
            </a:rPr>
            <a:t>T. TRIVENDRA</a:t>
          </a:r>
        </a:p>
        <a:p>
          <a:pPr lvl="0" algn="ctr" defTabSz="889000" rtl="0">
            <a:lnSpc>
              <a:spcPct val="90000"/>
            </a:lnSpc>
            <a:spcBef>
              <a:spcPct val="0"/>
            </a:spcBef>
            <a:spcAft>
              <a:spcPct val="35000"/>
            </a:spcAft>
          </a:pPr>
          <a:r>
            <a:rPr lang="en-US" sz="2000" kern="1200" dirty="0" smtClean="0"/>
            <a:t> </a:t>
          </a:r>
          <a:r>
            <a:rPr lang="en-US" sz="2000" kern="1200" dirty="0" smtClean="0">
              <a:solidFill>
                <a:schemeClr val="tx1"/>
              </a:solidFill>
            </a:rPr>
            <a:t>N180501</a:t>
          </a:r>
          <a:endParaRPr lang="en-US" sz="2000" kern="1200" dirty="0">
            <a:solidFill>
              <a:schemeClr val="tx1"/>
            </a:solidFill>
          </a:endParaRPr>
        </a:p>
      </dsp:txBody>
      <dsp:txXfrm>
        <a:off x="5422106" y="2488943"/>
        <a:ext cx="3286125" cy="1971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71878-7A4D-4614-9ECC-50CC42E517D9}">
      <dsp:nvSpPr>
        <dsp:cNvPr id="0" name=""/>
        <dsp:cNvSpPr/>
      </dsp:nvSpPr>
      <dsp:spPr>
        <a:xfrm>
          <a:off x="0" y="0"/>
          <a:ext cx="11364685" cy="64743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kern="1200" dirty="0" smtClean="0">
              <a:latin typeface="Times New Roman" panose="02020603050405020304" pitchFamily="18" charset="0"/>
              <a:cs typeface="Times New Roman" panose="02020603050405020304" pitchFamily="18" charset="0"/>
            </a:rPr>
            <a:t>Abstract</a:t>
          </a:r>
          <a:endParaRPr lang="en-US" sz="3600" kern="1200" dirty="0">
            <a:latin typeface="Times New Roman" panose="02020603050405020304" pitchFamily="18" charset="0"/>
            <a:cs typeface="Times New Roman" panose="02020603050405020304" pitchFamily="18" charset="0"/>
          </a:endParaRPr>
        </a:p>
      </dsp:txBody>
      <dsp:txXfrm>
        <a:off x="31605" y="31605"/>
        <a:ext cx="11301475" cy="5842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4A62C3-8034-4BCC-A09D-846D55EB3EF6}">
      <dsp:nvSpPr>
        <dsp:cNvPr id="0" name=""/>
        <dsp:cNvSpPr/>
      </dsp:nvSpPr>
      <dsp:spPr>
        <a:xfrm>
          <a:off x="0" y="0"/>
          <a:ext cx="11351623" cy="705016"/>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kern="1200" dirty="0" smtClean="0">
              <a:latin typeface="Times New Roman" panose="02020603050405020304" pitchFamily="18" charset="0"/>
              <a:cs typeface="Times New Roman" panose="02020603050405020304" pitchFamily="18" charset="0"/>
            </a:rPr>
            <a:t>Introduction</a:t>
          </a:r>
          <a:endParaRPr lang="en-US" sz="3600" kern="1200" dirty="0">
            <a:latin typeface="Times New Roman" panose="02020603050405020304" pitchFamily="18" charset="0"/>
            <a:cs typeface="Times New Roman" panose="02020603050405020304" pitchFamily="18" charset="0"/>
          </a:endParaRPr>
        </a:p>
      </dsp:txBody>
      <dsp:txXfrm>
        <a:off x="34416" y="34416"/>
        <a:ext cx="11282791" cy="6361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4A3D1-A243-480D-A20E-2072D4D8D362}">
      <dsp:nvSpPr>
        <dsp:cNvPr id="0" name=""/>
        <dsp:cNvSpPr/>
      </dsp:nvSpPr>
      <dsp:spPr>
        <a:xfrm>
          <a:off x="0" y="115116"/>
          <a:ext cx="5079173" cy="810172"/>
        </a:xfrm>
        <a:prstGeom prst="rect">
          <a:avLst/>
        </a:prstGeom>
        <a:solidFill>
          <a:schemeClr val="accent1"/>
        </a:solidFill>
        <a:ln w="6350" cap="flat" cmpd="sng" algn="ctr">
          <a:solidFill>
            <a:schemeClr val="dk2">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kern="1200" dirty="0">
              <a:solidFill>
                <a:schemeClr val="tx1"/>
              </a:solidFill>
              <a:latin typeface="Times New Roman" panose="02020603050405020304" pitchFamily="18" charset="0"/>
              <a:cs typeface="Times New Roman" panose="02020603050405020304" pitchFamily="18" charset="0"/>
            </a:rPr>
            <a:t>Motivation for the work</a:t>
          </a:r>
        </a:p>
      </dsp:txBody>
      <dsp:txXfrm>
        <a:off x="0" y="115116"/>
        <a:ext cx="5079173" cy="810172"/>
      </dsp:txXfrm>
    </dsp:sp>
    <dsp:sp modelId="{584ADA03-6CDD-4809-84AD-624C1AA2658D}">
      <dsp:nvSpPr>
        <dsp:cNvPr id="0" name=""/>
        <dsp:cNvSpPr/>
      </dsp:nvSpPr>
      <dsp:spPr>
        <a:xfrm>
          <a:off x="53" y="893250"/>
          <a:ext cx="5079173" cy="4014562"/>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b="0" i="0" kern="1200" dirty="0" smtClean="0">
              <a:latin typeface="Times New Roman" panose="02020603050405020304" pitchFamily="18" charset="0"/>
              <a:cs typeface="Times New Roman" panose="02020603050405020304" pitchFamily="18" charset="0"/>
            </a:rPr>
            <a:t>The problem statement is based on research papers that focus on predicting driver drowsiness in automobiles to prevent accidents. Our model extends this concept to include not only students but also individuals in office settings, while they are sitting in front of a computer.</a:t>
          </a:r>
          <a:endParaRPr lang="en-US" sz="2500" kern="1200" dirty="0">
            <a:latin typeface="Times New Roman" panose="02020603050405020304" pitchFamily="18" charset="0"/>
            <a:cs typeface="Times New Roman" panose="02020603050405020304" pitchFamily="18" charset="0"/>
          </a:endParaRPr>
        </a:p>
      </dsp:txBody>
      <dsp:txXfrm>
        <a:off x="53" y="893250"/>
        <a:ext cx="5079173" cy="4014562"/>
      </dsp:txXfrm>
    </dsp:sp>
    <dsp:sp modelId="{4DA8342B-435D-4327-9C1B-9122D41B7DC9}">
      <dsp:nvSpPr>
        <dsp:cNvPr id="0" name=""/>
        <dsp:cNvSpPr/>
      </dsp:nvSpPr>
      <dsp:spPr>
        <a:xfrm>
          <a:off x="5776596" y="126413"/>
          <a:ext cx="5079173" cy="817228"/>
        </a:xfrm>
        <a:prstGeom prst="rect">
          <a:avLst/>
        </a:prstGeom>
        <a:solidFill>
          <a:schemeClr val="accent1"/>
        </a:solidFill>
        <a:ln w="6350" cap="flat" cmpd="sng" algn="ctr">
          <a:solidFill>
            <a:schemeClr val="dk2">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kern="1200" dirty="0">
              <a:solidFill>
                <a:schemeClr val="tx1"/>
              </a:solidFill>
              <a:latin typeface="Times New Roman" panose="02020603050405020304" pitchFamily="18" charset="0"/>
              <a:cs typeface="Times New Roman" panose="02020603050405020304" pitchFamily="18" charset="0"/>
            </a:rPr>
            <a:t>Real-world Applications</a:t>
          </a:r>
        </a:p>
      </dsp:txBody>
      <dsp:txXfrm>
        <a:off x="5776596" y="126413"/>
        <a:ext cx="5079173" cy="817228"/>
      </dsp:txXfrm>
    </dsp:sp>
    <dsp:sp modelId="{02237823-2DAF-4B92-9878-20C0AF8DC6B5}">
      <dsp:nvSpPr>
        <dsp:cNvPr id="0" name=""/>
        <dsp:cNvSpPr/>
      </dsp:nvSpPr>
      <dsp:spPr>
        <a:xfrm>
          <a:off x="5790310" y="881966"/>
          <a:ext cx="5079173" cy="4014562"/>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100000"/>
            </a:lnSpc>
            <a:spcBef>
              <a:spcPct val="0"/>
            </a:spcBef>
            <a:spcAft>
              <a:spcPct val="15000"/>
            </a:spcAft>
            <a:buChar char="••"/>
          </a:pPr>
          <a:r>
            <a:rPr lang="en-US" sz="2500" b="0" i="0" kern="1200" dirty="0" smtClean="0">
              <a:latin typeface="Times New Roman" panose="02020603050405020304" pitchFamily="18" charset="0"/>
              <a:cs typeface="Times New Roman" panose="02020603050405020304" pitchFamily="18" charset="0"/>
            </a:rPr>
            <a:t>The drowsiness detection system designed for students in front of a computer has versatile applications in education, workplace safety and research and development. It assists in monitoring student attentiveness, promoting workplace well-being  and facilitating research on the effects of prolonged computer use.</a:t>
          </a:r>
          <a:endParaRPr lang="en-US" sz="2500" kern="1200" dirty="0">
            <a:latin typeface="Times New Roman" panose="02020603050405020304" pitchFamily="18" charset="0"/>
            <a:cs typeface="Times New Roman" panose="02020603050405020304" pitchFamily="18" charset="0"/>
          </a:endParaRPr>
        </a:p>
      </dsp:txBody>
      <dsp:txXfrm>
        <a:off x="5790310" y="881966"/>
        <a:ext cx="5079173" cy="40145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99320D-8E4E-4B2E-BD45-3E819AD31057}">
      <dsp:nvSpPr>
        <dsp:cNvPr id="0" name=""/>
        <dsp:cNvSpPr/>
      </dsp:nvSpPr>
      <dsp:spPr>
        <a:xfrm>
          <a:off x="11154" y="612"/>
          <a:ext cx="11420684" cy="6264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68580" rIns="137160" bIns="68580" numCol="1" spcCol="1270" anchor="ctr" anchorCtr="0">
          <a:noAutofit/>
        </a:bodyPr>
        <a:lstStyle/>
        <a:p>
          <a:pPr lvl="0" algn="ctr" defTabSz="1600200" rtl="0">
            <a:lnSpc>
              <a:spcPct val="90000"/>
            </a:lnSpc>
            <a:spcBef>
              <a:spcPct val="0"/>
            </a:spcBef>
            <a:spcAft>
              <a:spcPct val="35000"/>
            </a:spcAft>
          </a:pPr>
          <a:r>
            <a:rPr lang="en-US" sz="3600" b="1" kern="1200" dirty="0" smtClean="0">
              <a:latin typeface="Times New Roman" panose="02020603050405020304" pitchFamily="18" charset="0"/>
              <a:cs typeface="Times New Roman" panose="02020603050405020304" pitchFamily="18" charset="0"/>
            </a:rPr>
            <a:t>Related Works/ Existing Works</a:t>
          </a:r>
          <a:endParaRPr lang="en-US" sz="3600" b="1" kern="1200" dirty="0">
            <a:latin typeface="Times New Roman" panose="02020603050405020304" pitchFamily="18" charset="0"/>
            <a:cs typeface="Times New Roman" panose="02020603050405020304" pitchFamily="18" charset="0"/>
          </a:endParaRPr>
        </a:p>
      </dsp:txBody>
      <dsp:txXfrm>
        <a:off x="41733" y="31191"/>
        <a:ext cx="11359526" cy="56524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7A7111-B886-4895-A5A0-7EEE8AFA5499}">
      <dsp:nvSpPr>
        <dsp:cNvPr id="0" name=""/>
        <dsp:cNvSpPr/>
      </dsp:nvSpPr>
      <dsp:spPr>
        <a:xfrm>
          <a:off x="0" y="0"/>
          <a:ext cx="11334512" cy="705016"/>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kern="1200" dirty="0" smtClean="0">
              <a:latin typeface="Times New Roman" panose="02020603050405020304" pitchFamily="18" charset="0"/>
              <a:cs typeface="Times New Roman" panose="02020603050405020304" pitchFamily="18" charset="0"/>
            </a:rPr>
            <a:t>Proposed Method</a:t>
          </a:r>
          <a:endParaRPr lang="en-US" sz="3600" b="1" kern="1200" dirty="0">
            <a:latin typeface="Times New Roman" panose="02020603050405020304" pitchFamily="18" charset="0"/>
            <a:cs typeface="Times New Roman" panose="02020603050405020304" pitchFamily="18" charset="0"/>
          </a:endParaRPr>
        </a:p>
      </dsp:txBody>
      <dsp:txXfrm>
        <a:off x="34416" y="34416"/>
        <a:ext cx="11265680" cy="63618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298664-F7EC-4316-BEBB-7520FE72696A}">
      <dsp:nvSpPr>
        <dsp:cNvPr id="0" name=""/>
        <dsp:cNvSpPr/>
      </dsp:nvSpPr>
      <dsp:spPr>
        <a:xfrm>
          <a:off x="0" y="0"/>
          <a:ext cx="11338560" cy="678691"/>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kern="1200" dirty="0" smtClean="0">
              <a:latin typeface="Times New Roman" panose="02020603050405020304" pitchFamily="18" charset="0"/>
              <a:cs typeface="Times New Roman" panose="02020603050405020304" pitchFamily="18" charset="0"/>
            </a:rPr>
            <a:t>Proposed Approach Flow chart</a:t>
          </a:r>
          <a:endParaRPr lang="en-US" sz="3600" b="1" kern="1200" dirty="0">
            <a:latin typeface="Times New Roman" panose="02020603050405020304" pitchFamily="18" charset="0"/>
            <a:cs typeface="Times New Roman" panose="02020603050405020304" pitchFamily="18" charset="0"/>
          </a:endParaRPr>
        </a:p>
      </dsp:txBody>
      <dsp:txXfrm>
        <a:off x="33131" y="33131"/>
        <a:ext cx="11272298" cy="61242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1A046E-C044-47C4-AD0D-704AE580C7C6}" type="datetimeFigureOut">
              <a:rPr lang="en-US" smtClean="0"/>
              <a:t>7/17/2023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D5EE92-7D31-4EC2-A9EA-2563989C4B09}" type="slidenum">
              <a:rPr lang="en-US" smtClean="0"/>
              <a:t>‹#›</a:t>
            </a:fld>
            <a:endParaRPr lang="en-US"/>
          </a:p>
        </p:txBody>
      </p:sp>
    </p:spTree>
    <p:extLst>
      <p:ext uri="{BB962C8B-B14F-4D97-AF65-F5344CB8AC3E}">
        <p14:creationId xmlns:p14="http://schemas.microsoft.com/office/powerpoint/2010/main" val="1682369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5EE92-7D31-4EC2-A9EA-2563989C4B09}" type="slidenum">
              <a:rPr lang="en-US" smtClean="0"/>
              <a:t>1</a:t>
            </a:fld>
            <a:endParaRPr lang="en-US"/>
          </a:p>
        </p:txBody>
      </p:sp>
    </p:spTree>
    <p:extLst>
      <p:ext uri="{BB962C8B-B14F-4D97-AF65-F5344CB8AC3E}">
        <p14:creationId xmlns:p14="http://schemas.microsoft.com/office/powerpoint/2010/main" val="474398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5EE92-7D31-4EC2-A9EA-2563989C4B09}" type="slidenum">
              <a:rPr lang="en-US" smtClean="0"/>
              <a:t>15</a:t>
            </a:fld>
            <a:endParaRPr lang="en-US"/>
          </a:p>
        </p:txBody>
      </p:sp>
    </p:spTree>
    <p:extLst>
      <p:ext uri="{BB962C8B-B14F-4D97-AF65-F5344CB8AC3E}">
        <p14:creationId xmlns:p14="http://schemas.microsoft.com/office/powerpoint/2010/main" val="177773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5EE92-7D31-4EC2-A9EA-2563989C4B09}" type="slidenum">
              <a:rPr lang="en-US" smtClean="0"/>
              <a:t>22</a:t>
            </a:fld>
            <a:endParaRPr lang="en-US"/>
          </a:p>
        </p:txBody>
      </p:sp>
    </p:spTree>
    <p:extLst>
      <p:ext uri="{BB962C8B-B14F-4D97-AF65-F5344CB8AC3E}">
        <p14:creationId xmlns:p14="http://schemas.microsoft.com/office/powerpoint/2010/main" val="1024322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5EE92-7D31-4EC2-A9EA-2563989C4B09}" type="slidenum">
              <a:rPr lang="en-US" smtClean="0"/>
              <a:t>23</a:t>
            </a:fld>
            <a:endParaRPr lang="en-US"/>
          </a:p>
        </p:txBody>
      </p:sp>
    </p:spTree>
    <p:extLst>
      <p:ext uri="{BB962C8B-B14F-4D97-AF65-F5344CB8AC3E}">
        <p14:creationId xmlns:p14="http://schemas.microsoft.com/office/powerpoint/2010/main" val="942942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5EE92-7D31-4EC2-A9EA-2563989C4B09}" type="slidenum">
              <a:rPr lang="en-US" smtClean="0"/>
              <a:t>24</a:t>
            </a:fld>
            <a:endParaRPr lang="en-US"/>
          </a:p>
        </p:txBody>
      </p:sp>
    </p:spTree>
    <p:extLst>
      <p:ext uri="{BB962C8B-B14F-4D97-AF65-F5344CB8AC3E}">
        <p14:creationId xmlns:p14="http://schemas.microsoft.com/office/powerpoint/2010/main" val="1974997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5EE92-7D31-4EC2-A9EA-2563989C4B09}" type="slidenum">
              <a:rPr lang="en-US" smtClean="0"/>
              <a:t>32</a:t>
            </a:fld>
            <a:endParaRPr lang="en-US"/>
          </a:p>
        </p:txBody>
      </p:sp>
    </p:spTree>
    <p:extLst>
      <p:ext uri="{BB962C8B-B14F-4D97-AF65-F5344CB8AC3E}">
        <p14:creationId xmlns:p14="http://schemas.microsoft.com/office/powerpoint/2010/main" val="4068224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8C3CA9-BFDF-4E68-96CA-101E530966E0}" type="datetime1">
              <a:rPr lang="en-US" smtClean="0"/>
              <a:t>7/17/2023</a:t>
            </a:fld>
            <a:endParaRPr lang="en-US" dirty="0"/>
          </a:p>
        </p:txBody>
      </p:sp>
      <p:sp>
        <p:nvSpPr>
          <p:cNvPr id="5" name="Footer Placeholder 4"/>
          <p:cNvSpPr>
            <a:spLocks noGrp="1"/>
          </p:cNvSpPr>
          <p:nvPr>
            <p:ph type="ftr" sz="quarter" idx="11"/>
          </p:nvPr>
        </p:nvSpPr>
        <p:spPr/>
        <p:txBody>
          <a:bodyPr/>
          <a:lstStyle/>
          <a:p>
            <a:r>
              <a:rPr lang="en-US" smtClean="0"/>
              <a:t>111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1811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9BB27D-A741-4A64-A6E8-6DF74F940A7E}" type="datetime1">
              <a:rPr lang="en-US" smtClean="0"/>
              <a:t>7/17/2023</a:t>
            </a:fld>
            <a:endParaRPr lang="en-US" dirty="0"/>
          </a:p>
        </p:txBody>
      </p:sp>
      <p:sp>
        <p:nvSpPr>
          <p:cNvPr id="5" name="Footer Placeholder 4"/>
          <p:cNvSpPr>
            <a:spLocks noGrp="1"/>
          </p:cNvSpPr>
          <p:nvPr>
            <p:ph type="ftr" sz="quarter" idx="11"/>
          </p:nvPr>
        </p:nvSpPr>
        <p:spPr/>
        <p:txBody>
          <a:bodyPr/>
          <a:lstStyle/>
          <a:p>
            <a:r>
              <a:rPr lang="en-US" smtClean="0"/>
              <a:t>111</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08284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AF6025-3723-44DD-8F7E-40592C332466}" type="datetime1">
              <a:rPr lang="en-US" smtClean="0"/>
              <a:t>7/17/2023</a:t>
            </a:fld>
            <a:endParaRPr lang="en-US" dirty="0"/>
          </a:p>
        </p:txBody>
      </p:sp>
      <p:sp>
        <p:nvSpPr>
          <p:cNvPr id="5" name="Footer Placeholder 4"/>
          <p:cNvSpPr>
            <a:spLocks noGrp="1"/>
          </p:cNvSpPr>
          <p:nvPr>
            <p:ph type="ftr" sz="quarter" idx="11"/>
          </p:nvPr>
        </p:nvSpPr>
        <p:spPr/>
        <p:txBody>
          <a:bodyPr/>
          <a:lstStyle/>
          <a:p>
            <a:r>
              <a:rPr lang="en-US" smtClean="0"/>
              <a:t>111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3835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6AA803-7B2C-4F3A-8BAA-CE67FB0E8B33}" type="datetime1">
              <a:rPr lang="en-US" smtClean="0"/>
              <a:t>7/17/2023</a:t>
            </a:fld>
            <a:endParaRPr lang="en-US" dirty="0"/>
          </a:p>
        </p:txBody>
      </p:sp>
      <p:sp>
        <p:nvSpPr>
          <p:cNvPr id="5" name="Footer Placeholder 4"/>
          <p:cNvSpPr>
            <a:spLocks noGrp="1"/>
          </p:cNvSpPr>
          <p:nvPr>
            <p:ph type="ftr" sz="quarter" idx="11"/>
          </p:nvPr>
        </p:nvSpPr>
        <p:spPr/>
        <p:txBody>
          <a:bodyPr/>
          <a:lstStyle/>
          <a:p>
            <a:r>
              <a:rPr lang="en-US" smtClean="0"/>
              <a:t>111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2807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9CD490-1E77-4C59-8DDB-7E8042AD9E12}" type="datetime1">
              <a:rPr lang="en-US" smtClean="0"/>
              <a:t>7/17/2023</a:t>
            </a:fld>
            <a:endParaRPr lang="en-US" dirty="0"/>
          </a:p>
        </p:txBody>
      </p:sp>
      <p:sp>
        <p:nvSpPr>
          <p:cNvPr id="5" name="Footer Placeholder 4"/>
          <p:cNvSpPr>
            <a:spLocks noGrp="1"/>
          </p:cNvSpPr>
          <p:nvPr>
            <p:ph type="ftr" sz="quarter" idx="11"/>
          </p:nvPr>
        </p:nvSpPr>
        <p:spPr/>
        <p:txBody>
          <a:bodyPr/>
          <a:lstStyle/>
          <a:p>
            <a:r>
              <a:rPr lang="en-US" smtClean="0"/>
              <a:t>111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3148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B5315B-46BB-4B60-BA15-469BAFCEA4FA}" type="datetime1">
              <a:rPr lang="en-US" smtClean="0"/>
              <a:t>7/17/2023</a:t>
            </a:fld>
            <a:endParaRPr lang="en-US" dirty="0"/>
          </a:p>
        </p:txBody>
      </p:sp>
      <p:sp>
        <p:nvSpPr>
          <p:cNvPr id="6" name="Footer Placeholder 5"/>
          <p:cNvSpPr>
            <a:spLocks noGrp="1"/>
          </p:cNvSpPr>
          <p:nvPr>
            <p:ph type="ftr" sz="quarter" idx="11"/>
          </p:nvPr>
        </p:nvSpPr>
        <p:spPr/>
        <p:txBody>
          <a:bodyPr/>
          <a:lstStyle/>
          <a:p>
            <a:r>
              <a:rPr lang="en-US" smtClean="0"/>
              <a:t>111</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667266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CECF8C-F24E-44E8-8B4E-B74B8AD9D285}" type="datetime1">
              <a:rPr lang="en-US" smtClean="0"/>
              <a:t>7/17/2023</a:t>
            </a:fld>
            <a:endParaRPr lang="en-US" dirty="0"/>
          </a:p>
        </p:txBody>
      </p:sp>
      <p:sp>
        <p:nvSpPr>
          <p:cNvPr id="8" name="Footer Placeholder 7"/>
          <p:cNvSpPr>
            <a:spLocks noGrp="1"/>
          </p:cNvSpPr>
          <p:nvPr>
            <p:ph type="ftr" sz="quarter" idx="11"/>
          </p:nvPr>
        </p:nvSpPr>
        <p:spPr/>
        <p:txBody>
          <a:bodyPr/>
          <a:lstStyle/>
          <a:p>
            <a:r>
              <a:rPr lang="en-US" smtClean="0"/>
              <a:t>111</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927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8ACC4A-1127-4F1E-89FD-47D63614A155}" type="datetime1">
              <a:rPr lang="en-US" smtClean="0"/>
              <a:t>7/17/2023</a:t>
            </a:fld>
            <a:endParaRPr lang="en-US" dirty="0"/>
          </a:p>
        </p:txBody>
      </p:sp>
      <p:sp>
        <p:nvSpPr>
          <p:cNvPr id="4" name="Footer Placeholder 3"/>
          <p:cNvSpPr>
            <a:spLocks noGrp="1"/>
          </p:cNvSpPr>
          <p:nvPr>
            <p:ph type="ftr" sz="quarter" idx="11"/>
          </p:nvPr>
        </p:nvSpPr>
        <p:spPr/>
        <p:txBody>
          <a:bodyPr/>
          <a:lstStyle/>
          <a:p>
            <a:r>
              <a:rPr lang="en-US" smtClean="0"/>
              <a:t>111</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6294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E0EE53-60EE-4E95-9E47-AB510ACFDB82}" type="datetime1">
              <a:rPr lang="en-US" smtClean="0"/>
              <a:t>7/17/2023</a:t>
            </a:fld>
            <a:endParaRPr lang="en-US" dirty="0"/>
          </a:p>
        </p:txBody>
      </p:sp>
      <p:sp>
        <p:nvSpPr>
          <p:cNvPr id="3" name="Footer Placeholder 2"/>
          <p:cNvSpPr>
            <a:spLocks noGrp="1"/>
          </p:cNvSpPr>
          <p:nvPr>
            <p:ph type="ftr" sz="quarter" idx="11"/>
          </p:nvPr>
        </p:nvSpPr>
        <p:spPr/>
        <p:txBody>
          <a:bodyPr/>
          <a:lstStyle/>
          <a:p>
            <a:r>
              <a:rPr lang="en-US" smtClean="0"/>
              <a:t>111</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8945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954135A-00C0-45B3-BC3B-410DFA0A875C}" type="datetime1">
              <a:rPr lang="en-US" smtClean="0"/>
              <a:t>7/17/2023</a:t>
            </a:fld>
            <a:endParaRPr lang="en-US" dirty="0"/>
          </a:p>
        </p:txBody>
      </p:sp>
      <p:sp>
        <p:nvSpPr>
          <p:cNvPr id="6" name="Footer Placeholder 5"/>
          <p:cNvSpPr>
            <a:spLocks noGrp="1"/>
          </p:cNvSpPr>
          <p:nvPr>
            <p:ph type="ftr" sz="quarter" idx="11"/>
          </p:nvPr>
        </p:nvSpPr>
        <p:spPr/>
        <p:txBody>
          <a:bodyPr/>
          <a:lstStyle/>
          <a:p>
            <a:r>
              <a:rPr lang="en-US" smtClean="0"/>
              <a:t>111</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2939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402F2C-5438-4FA7-B943-7E519883D34D}" type="datetime1">
              <a:rPr lang="en-US" smtClean="0"/>
              <a:t>7/17/2023</a:t>
            </a:fld>
            <a:endParaRPr lang="en-US" dirty="0"/>
          </a:p>
        </p:txBody>
      </p:sp>
      <p:sp>
        <p:nvSpPr>
          <p:cNvPr id="6" name="Footer Placeholder 5"/>
          <p:cNvSpPr>
            <a:spLocks noGrp="1"/>
          </p:cNvSpPr>
          <p:nvPr>
            <p:ph type="ftr" sz="quarter" idx="11"/>
          </p:nvPr>
        </p:nvSpPr>
        <p:spPr/>
        <p:txBody>
          <a:bodyPr/>
          <a:lstStyle/>
          <a:p>
            <a:r>
              <a:rPr lang="en-US" smtClean="0"/>
              <a:t>111</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5656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9867">
              <a:srgbClr val="CEE1F2"/>
            </a:gs>
            <a:gs pos="99734">
              <a:srgbClr val="CEE1F2"/>
            </a:gs>
            <a:gs pos="99468">
              <a:srgbClr val="CEE1F2"/>
            </a:gs>
            <a:gs pos="98937">
              <a:srgbClr val="CDE1F2"/>
            </a:gs>
            <a:gs pos="97875">
              <a:srgbClr val="CBE0F2"/>
            </a:gs>
            <a:gs pos="95750">
              <a:srgbClr val="C8DEF1"/>
            </a:gs>
            <a:gs pos="100000">
              <a:srgbClr val="E4EF79"/>
            </a:gs>
            <a:gs pos="0">
              <a:srgbClr val="00B0F0"/>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FF7796-B4F0-4CC4-BBC9-48B0AAB7460D}" type="datetime1">
              <a:rPr lang="en-US" smtClean="0"/>
              <a:t>7/17/2023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111</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6712109"/>
      </p:ext>
    </p:extLst>
  </p:cSld>
  <p:clrMap bg1="lt1" tx1="dk1" bg2="lt2" tx2="dk2" accent1="accent1" accent2="accent2" accent3="accent3" accent4="accent4" accent5="accent5" accent6="accent6" hlink="hlink" folHlink="folHlink"/>
  <p:sldLayoutIdLst>
    <p:sldLayoutId id="2147484595" r:id="rId1"/>
    <p:sldLayoutId id="2147484596" r:id="rId2"/>
    <p:sldLayoutId id="2147484597" r:id="rId3"/>
    <p:sldLayoutId id="2147484598" r:id="rId4"/>
    <p:sldLayoutId id="2147484599" r:id="rId5"/>
    <p:sldLayoutId id="2147484600" r:id="rId6"/>
    <p:sldLayoutId id="2147484601" r:id="rId7"/>
    <p:sldLayoutId id="2147484602" r:id="rId8"/>
    <p:sldLayoutId id="2147484603" r:id="rId9"/>
    <p:sldLayoutId id="2147484604" r:id="rId10"/>
    <p:sldLayoutId id="214748460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11.jp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6.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829" y="2089027"/>
            <a:ext cx="1505434" cy="1975352"/>
          </a:xfrm>
          <a:prstGeom prst="rect">
            <a:avLst/>
          </a:prstGeom>
        </p:spPr>
      </p:pic>
      <p:graphicFrame>
        <p:nvGraphicFramePr>
          <p:cNvPr id="17" name="Diagram 16"/>
          <p:cNvGraphicFramePr/>
          <p:nvPr>
            <p:extLst>
              <p:ext uri="{D42A27DB-BD31-4B8C-83A1-F6EECF244321}">
                <p14:modId xmlns:p14="http://schemas.microsoft.com/office/powerpoint/2010/main" val="2013952535"/>
              </p:ext>
            </p:extLst>
          </p:nvPr>
        </p:nvGraphicFramePr>
        <p:xfrm>
          <a:off x="471151" y="368467"/>
          <a:ext cx="11154791" cy="13255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Content Placeholder 12"/>
          <p:cNvSpPr>
            <a:spLocks noGrp="1"/>
          </p:cNvSpPr>
          <p:nvPr>
            <p:ph idx="4294967295"/>
          </p:nvPr>
        </p:nvSpPr>
        <p:spPr>
          <a:xfrm>
            <a:off x="1280159" y="4692384"/>
            <a:ext cx="9735467" cy="1270666"/>
          </a:xfrm>
          <a:noFill/>
        </p:spPr>
        <p:txBody>
          <a:bodyPr anchor="ctr">
            <a:noAutofit/>
          </a:bodyPr>
          <a:lstStyle/>
          <a:p>
            <a:pPr marL="0" indent="0" algn="ctr">
              <a:buNone/>
            </a:pPr>
            <a:endParaRPr lang="en-US" sz="2400" b="1" dirty="0" smtClean="0">
              <a:latin typeface="Times New Roman" panose="02020603050405020304" pitchFamily="18" charset="0"/>
              <a:cs typeface="Times New Roman" panose="02020603050405020304" pitchFamily="18" charset="0"/>
            </a:endParaRPr>
          </a:p>
          <a:p>
            <a:pPr marL="0" indent="0" algn="ctr">
              <a:buNone/>
            </a:pPr>
            <a:r>
              <a:rPr lang="en-US" sz="2400" b="1" dirty="0" smtClean="0">
                <a:latin typeface="Times New Roman" panose="02020603050405020304" pitchFamily="18" charset="0"/>
                <a:cs typeface="Times New Roman" panose="02020603050405020304" pitchFamily="18" charset="0"/>
              </a:rPr>
              <a:t>Rajiv Gandhi University Of Knowledge Technologies</a:t>
            </a:r>
          </a:p>
          <a:p>
            <a:pPr marL="0" indent="0" algn="ctr">
              <a:buNone/>
            </a:pPr>
            <a:r>
              <a:rPr lang="en-US" sz="2400" b="1" dirty="0" smtClean="0">
                <a:latin typeface="Times New Roman" panose="02020603050405020304" pitchFamily="18" charset="0"/>
                <a:cs typeface="Times New Roman" panose="02020603050405020304" pitchFamily="18" charset="0"/>
              </a:rPr>
              <a:t> Nuzvid</a:t>
            </a:r>
          </a:p>
        </p:txBody>
      </p:sp>
      <p:sp>
        <p:nvSpPr>
          <p:cNvPr id="7" name="Title 17"/>
          <p:cNvSpPr txBox="1">
            <a:spLocks/>
          </p:cNvSpPr>
          <p:nvPr/>
        </p:nvSpPr>
        <p:spPr>
          <a:xfrm>
            <a:off x="1217081" y="4471122"/>
            <a:ext cx="10095353" cy="6720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latin typeface="Times New Roman" panose="02020603050405020304" pitchFamily="18" charset="0"/>
                <a:cs typeface="Times New Roman" panose="02020603050405020304" pitchFamily="18" charset="0"/>
              </a:rPr>
              <a:t>Department of Computer Science And Engineering</a:t>
            </a:r>
            <a:endParaRPr lang="en-US" sz="3200"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C652E8-CB92-9006-13BD-F692993B48C1}"/>
              </a:ext>
            </a:extLst>
          </p:cNvPr>
          <p:cNvSpPr txBox="1">
            <a:spLocks/>
          </p:cNvSpPr>
          <p:nvPr/>
        </p:nvSpPr>
        <p:spPr>
          <a:xfrm>
            <a:off x="478028" y="1308642"/>
            <a:ext cx="11184320" cy="461464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mj-lt"/>
              <a:buAutoNum type="arabicPeriod"/>
            </a:pPr>
            <a:r>
              <a:rPr lang="en-US" sz="2400" b="1" dirty="0" smtClean="0">
                <a:latin typeface="Times New Roman" panose="02020603050405020304" pitchFamily="18" charset="0"/>
                <a:ea typeface="+mn-lt"/>
                <a:cs typeface="Times New Roman" panose="02020603050405020304" pitchFamily="18" charset="0"/>
              </a:rPr>
              <a:t>Data Preparation:</a:t>
            </a:r>
            <a:r>
              <a:rPr lang="en-US" sz="2400" dirty="0" smtClean="0">
                <a:latin typeface="Times New Roman" panose="02020603050405020304" pitchFamily="18" charset="0"/>
                <a:ea typeface="+mn-lt"/>
                <a:cs typeface="Times New Roman" panose="02020603050405020304" pitchFamily="18" charset="0"/>
              </a:rPr>
              <a:t> The first step is to prepare the training data. This typically involves collecting and preprocessing a large dataset that contains input samples paired with corresponding target outputs. The data may need to be normalized, scaled or transformed to ensure compatibility with the network architecture.</a:t>
            </a:r>
          </a:p>
          <a:p>
            <a:pPr marL="457200" indent="-457200" algn="just">
              <a:buFont typeface="+mj-lt"/>
              <a:buAutoNum type="arabicPeriod"/>
            </a:pPr>
            <a:r>
              <a:rPr lang="en-US" sz="2400" b="1" dirty="0" smtClean="0">
                <a:latin typeface="Times New Roman" panose="02020603050405020304" pitchFamily="18" charset="0"/>
                <a:ea typeface="+mn-lt"/>
                <a:cs typeface="Times New Roman" panose="02020603050405020304" pitchFamily="18" charset="0"/>
              </a:rPr>
              <a:t>Network Architecture Design:</a:t>
            </a:r>
            <a:r>
              <a:rPr lang="en-US" sz="2400" dirty="0" smtClean="0">
                <a:solidFill>
                  <a:schemeClr val="accent1"/>
                </a:solidFill>
                <a:latin typeface="Times New Roman" panose="02020603050405020304" pitchFamily="18" charset="0"/>
                <a:ea typeface="+mn-lt"/>
                <a:cs typeface="Times New Roman" panose="02020603050405020304" pitchFamily="18" charset="0"/>
              </a:rPr>
              <a:t> </a:t>
            </a:r>
            <a:r>
              <a:rPr lang="en-US" sz="2400" dirty="0" smtClean="0">
                <a:latin typeface="Times New Roman" panose="02020603050405020304" pitchFamily="18" charset="0"/>
                <a:ea typeface="+mn-lt"/>
                <a:cs typeface="Times New Roman" panose="02020603050405020304" pitchFamily="18" charset="0"/>
              </a:rPr>
              <a:t>The next step is to design the architecture of the </a:t>
            </a:r>
            <a:r>
              <a:rPr lang="en-US" sz="2400" dirty="0">
                <a:latin typeface="Times New Roman" panose="02020603050405020304" pitchFamily="18" charset="0"/>
                <a:ea typeface="+mn-lt"/>
                <a:cs typeface="Times New Roman" panose="02020603050405020304" pitchFamily="18" charset="0"/>
              </a:rPr>
              <a:t>D</a:t>
            </a:r>
            <a:r>
              <a:rPr lang="en-US" sz="2400" dirty="0" smtClean="0">
                <a:latin typeface="Times New Roman" panose="02020603050405020304" pitchFamily="18" charset="0"/>
                <a:ea typeface="+mn-lt"/>
                <a:cs typeface="Times New Roman" panose="02020603050405020304" pitchFamily="18" charset="0"/>
              </a:rPr>
              <a:t>eep </a:t>
            </a:r>
            <a:r>
              <a:rPr lang="en-US" sz="2400" dirty="0">
                <a:latin typeface="Times New Roman" panose="02020603050405020304" pitchFamily="18" charset="0"/>
                <a:ea typeface="+mn-lt"/>
                <a:cs typeface="Times New Roman" panose="02020603050405020304" pitchFamily="18" charset="0"/>
              </a:rPr>
              <a:t>N</a:t>
            </a:r>
            <a:r>
              <a:rPr lang="en-US" sz="2400" dirty="0" smtClean="0">
                <a:latin typeface="Times New Roman" panose="02020603050405020304" pitchFamily="18" charset="0"/>
                <a:ea typeface="+mn-lt"/>
                <a:cs typeface="Times New Roman" panose="02020603050405020304" pitchFamily="18" charset="0"/>
              </a:rPr>
              <a:t>eural </a:t>
            </a:r>
            <a:r>
              <a:rPr lang="en-US" sz="2400" dirty="0">
                <a:latin typeface="Times New Roman" panose="02020603050405020304" pitchFamily="18" charset="0"/>
                <a:ea typeface="+mn-lt"/>
                <a:cs typeface="Times New Roman" panose="02020603050405020304" pitchFamily="18" charset="0"/>
              </a:rPr>
              <a:t>N</a:t>
            </a:r>
            <a:r>
              <a:rPr lang="en-US" sz="2400" dirty="0" smtClean="0">
                <a:latin typeface="Times New Roman" panose="02020603050405020304" pitchFamily="18" charset="0"/>
                <a:ea typeface="+mn-lt"/>
                <a:cs typeface="Times New Roman" panose="02020603050405020304" pitchFamily="18" charset="0"/>
              </a:rPr>
              <a:t>etwork. This involves determining the number of layers, the number of neurons in each layer, and the connectivity pattern between the layers. Common architectures include Convolutional </a:t>
            </a:r>
            <a:r>
              <a:rPr lang="en-US" sz="2400" dirty="0">
                <a:latin typeface="Times New Roman" panose="02020603050405020304" pitchFamily="18" charset="0"/>
                <a:ea typeface="+mn-lt"/>
                <a:cs typeface="Times New Roman" panose="02020603050405020304" pitchFamily="18" charset="0"/>
              </a:rPr>
              <a:t>N</a:t>
            </a:r>
            <a:r>
              <a:rPr lang="en-US" sz="2400" dirty="0" smtClean="0">
                <a:latin typeface="Times New Roman" panose="02020603050405020304" pitchFamily="18" charset="0"/>
                <a:ea typeface="+mn-lt"/>
                <a:cs typeface="Times New Roman" panose="02020603050405020304" pitchFamily="18" charset="0"/>
              </a:rPr>
              <a:t>eural </a:t>
            </a:r>
            <a:r>
              <a:rPr lang="en-US" sz="2400" dirty="0">
                <a:latin typeface="Times New Roman" panose="02020603050405020304" pitchFamily="18" charset="0"/>
                <a:ea typeface="+mn-lt"/>
                <a:cs typeface="Times New Roman" panose="02020603050405020304" pitchFamily="18" charset="0"/>
              </a:rPr>
              <a:t>N</a:t>
            </a:r>
            <a:r>
              <a:rPr lang="en-US" sz="2400" dirty="0" smtClean="0">
                <a:latin typeface="Times New Roman" panose="02020603050405020304" pitchFamily="18" charset="0"/>
                <a:ea typeface="+mn-lt"/>
                <a:cs typeface="Times New Roman" panose="02020603050405020304" pitchFamily="18" charset="0"/>
              </a:rPr>
              <a:t>etworks (CNNs) for image data, Recurrent </a:t>
            </a:r>
            <a:r>
              <a:rPr lang="en-US" sz="2400" dirty="0">
                <a:latin typeface="Times New Roman" panose="02020603050405020304" pitchFamily="18" charset="0"/>
                <a:ea typeface="+mn-lt"/>
                <a:cs typeface="Times New Roman" panose="02020603050405020304" pitchFamily="18" charset="0"/>
              </a:rPr>
              <a:t>N</a:t>
            </a:r>
            <a:r>
              <a:rPr lang="en-US" sz="2400" dirty="0" smtClean="0">
                <a:latin typeface="Times New Roman" panose="02020603050405020304" pitchFamily="18" charset="0"/>
                <a:ea typeface="+mn-lt"/>
                <a:cs typeface="Times New Roman" panose="02020603050405020304" pitchFamily="18" charset="0"/>
              </a:rPr>
              <a:t>eural </a:t>
            </a:r>
            <a:r>
              <a:rPr lang="en-US" sz="2400" dirty="0">
                <a:latin typeface="Times New Roman" panose="02020603050405020304" pitchFamily="18" charset="0"/>
                <a:ea typeface="+mn-lt"/>
                <a:cs typeface="Times New Roman" panose="02020603050405020304" pitchFamily="18" charset="0"/>
              </a:rPr>
              <a:t>N</a:t>
            </a:r>
            <a:r>
              <a:rPr lang="en-US" sz="2400" dirty="0" smtClean="0">
                <a:latin typeface="Times New Roman" panose="02020603050405020304" pitchFamily="18" charset="0"/>
                <a:ea typeface="+mn-lt"/>
                <a:cs typeface="Times New Roman" panose="02020603050405020304" pitchFamily="18" charset="0"/>
              </a:rPr>
              <a:t>etworks (RNNs) for sequential data, and feedforward neural networks for general-purpose tasks.</a:t>
            </a:r>
            <a:endParaRPr lang="en-US" sz="2400" dirty="0">
              <a:solidFill>
                <a:srgbClr val="FFFFFF"/>
              </a:solidFill>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658114" y="867297"/>
            <a:ext cx="10824148" cy="624226"/>
          </a:xfrm>
        </p:spPr>
        <p:txBody>
          <a:bodyPr>
            <a:normAutofit/>
          </a:bodyPr>
          <a:lstStyle/>
          <a:p>
            <a:r>
              <a:rPr lang="en-US" sz="2400" dirty="0" smtClean="0">
                <a:latin typeface="Times New Roman"/>
                <a:ea typeface="+mn-lt"/>
                <a:cs typeface="+mn-lt"/>
              </a:rPr>
              <a:t>The </a:t>
            </a:r>
            <a:r>
              <a:rPr lang="en-US" sz="2400" dirty="0">
                <a:latin typeface="Times New Roman"/>
                <a:ea typeface="+mn-lt"/>
                <a:cs typeface="+mn-lt"/>
              </a:rPr>
              <a:t>process of training a DEEP NEURAL </a:t>
            </a:r>
            <a:r>
              <a:rPr lang="en-US" sz="2400" dirty="0" smtClean="0">
                <a:latin typeface="Times New Roman"/>
                <a:ea typeface="+mn-lt"/>
                <a:cs typeface="+mn-lt"/>
              </a:rPr>
              <a:t>NETWORKS </a:t>
            </a:r>
            <a:r>
              <a:rPr lang="en-US" sz="2400" dirty="0">
                <a:latin typeface="Times New Roman"/>
                <a:ea typeface="+mn-lt"/>
                <a:cs typeface="+mn-lt"/>
              </a:rPr>
              <a:t>involves several key </a:t>
            </a:r>
            <a:r>
              <a:rPr lang="en-US" sz="2400" dirty="0" smtClean="0">
                <a:latin typeface="Times New Roman"/>
                <a:ea typeface="+mn-lt"/>
                <a:cs typeface="+mn-lt"/>
              </a:rPr>
              <a:t>steps</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536692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2369" y="1510412"/>
            <a:ext cx="11090365" cy="4708981"/>
          </a:xfrm>
          <a:prstGeom prst="rect">
            <a:avLst/>
          </a:prstGeom>
        </p:spPr>
        <p:txBody>
          <a:bodyPr wrap="square">
            <a:spAutoFit/>
          </a:bodyPr>
          <a:lstStyle/>
          <a:p>
            <a:pPr marL="342900" indent="-342900" algn="just">
              <a:buFont typeface="+mj-lt"/>
              <a:buAutoNum type="arabicPeriod" startAt="3"/>
            </a:pPr>
            <a:r>
              <a:rPr lang="en-US" sz="2400" b="1" dirty="0">
                <a:latin typeface="Times New Roman" panose="02020603050405020304" pitchFamily="18" charset="0"/>
                <a:cs typeface="Times New Roman" panose="02020603050405020304" pitchFamily="18" charset="0"/>
              </a:rPr>
              <a:t> Forward Propagation:</a:t>
            </a:r>
            <a:r>
              <a:rPr lang="en-US" sz="2400" dirty="0">
                <a:latin typeface="Times New Roman" panose="02020603050405020304" pitchFamily="18" charset="0"/>
                <a:cs typeface="Times New Roman" panose="02020603050405020304" pitchFamily="18" charset="0"/>
              </a:rPr>
              <a:t> During the training process, input data is fed into the network, and the </a:t>
            </a:r>
            <a:r>
              <a:rPr lang="en-US" sz="2400" dirty="0" smtClean="0">
                <a:latin typeface="Times New Roman" panose="02020603050405020304" pitchFamily="18" charset="0"/>
                <a:cs typeface="Times New Roman" panose="02020603050405020304" pitchFamily="18" charset="0"/>
              </a:rPr>
              <a:t>activation of </a:t>
            </a:r>
            <a:r>
              <a:rPr lang="en-US" sz="2400" dirty="0">
                <a:latin typeface="Times New Roman" panose="02020603050405020304" pitchFamily="18" charset="0"/>
                <a:cs typeface="Times New Roman" panose="02020603050405020304" pitchFamily="18" charset="0"/>
              </a:rPr>
              <a:t>each neuron in the network are computed layer by layer. This is known as forward propagation. The output of the network is compared to the ground truth or target </a:t>
            </a:r>
            <a:r>
              <a:rPr lang="en-US" sz="2400" dirty="0" smtClean="0">
                <a:latin typeface="Times New Roman" panose="02020603050405020304" pitchFamily="18" charset="0"/>
                <a:cs typeface="Times New Roman" panose="02020603050405020304" pitchFamily="18" charset="0"/>
              </a:rPr>
              <a:t>output </a:t>
            </a:r>
            <a:r>
              <a:rPr lang="en-US" sz="2400" dirty="0">
                <a:latin typeface="Times New Roman" panose="02020603050405020304" pitchFamily="18" charset="0"/>
                <a:cs typeface="Times New Roman" panose="02020603050405020304" pitchFamily="18" charset="0"/>
              </a:rPr>
              <a:t>and the difference between them is quantified using a loss function.</a:t>
            </a:r>
          </a:p>
          <a:p>
            <a:pPr marL="342900" indent="-342900" algn="just">
              <a:buFont typeface="+mj-lt"/>
              <a:buAutoNum type="arabicPeriod" startAt="3"/>
            </a:pPr>
            <a:endParaRPr lang="en-US" sz="2400" dirty="0">
              <a:latin typeface="Times New Roman" panose="02020603050405020304" pitchFamily="18" charset="0"/>
              <a:cs typeface="Times New Roman" panose="02020603050405020304" pitchFamily="18" charset="0"/>
            </a:endParaRPr>
          </a:p>
          <a:p>
            <a:pPr marL="342900" indent="-342900" algn="just">
              <a:buFont typeface="+mj-lt"/>
              <a:buAutoNum type="arabicPeriod" startAt="3"/>
            </a:pPr>
            <a:r>
              <a:rPr lang="en-US" sz="2400" b="1" dirty="0">
                <a:latin typeface="Times New Roman" panose="02020603050405020304" pitchFamily="18" charset="0"/>
                <a:cs typeface="Times New Roman" panose="02020603050405020304" pitchFamily="18" charset="0"/>
              </a:rPr>
              <a:t> Backpropagation:</a:t>
            </a:r>
            <a:r>
              <a:rPr lang="en-US" sz="2400" dirty="0">
                <a:latin typeface="Times New Roman" panose="02020603050405020304" pitchFamily="18" charset="0"/>
                <a:cs typeface="Times New Roman" panose="02020603050405020304" pitchFamily="18" charset="0"/>
              </a:rPr>
              <a:t> The error or loss calculated in the previous step is then used to  update the networks weights and biases through a process called backpropagation. The error is propagated backward through the </a:t>
            </a:r>
            <a:r>
              <a:rPr lang="en-US" sz="2400" dirty="0" smtClean="0">
                <a:latin typeface="Times New Roman" panose="02020603050405020304" pitchFamily="18" charset="0"/>
                <a:cs typeface="Times New Roman" panose="02020603050405020304" pitchFamily="18" charset="0"/>
              </a:rPr>
              <a:t>layers </a:t>
            </a:r>
            <a:r>
              <a:rPr lang="en-US" sz="2400" dirty="0">
                <a:latin typeface="Times New Roman" panose="02020603050405020304" pitchFamily="18" charset="0"/>
                <a:cs typeface="Times New Roman" panose="02020603050405020304" pitchFamily="18" charset="0"/>
              </a:rPr>
              <a:t>and the gradients of the loss with respect to the network parameters are computed. These gradients are used to adjust the parameters in a way that minimizes the loss.</a:t>
            </a:r>
          </a:p>
          <a:p>
            <a:pPr marL="342900" indent="-342900" algn="just">
              <a:lnSpc>
                <a:spcPct val="150000"/>
              </a:lnSpc>
              <a:buFont typeface="+mj-lt"/>
              <a:buAutoNum type="arabicPeriod" startAt="3"/>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7238561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7756" y="407373"/>
            <a:ext cx="10816044" cy="6740307"/>
          </a:xfrm>
          <a:prstGeom prst="rect">
            <a:avLst/>
          </a:prstGeom>
        </p:spPr>
        <p:txBody>
          <a:bodyPr wrap="square">
            <a:spAutoFit/>
          </a:bodyPr>
          <a:lstStyle/>
          <a:p>
            <a:pPr marL="457200" indent="-457200" algn="just">
              <a:buFont typeface="+mj-lt"/>
              <a:buAutoNum type="arabicPeriod" startAt="5"/>
            </a:pPr>
            <a:r>
              <a:rPr lang="en-US" sz="2400" b="1" dirty="0" smtClean="0">
                <a:latin typeface="Times New Roman" panose="02020603050405020304" pitchFamily="18" charset="0"/>
                <a:ea typeface="+mn-lt"/>
                <a:cs typeface="Times New Roman" panose="02020603050405020304" pitchFamily="18" charset="0"/>
              </a:rPr>
              <a:t>Optimization</a:t>
            </a:r>
            <a:r>
              <a:rPr lang="en-US" sz="2400" b="1" dirty="0">
                <a:latin typeface="Times New Roman" panose="02020603050405020304" pitchFamily="18" charset="0"/>
                <a:ea typeface="+mn-lt"/>
                <a:cs typeface="Times New Roman" panose="02020603050405020304" pitchFamily="18" charset="0"/>
              </a:rPr>
              <a:t>: </a:t>
            </a:r>
            <a:r>
              <a:rPr lang="en-US" sz="2400" dirty="0">
                <a:latin typeface="Times New Roman" panose="02020603050405020304" pitchFamily="18" charset="0"/>
                <a:ea typeface="+mn-lt"/>
                <a:cs typeface="Times New Roman" panose="02020603050405020304" pitchFamily="18" charset="0"/>
              </a:rPr>
              <a:t>During the backpropagation process, an optimization </a:t>
            </a:r>
            <a:r>
              <a:rPr lang="en-US" sz="2400" dirty="0" smtClean="0">
                <a:latin typeface="Times New Roman" panose="02020603050405020304" pitchFamily="18" charset="0"/>
                <a:ea typeface="+mn-lt"/>
                <a:cs typeface="Times New Roman" panose="02020603050405020304" pitchFamily="18" charset="0"/>
              </a:rPr>
              <a:t>algorithm </a:t>
            </a:r>
            <a:r>
              <a:rPr lang="en-US" sz="2400" dirty="0">
                <a:latin typeface="Times New Roman" panose="02020603050405020304" pitchFamily="18" charset="0"/>
                <a:ea typeface="+mn-lt"/>
                <a:cs typeface="Times New Roman" panose="02020603050405020304" pitchFamily="18" charset="0"/>
              </a:rPr>
              <a:t>such as </a:t>
            </a:r>
            <a:r>
              <a:rPr lang="en-US" sz="2400" dirty="0" smtClean="0">
                <a:latin typeface="Times New Roman" panose="02020603050405020304" pitchFamily="18" charset="0"/>
                <a:ea typeface="+mn-lt"/>
                <a:cs typeface="Times New Roman" panose="02020603050405020304" pitchFamily="18" charset="0"/>
              </a:rPr>
              <a:t>Stochastic </a:t>
            </a:r>
            <a:r>
              <a:rPr lang="en-US" sz="2400" dirty="0">
                <a:latin typeface="Times New Roman" panose="02020603050405020304" pitchFamily="18" charset="0"/>
                <a:ea typeface="+mn-lt"/>
                <a:cs typeface="Times New Roman" panose="02020603050405020304" pitchFamily="18" charset="0"/>
              </a:rPr>
              <a:t>G</a:t>
            </a:r>
            <a:r>
              <a:rPr lang="en-US" sz="2400" dirty="0" smtClean="0">
                <a:latin typeface="Times New Roman" panose="02020603050405020304" pitchFamily="18" charset="0"/>
                <a:ea typeface="+mn-lt"/>
                <a:cs typeface="Times New Roman" panose="02020603050405020304" pitchFamily="18" charset="0"/>
              </a:rPr>
              <a:t>radient Descent </a:t>
            </a:r>
            <a:r>
              <a:rPr lang="en-US" sz="2400" dirty="0">
                <a:latin typeface="Times New Roman" panose="02020603050405020304" pitchFamily="18" charset="0"/>
                <a:ea typeface="+mn-lt"/>
                <a:cs typeface="Times New Roman" panose="02020603050405020304" pitchFamily="18" charset="0"/>
              </a:rPr>
              <a:t>(SGD) or Adam, is employed to update the network parameters iteratively. The goal is to find the optimal set of weights and biases that minimize the loss function and improve the network's performance.</a:t>
            </a:r>
          </a:p>
          <a:p>
            <a:pPr marL="457200" indent="-457200" algn="just">
              <a:buFont typeface="+mj-lt"/>
              <a:buAutoNum type="arabicPeriod" startAt="5"/>
            </a:pPr>
            <a:endParaRPr lang="en-US" sz="2400" dirty="0">
              <a:latin typeface="Times New Roman" panose="02020603050405020304" pitchFamily="18" charset="0"/>
              <a:ea typeface="+mn-lt"/>
              <a:cs typeface="Times New Roman" panose="02020603050405020304" pitchFamily="18" charset="0"/>
            </a:endParaRPr>
          </a:p>
          <a:p>
            <a:pPr marL="457200" indent="-457200" algn="just">
              <a:buFont typeface="+mj-lt"/>
              <a:buAutoNum type="arabicPeriod" startAt="5"/>
            </a:pPr>
            <a:r>
              <a:rPr lang="en-US" sz="2400" b="1" dirty="0" smtClean="0">
                <a:latin typeface="Times New Roman" panose="02020603050405020304" pitchFamily="18" charset="0"/>
                <a:ea typeface="+mn-lt"/>
                <a:cs typeface="Times New Roman" panose="02020603050405020304" pitchFamily="18" charset="0"/>
              </a:rPr>
              <a:t>Iterative </a:t>
            </a:r>
            <a:r>
              <a:rPr lang="en-US" sz="2400" b="1" dirty="0">
                <a:latin typeface="Times New Roman" panose="02020603050405020304" pitchFamily="18" charset="0"/>
                <a:ea typeface="+mn-lt"/>
                <a:cs typeface="Times New Roman" panose="02020603050405020304" pitchFamily="18" charset="0"/>
              </a:rPr>
              <a:t>Training:</a:t>
            </a:r>
            <a:r>
              <a:rPr lang="en-US" sz="2400" dirty="0">
                <a:solidFill>
                  <a:schemeClr val="accent1"/>
                </a:solidFill>
                <a:latin typeface="Times New Roman" panose="02020603050405020304" pitchFamily="18" charset="0"/>
                <a:ea typeface="+mn-lt"/>
                <a:cs typeface="Times New Roman" panose="02020603050405020304" pitchFamily="18" charset="0"/>
              </a:rPr>
              <a:t> </a:t>
            </a:r>
            <a:r>
              <a:rPr lang="en-US" sz="2400" dirty="0">
                <a:latin typeface="Times New Roman" panose="02020603050405020304" pitchFamily="18" charset="0"/>
                <a:ea typeface="+mn-lt"/>
                <a:cs typeface="Times New Roman" panose="02020603050405020304" pitchFamily="18" charset="0"/>
              </a:rPr>
              <a:t>The training process typically involves multiple iterations or epochs, where the entire dataset is passed through the network multiple times. This allows the network to gradually refine its internal representations and learn more accurate mappings between inputs and outputs.</a:t>
            </a:r>
          </a:p>
          <a:p>
            <a:pPr marL="457200" indent="-457200" algn="just">
              <a:buFont typeface="+mj-lt"/>
              <a:buAutoNum type="arabicPeriod" startAt="5"/>
            </a:pPr>
            <a:endParaRPr lang="en-US" sz="2400" dirty="0">
              <a:latin typeface="Times New Roman" panose="02020603050405020304" pitchFamily="18" charset="0"/>
              <a:ea typeface="+mn-lt"/>
              <a:cs typeface="Times New Roman" panose="02020603050405020304" pitchFamily="18" charset="0"/>
            </a:endParaRPr>
          </a:p>
          <a:p>
            <a:pPr marL="457200" indent="-457200" algn="just">
              <a:buFont typeface="+mj-lt"/>
              <a:buAutoNum type="arabicPeriod" startAt="5"/>
            </a:pPr>
            <a:r>
              <a:rPr lang="en-US" sz="2400" b="1" dirty="0" smtClean="0">
                <a:latin typeface="Times New Roman" panose="02020603050405020304" pitchFamily="18" charset="0"/>
                <a:ea typeface="+mn-lt"/>
                <a:cs typeface="Times New Roman" panose="02020603050405020304" pitchFamily="18" charset="0"/>
              </a:rPr>
              <a:t>Evaluation </a:t>
            </a:r>
            <a:r>
              <a:rPr lang="en-US" sz="2400" b="1" dirty="0">
                <a:latin typeface="Times New Roman" panose="02020603050405020304" pitchFamily="18" charset="0"/>
                <a:ea typeface="+mn-lt"/>
                <a:cs typeface="Times New Roman" panose="02020603050405020304" pitchFamily="18" charset="0"/>
              </a:rPr>
              <a:t>and Testing: </a:t>
            </a:r>
            <a:r>
              <a:rPr lang="en-US" sz="2400" dirty="0">
                <a:latin typeface="Times New Roman" panose="02020603050405020304" pitchFamily="18" charset="0"/>
                <a:ea typeface="+mn-lt"/>
                <a:cs typeface="Times New Roman" panose="02020603050405020304" pitchFamily="18" charset="0"/>
              </a:rPr>
              <a:t>After training, the performance of the deep neural network is evaluated using a separate test dataset. This provides an assessment of the network's generalization ability and its ability to accurately predict outputs for unseen data.</a:t>
            </a:r>
          </a:p>
          <a:p>
            <a:pPr marL="457200" indent="-457200" algn="just">
              <a:buFont typeface="+mj-lt"/>
              <a:buAutoNum type="arabicPeriod" startAt="5"/>
            </a:pPr>
            <a:endParaRPr lang="en-US" sz="2400" dirty="0">
              <a:latin typeface="Times New Roman" panose="02020603050405020304" pitchFamily="18" charset="0"/>
              <a:ea typeface="+mn-lt"/>
              <a:cs typeface="Times New Roman" panose="02020603050405020304" pitchFamily="18" charset="0"/>
            </a:endParaRPr>
          </a:p>
          <a:p>
            <a:pPr algn="just"/>
            <a:r>
              <a:rPr lang="en-US" sz="2400" dirty="0">
                <a:latin typeface="Times New Roman" panose="02020603050405020304" pitchFamily="18" charset="0"/>
                <a:ea typeface="+mn-lt"/>
                <a:cs typeface="Times New Roman" panose="02020603050405020304" pitchFamily="18" charset="0"/>
              </a:rPr>
              <a:t>The above steps are repeated until the network achieves satisfactory performance or convergence. </a:t>
            </a: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5"/>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943543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540" y="1750423"/>
            <a:ext cx="9092485" cy="387138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aphicFrame>
        <p:nvGraphicFramePr>
          <p:cNvPr id="4" name="Diagram 3"/>
          <p:cNvGraphicFramePr/>
          <p:nvPr>
            <p:extLst>
              <p:ext uri="{D42A27DB-BD31-4B8C-83A1-F6EECF244321}">
                <p14:modId xmlns:p14="http://schemas.microsoft.com/office/powerpoint/2010/main" val="1498630212"/>
              </p:ext>
            </p:extLst>
          </p:nvPr>
        </p:nvGraphicFramePr>
        <p:xfrm>
          <a:off x="391887" y="313509"/>
          <a:ext cx="11338560" cy="6792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951898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8789" y="97484"/>
            <a:ext cx="11835684" cy="461665"/>
          </a:xfrm>
          <a:prstGeom prst="rect">
            <a:avLst/>
          </a:prstGeom>
        </p:spPr>
        <p:txBody>
          <a:bodyPr wrap="square">
            <a:spAutoFit/>
          </a:bodyPr>
          <a:lstStyle/>
          <a:p>
            <a:pPr>
              <a:buFont typeface="+mj-lt"/>
              <a:buAutoNum type="arabicPeriod"/>
            </a:pPr>
            <a:endParaRPr lang="en-US" sz="2400" b="0" i="0" dirty="0">
              <a:effectLst/>
              <a:latin typeface="Söhne"/>
            </a:endParaRPr>
          </a:p>
        </p:txBody>
      </p:sp>
      <p:sp>
        <p:nvSpPr>
          <p:cNvPr id="4" name="Rectangle 3"/>
          <p:cNvSpPr/>
          <p:nvPr/>
        </p:nvSpPr>
        <p:spPr>
          <a:xfrm>
            <a:off x="666206" y="728548"/>
            <a:ext cx="10795990" cy="5632311"/>
          </a:xfrm>
          <a:prstGeom prst="rect">
            <a:avLst/>
          </a:prstGeom>
        </p:spPr>
        <p:txBody>
          <a:bodyPr wrap="square">
            <a:spAutoFit/>
          </a:bodyPr>
          <a:lstStyle/>
          <a:p>
            <a:pPr marL="457200" indent="-457200">
              <a:buFont typeface="+mj-lt"/>
              <a:buAutoNum type="arabicPeriod"/>
            </a:pPr>
            <a:r>
              <a:rPr lang="en-US" sz="2400" b="1" i="0" dirty="0" smtClean="0">
                <a:effectLst/>
                <a:latin typeface="Times New Roman" panose="02020603050405020304" pitchFamily="18" charset="0"/>
                <a:cs typeface="Times New Roman" panose="02020603050405020304" pitchFamily="18" charset="0"/>
              </a:rPr>
              <a:t>Dataset Collection</a:t>
            </a:r>
            <a:endParaRPr lang="en-US" sz="2400" b="0" i="0" dirty="0" smtClean="0">
              <a:effectLst/>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sz="2400" b="0" i="0" dirty="0" smtClean="0">
                <a:effectLst/>
                <a:latin typeface="Times New Roman" panose="02020603050405020304" pitchFamily="18" charset="0"/>
                <a:cs typeface="Times New Roman" panose="02020603050405020304" pitchFamily="18" charset="0"/>
              </a:rPr>
              <a:t>Data collected from Kaggle, a platform providing diverse datasets.</a:t>
            </a:r>
          </a:p>
          <a:p>
            <a:pPr marL="914400" lvl="1" indent="-457200">
              <a:buFont typeface="Arial" panose="020B0604020202020204" pitchFamily="34" charset="0"/>
              <a:buChar char="•"/>
            </a:pPr>
            <a:r>
              <a:rPr lang="en-US" sz="2400" b="0" i="0" dirty="0" smtClean="0">
                <a:effectLst/>
                <a:latin typeface="Times New Roman" panose="02020603050405020304" pitchFamily="18" charset="0"/>
                <a:cs typeface="Times New Roman" panose="02020603050405020304" pitchFamily="18" charset="0"/>
              </a:rPr>
              <a:t>Specific datasets for open eyes, closed eyes, right eye and left eye collected.</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1" i="0" dirty="0" smtClean="0">
                <a:effectLst/>
                <a:latin typeface="Times New Roman" panose="02020603050405020304" pitchFamily="18" charset="0"/>
                <a:cs typeface="Times New Roman" panose="02020603050405020304" pitchFamily="18" charset="0"/>
              </a:rPr>
              <a:t>Data Labelling</a:t>
            </a:r>
          </a:p>
          <a:p>
            <a:pPr marL="914400" lvl="1" indent="-457200">
              <a:buFont typeface="Arial" panose="020B0604020202020204" pitchFamily="34" charset="0"/>
              <a:buChar char="•"/>
            </a:pPr>
            <a:r>
              <a:rPr lang="en-US" sz="2400" b="0" i="0" dirty="0" smtClean="0">
                <a:effectLst/>
                <a:latin typeface="Times New Roman" panose="02020603050405020304" pitchFamily="18" charset="0"/>
                <a:cs typeface="Times New Roman" panose="02020603050405020304" pitchFamily="18" charset="0"/>
              </a:rPr>
              <a:t>Labels assigned to data points for training.</a:t>
            </a:r>
          </a:p>
          <a:p>
            <a:pPr marL="914400" lvl="1" indent="-457200">
              <a:buFont typeface="Arial" panose="020B0604020202020204" pitchFamily="34" charset="0"/>
              <a:buChar char="•"/>
            </a:pPr>
            <a:r>
              <a:rPr lang="en-US" sz="2400" b="0" i="0" dirty="0" smtClean="0">
                <a:effectLst/>
                <a:latin typeface="Times New Roman" panose="02020603050405020304" pitchFamily="18" charset="0"/>
                <a:cs typeface="Times New Roman" panose="02020603050405020304" pitchFamily="18" charset="0"/>
              </a:rPr>
              <a:t>Separate folders created for open eyes and closed eyes.</a:t>
            </a:r>
          </a:p>
          <a:p>
            <a:pPr marL="457200" indent="-457200">
              <a:buFont typeface="Arial" panose="020B0604020202020204" pitchFamily="34" charset="0"/>
              <a:buChar char="•"/>
            </a:pPr>
            <a:endParaRPr lang="en-US" sz="2400" b="0" i="0" dirty="0" smtClean="0">
              <a:effectLst/>
              <a:latin typeface="Times New Roman" panose="02020603050405020304" pitchFamily="18" charset="0"/>
              <a:cs typeface="Times New Roman" panose="02020603050405020304" pitchFamily="18" charset="0"/>
            </a:endParaRPr>
          </a:p>
          <a:p>
            <a:pPr marL="457200" indent="-457200">
              <a:buFont typeface="+mj-lt"/>
              <a:buAutoNum type="arabicPeriod" startAt="3"/>
            </a:pPr>
            <a:r>
              <a:rPr lang="en-US" sz="2400" b="1" i="0" dirty="0" smtClean="0">
                <a:effectLst/>
                <a:latin typeface="Times New Roman" panose="02020603050405020304" pitchFamily="18" charset="0"/>
                <a:cs typeface="Times New Roman" panose="02020603050405020304" pitchFamily="18" charset="0"/>
              </a:rPr>
              <a:t>Preprocessing</a:t>
            </a:r>
          </a:p>
          <a:p>
            <a:pPr marL="914400" lvl="1" indent="-457200">
              <a:buFont typeface="Arial" panose="020B0604020202020204" pitchFamily="34" charset="0"/>
              <a:buChar char="•"/>
            </a:pPr>
            <a:r>
              <a:rPr lang="en-US" sz="2400" b="0" i="0" dirty="0" smtClean="0">
                <a:effectLst/>
                <a:latin typeface="Times New Roman" panose="02020603050405020304" pitchFamily="18" charset="0"/>
                <a:cs typeface="Times New Roman" panose="02020603050405020304" pitchFamily="18" charset="0"/>
              </a:rPr>
              <a:t>Loaded dataset into separate lists.</a:t>
            </a:r>
          </a:p>
          <a:p>
            <a:pPr marL="914400" lvl="1" indent="-457200">
              <a:buFont typeface="Arial" panose="020B0604020202020204" pitchFamily="34" charset="0"/>
              <a:buChar char="•"/>
            </a:pPr>
            <a:r>
              <a:rPr lang="en-US" sz="2400" b="0" i="0" dirty="0" smtClean="0">
                <a:effectLst/>
                <a:latin typeface="Times New Roman" panose="02020603050405020304" pitchFamily="18" charset="0"/>
                <a:cs typeface="Times New Roman" panose="02020603050405020304" pitchFamily="18" charset="0"/>
              </a:rPr>
              <a:t>Images converted to grayscale and resized to 64x64 pixels.</a:t>
            </a:r>
          </a:p>
          <a:p>
            <a:pPr marL="914400" lvl="1" indent="-457200">
              <a:buFont typeface="Arial" panose="020B0604020202020204" pitchFamily="34" charset="0"/>
              <a:buChar char="•"/>
            </a:pPr>
            <a:r>
              <a:rPr lang="en-US" sz="2400" b="0" i="0" dirty="0" smtClean="0">
                <a:effectLst/>
                <a:latin typeface="Times New Roman" panose="02020603050405020304" pitchFamily="18" charset="0"/>
                <a:cs typeface="Times New Roman" panose="02020603050405020304" pitchFamily="18" charset="0"/>
              </a:rPr>
              <a:t>Libraries used: os, cv2 and NumPy.</a:t>
            </a:r>
          </a:p>
          <a:p>
            <a:pPr marL="914400" lvl="1" indent="-457200">
              <a:buFont typeface="Arial" panose="020B0604020202020204" pitchFamily="34" charset="0"/>
              <a:buChar char="•"/>
            </a:pPr>
            <a:r>
              <a:rPr lang="en-US" sz="2400" b="0" i="0" dirty="0" smtClean="0">
                <a:effectLst/>
                <a:latin typeface="Times New Roman" panose="02020603050405020304" pitchFamily="18" charset="0"/>
                <a:cs typeface="Times New Roman" panose="02020603050405020304" pitchFamily="18" charset="0"/>
              </a:rPr>
              <a:t>Preprocessing code efficiently handles directory structure and file manipulation.</a:t>
            </a:r>
          </a:p>
          <a:p>
            <a:pPr marL="457200" indent="-457200">
              <a:buFont typeface="+mj-lt"/>
              <a:buAutoNum type="arabicPeriod" startAt="3"/>
            </a:pPr>
            <a:endParaRPr lang="en-US" sz="2400" b="0" i="0" dirty="0" smtClean="0">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0826275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3589" y="1089654"/>
            <a:ext cx="10110651" cy="4524315"/>
          </a:xfrm>
          <a:prstGeom prst="rect">
            <a:avLst/>
          </a:prstGeom>
        </p:spPr>
        <p:txBody>
          <a:bodyPr wrap="square">
            <a:spAutoFit/>
          </a:bodyPr>
          <a:lstStyle/>
          <a:p>
            <a:pPr marL="514350" indent="-514350">
              <a:buFont typeface="+mj-lt"/>
              <a:buAutoNum type="romanLcPeriod"/>
            </a:pPr>
            <a:r>
              <a:rPr lang="en-US" sz="2400" b="1" dirty="0" smtClean="0">
                <a:latin typeface="Times New Roman" panose="02020603050405020304" pitchFamily="18" charset="0"/>
                <a:cs typeface="Times New Roman" panose="02020603050405020304" pitchFamily="18" charset="0"/>
              </a:rPr>
              <a:t>Splitting the Dataset</a:t>
            </a:r>
          </a:p>
          <a:p>
            <a:pPr marL="800100" lvl="1"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Dataset divided into training and testing sets.</a:t>
            </a:r>
          </a:p>
          <a:p>
            <a:pPr marL="800100" lvl="1"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sklearn.model_selection's train_test_split() function used.</a:t>
            </a:r>
          </a:p>
          <a:p>
            <a:pPr marL="971550" lvl="1" indent="-514350">
              <a:buFont typeface="+mj-lt"/>
              <a:buAutoNum type="romanLcPeriod"/>
            </a:pPr>
            <a:endParaRPr lang="en-US" sz="2400" dirty="0" smtClean="0">
              <a:latin typeface="Times New Roman" panose="02020603050405020304" pitchFamily="18" charset="0"/>
              <a:cs typeface="Times New Roman" panose="02020603050405020304" pitchFamily="18" charset="0"/>
            </a:endParaRPr>
          </a:p>
          <a:p>
            <a:pPr marL="514350" indent="-514350">
              <a:buFont typeface="+mj-lt"/>
              <a:buAutoNum type="romanLcPeriod"/>
            </a:pPr>
            <a:r>
              <a:rPr lang="en-US" sz="2400" b="1" dirty="0" smtClean="0">
                <a:latin typeface="Times New Roman" panose="02020603050405020304" pitchFamily="18" charset="0"/>
                <a:cs typeface="Times New Roman" panose="02020603050405020304" pitchFamily="18" charset="0"/>
              </a:rPr>
              <a:t>One-Hot Encoding</a:t>
            </a:r>
            <a:endParaRPr lang="en-US" sz="2400" dirty="0" smtClean="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Target variable encoded using tensorflow.keras.utils, to_categorical() 	function.</a:t>
            </a:r>
          </a:p>
          <a:p>
            <a:pPr marL="800100" lvl="1"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Ensures </a:t>
            </a:r>
            <a:r>
              <a:rPr lang="en-US" sz="2400" dirty="0">
                <a:latin typeface="Times New Roman" panose="02020603050405020304" pitchFamily="18" charset="0"/>
                <a:cs typeface="Times New Roman" panose="02020603050405020304" pitchFamily="18" charset="0"/>
              </a:rPr>
              <a:t>accurate understanding and prediction of categorical </a:t>
            </a:r>
            <a:r>
              <a:rPr lang="en-US" sz="2400" dirty="0" smtClean="0">
                <a:latin typeface="Times New Roman" panose="02020603050405020304" pitchFamily="18" charset="0"/>
                <a:cs typeface="Times New Roman" panose="02020603050405020304" pitchFamily="18" charset="0"/>
              </a:rPr>
              <a:t>classes.</a:t>
            </a:r>
          </a:p>
          <a:p>
            <a:pPr marL="971550" lvl="1" indent="-514350">
              <a:buFont typeface="+mj-lt"/>
              <a:buAutoNum type="romanLcPeriod"/>
            </a:pPr>
            <a:endParaRPr lang="en-US" sz="2400" dirty="0">
              <a:latin typeface="Times New Roman" panose="02020603050405020304" pitchFamily="18" charset="0"/>
              <a:cs typeface="Times New Roman" panose="02020603050405020304" pitchFamily="18" charset="0"/>
            </a:endParaRPr>
          </a:p>
          <a:p>
            <a:pPr marL="514350" indent="-514350">
              <a:buFont typeface="+mj-lt"/>
              <a:buAutoNum type="romanLcPeriod"/>
            </a:pPr>
            <a:r>
              <a:rPr lang="en-US" sz="2400" b="1" dirty="0">
                <a:latin typeface="Times New Roman" panose="02020603050405020304" pitchFamily="18" charset="0"/>
                <a:cs typeface="Times New Roman" panose="02020603050405020304" pitchFamily="18" charset="0"/>
              </a:rPr>
              <a:t>Reshaping the Input </a:t>
            </a:r>
            <a:r>
              <a:rPr lang="en-US" sz="2400" b="1" dirty="0" smtClean="0">
                <a:latin typeface="Times New Roman" panose="02020603050405020304" pitchFamily="18" charset="0"/>
                <a:cs typeface="Times New Roman" panose="02020603050405020304" pitchFamily="18" charset="0"/>
              </a:rPr>
              <a:t>Data</a:t>
            </a:r>
            <a:endParaRPr lang="en-US" sz="2400" b="1"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Input </a:t>
            </a:r>
            <a:r>
              <a:rPr lang="en-US" sz="2400" dirty="0">
                <a:latin typeface="Times New Roman" panose="02020603050405020304" pitchFamily="18" charset="0"/>
                <a:cs typeface="Times New Roman" panose="02020603050405020304" pitchFamily="18" charset="0"/>
              </a:rPr>
              <a:t>data reshaped to match the </a:t>
            </a:r>
            <a:r>
              <a:rPr lang="en-US" sz="2400" dirty="0" smtClean="0">
                <a:latin typeface="Times New Roman" panose="02020603050405020304" pitchFamily="18" charset="0"/>
                <a:cs typeface="Times New Roman" panose="02020603050405020304" pitchFamily="18" charset="0"/>
              </a:rPr>
              <a:t>models </a:t>
            </a:r>
            <a:r>
              <a:rPr lang="en-US" sz="2400" dirty="0">
                <a:latin typeface="Times New Roman" panose="02020603050405020304" pitchFamily="18" charset="0"/>
                <a:cs typeface="Times New Roman" panose="02020603050405020304" pitchFamily="18" charset="0"/>
              </a:rPr>
              <a:t>expected input shape.</a:t>
            </a:r>
          </a:p>
          <a:p>
            <a:pPr marL="800100" lvl="1"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Ensures </a:t>
            </a:r>
            <a:r>
              <a:rPr lang="en-US" sz="2400" dirty="0">
                <a:latin typeface="Times New Roman" panose="02020603050405020304" pitchFamily="18" charset="0"/>
                <a:cs typeface="Times New Roman" panose="02020603050405020304" pitchFamily="18" charset="0"/>
              </a:rPr>
              <a:t>data is in the appropriate format for training and inference.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102197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6132" y="822959"/>
            <a:ext cx="10737668" cy="5262563"/>
          </a:xfrm>
        </p:spPr>
        <p:txBody>
          <a:bodyPr>
            <a:normAutofit/>
          </a:bodyPr>
          <a:lstStyle/>
          <a:p>
            <a:pPr marL="457200" indent="-457200" algn="just">
              <a:buFont typeface="+mj-lt"/>
              <a:buAutoNum type="arabicPeriod" startAt="4"/>
            </a:pPr>
            <a:r>
              <a:rPr lang="en-US" sz="2400" b="1" dirty="0" smtClean="0">
                <a:latin typeface="Times New Roman" panose="02020603050405020304" pitchFamily="18" charset="0"/>
                <a:cs typeface="Times New Roman" panose="02020603050405020304" pitchFamily="18" charset="0"/>
              </a:rPr>
              <a:t>Defining The Model</a:t>
            </a:r>
          </a:p>
          <a:p>
            <a:pPr lvl="1" algn="just"/>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define the model architecture, we create an instance of the </a:t>
            </a:r>
            <a:r>
              <a:rPr lang="en-US" dirty="0" smtClean="0">
                <a:latin typeface="Times New Roman" panose="02020603050405020304" pitchFamily="18" charset="0"/>
                <a:cs typeface="Times New Roman" panose="02020603050405020304" pitchFamily="18" charset="0"/>
              </a:rPr>
              <a:t>'Sequential</a:t>
            </a:r>
            <a:r>
              <a:rPr lang="en-US" dirty="0">
                <a:latin typeface="Times New Roman" panose="02020603050405020304" pitchFamily="18" charset="0"/>
                <a:cs typeface="Times New Roman" panose="02020603050405020304" pitchFamily="18" charset="0"/>
              </a:rPr>
              <a:t>' class from the 'keras.models' module. </a:t>
            </a:r>
            <a:endParaRPr lang="en-US"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class enables us to arrange layers sequentially in the neural </a:t>
            </a:r>
            <a:r>
              <a:rPr lang="en-US" dirty="0" smtClean="0">
                <a:latin typeface="Times New Roman" panose="02020603050405020304" pitchFamily="18" charset="0"/>
                <a:cs typeface="Times New Roman" panose="02020603050405020304" pitchFamily="18" charset="0"/>
              </a:rPr>
              <a:t>network</a:t>
            </a:r>
            <a:r>
              <a:rPr lang="en-US" dirty="0">
                <a:latin typeface="Times New Roman" panose="02020603050405020304" pitchFamily="18" charset="0"/>
                <a:cs typeface="Times New Roman" panose="02020603050405020304" pitchFamily="18" charset="0"/>
              </a:rPr>
              <a:t>. We add layers to the model using the 'add()' method</a:t>
            </a:r>
            <a:r>
              <a:rPr lang="en-US" dirty="0" smtClean="0">
                <a:latin typeface="Times New Roman" panose="02020603050405020304" pitchFamily="18" charset="0"/>
                <a:cs typeface="Times New Roman" panose="02020603050405020304" pitchFamily="18" charset="0"/>
              </a:rPr>
              <a:t>.</a:t>
            </a:r>
          </a:p>
          <a:p>
            <a:pPr lvl="1" algn="just"/>
            <a:r>
              <a:rPr lang="en-US" dirty="0" smtClean="0">
                <a:latin typeface="Times New Roman" panose="02020603050405020304" pitchFamily="18" charset="0"/>
                <a:cs typeface="Times New Roman" panose="02020603050405020304" pitchFamily="18" charset="0"/>
              </a:rPr>
              <a:t>After </a:t>
            </a:r>
            <a:r>
              <a:rPr lang="en-US" dirty="0">
                <a:latin typeface="Times New Roman" panose="02020603050405020304" pitchFamily="18" charset="0"/>
                <a:cs typeface="Times New Roman" panose="02020603050405020304" pitchFamily="18" charset="0"/>
              </a:rPr>
              <a:t>adding the desired layers, we compile the model using the </a:t>
            </a:r>
            <a:r>
              <a:rPr lang="en-US" dirty="0" smtClean="0">
                <a:latin typeface="Times New Roman" panose="02020603050405020304" pitchFamily="18" charset="0"/>
                <a:cs typeface="Times New Roman" panose="02020603050405020304" pitchFamily="18" charset="0"/>
              </a:rPr>
              <a:t>'compile</a:t>
            </a:r>
            <a:r>
              <a:rPr lang="en-US" dirty="0">
                <a:latin typeface="Times New Roman" panose="02020603050405020304" pitchFamily="18" charset="0"/>
                <a:cs typeface="Times New Roman" panose="02020603050405020304" pitchFamily="18" charset="0"/>
              </a:rPr>
              <a:t>()' method. </a:t>
            </a:r>
            <a:endParaRPr lang="en-US"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startAt="5"/>
            </a:pPr>
            <a:r>
              <a:rPr lang="en-US" sz="2400" b="1" dirty="0" smtClean="0">
                <a:latin typeface="Times New Roman" panose="02020603050405020304" pitchFamily="18" charset="0"/>
                <a:cs typeface="Times New Roman" panose="02020603050405020304" pitchFamily="18" charset="0"/>
              </a:rPr>
              <a:t>Model Training</a:t>
            </a:r>
            <a:endParaRPr lang="en-US" sz="2400" b="1"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Dataset split into training and testing data (80% and 20% ratio).</a:t>
            </a:r>
          </a:p>
          <a:p>
            <a:pPr lvl="1" algn="just"/>
            <a:r>
              <a:rPr lang="en-US" dirty="0">
                <a:latin typeface="Times New Roman" panose="02020603050405020304" pitchFamily="18" charset="0"/>
                <a:cs typeface="Times New Roman" panose="02020603050405020304" pitchFamily="18" charset="0"/>
              </a:rPr>
              <a:t>Model trained using fit() method, optimizing parameters with chosen optimizer and loss function.</a:t>
            </a:r>
          </a:p>
          <a:p>
            <a:pPr lvl="1" algn="just"/>
            <a:r>
              <a:rPr lang="en-US" dirty="0">
                <a:latin typeface="Times New Roman" panose="02020603050405020304" pitchFamily="18" charset="0"/>
                <a:cs typeface="Times New Roman" panose="02020603050405020304" pitchFamily="18" charset="0"/>
              </a:rPr>
              <a:t>Model learns from training data, minimizing the loss function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7" name="Rectangle 3"/>
          <p:cNvSpPr>
            <a:spLocks noChangeArrowheads="1"/>
          </p:cNvSpPr>
          <p:nvPr/>
        </p:nvSpPr>
        <p:spPr bwMode="auto">
          <a:xfrm>
            <a:off x="-248194" y="-1214846"/>
            <a:ext cx="12192000" cy="0"/>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D1D5DB"/>
                </a:solidFill>
                <a:effectLst/>
                <a:latin typeface="Söhne"/>
              </a:rPr>
              <a:t>Create an instance of the </a:t>
            </a:r>
            <a:r>
              <a:rPr kumimoji="0" lang="en-US" altLang="en-US" b="1" i="0" u="none" strike="noStrike" cap="none" normalizeH="0" baseline="0" smtClean="0">
                <a:ln>
                  <a:noFill/>
                </a:ln>
                <a:solidFill>
                  <a:schemeClr val="tx1"/>
                </a:solidFill>
                <a:effectLst/>
                <a:latin typeface="Söhne Mono"/>
              </a:rPr>
              <a:t>Sequential</a:t>
            </a:r>
            <a:r>
              <a:rPr kumimoji="0" lang="en-US" altLang="en-US" sz="1200" b="0" i="0" u="none" strike="noStrike" cap="none" normalizeH="0" baseline="0" smtClean="0">
                <a:ln>
                  <a:noFill/>
                </a:ln>
                <a:solidFill>
                  <a:srgbClr val="D1D5DB"/>
                </a:solidFill>
                <a:effectLst/>
                <a:latin typeface="Söhne"/>
              </a:rPr>
              <a:t> class</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88755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3386" y="1793303"/>
            <a:ext cx="12009120" cy="3046988"/>
          </a:xfrm>
          <a:prstGeom prst="rect">
            <a:avLst/>
          </a:prstGeom>
        </p:spPr>
        <p:txBody>
          <a:bodyPr wrap="square">
            <a:spAutoFit/>
          </a:bodyPr>
          <a:lstStyle/>
          <a:p>
            <a:pPr marL="457200" indent="-457200" algn="just">
              <a:buFont typeface="+mj-lt"/>
              <a:buAutoNum type="arabicPeriod" startAt="6"/>
            </a:pPr>
            <a:r>
              <a:rPr lang="en-US" sz="2400" b="1" dirty="0" smtClean="0">
                <a:latin typeface="Times New Roman" panose="02020603050405020304" pitchFamily="18" charset="0"/>
                <a:cs typeface="Times New Roman" panose="02020603050405020304" pitchFamily="18" charset="0"/>
              </a:rPr>
              <a:t>Model Evaluation</a:t>
            </a:r>
            <a:endParaRPr lang="en-US" sz="2400" b="1" dirty="0">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Trained model's performance evaluated using evaluate() method.</a:t>
            </a:r>
          </a:p>
          <a:p>
            <a:pPr marL="914400" lvl="1"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Testing data used to compute metrics like accuracy, loss, etc.</a:t>
            </a:r>
          </a:p>
          <a:p>
            <a:pPr marL="914400" lvl="1"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Assesses model's effectiveness and generalization capability.</a:t>
            </a:r>
          </a:p>
          <a:p>
            <a:pPr marL="914400" lvl="1" indent="-4572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6"/>
            </a:pPr>
            <a:r>
              <a:rPr lang="en-US" sz="2400" b="1" dirty="0" smtClean="0">
                <a:latin typeface="Times New Roman" panose="02020603050405020304" pitchFamily="18" charset="0"/>
                <a:cs typeface="Times New Roman" panose="02020603050405020304" pitchFamily="18" charset="0"/>
              </a:rPr>
              <a:t>Prediction</a:t>
            </a:r>
            <a:endParaRPr lang="en-US" sz="2400" b="1" dirty="0">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Trained model used for predicting drowsiness based on open or closed eyes.</a:t>
            </a:r>
          </a:p>
          <a:p>
            <a:pPr marL="914400" lvl="1"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Provides prediction class: 1 for closed eyes and 0 for open eyes.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3191037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6207" y="1741774"/>
            <a:ext cx="10933610" cy="3416320"/>
          </a:xfrm>
          <a:prstGeom prst="rect">
            <a:avLst/>
          </a:prstGeom>
        </p:spPr>
        <p:txBody>
          <a:bodyPr wrap="square">
            <a:spAutoFit/>
          </a:bodyPr>
          <a:lstStyle/>
          <a:p>
            <a:pPr algn="just"/>
            <a:r>
              <a:rPr lang="en-US" sz="2400" dirty="0" smtClean="0">
                <a:latin typeface="Times New Roman" panose="02020603050405020304" pitchFamily="18" charset="0"/>
                <a:cs typeface="Times New Roman" panose="02020603050405020304" pitchFamily="18" charset="0"/>
              </a:rPr>
              <a:t>	In </a:t>
            </a:r>
            <a:r>
              <a:rPr lang="en-US" sz="2400" dirty="0">
                <a:latin typeface="Times New Roman" panose="02020603050405020304" pitchFamily="18" charset="0"/>
                <a:cs typeface="Times New Roman" panose="02020603050405020304" pitchFamily="18" charset="0"/>
              </a:rPr>
              <a:t>the drowsiness detection system, users register and login to access the system. After successful login, the system predicts whether the person is drowsy or not using the DNN model. If drowsiness is identified, the system checks for </a:t>
            </a:r>
            <a:r>
              <a:rPr lang="en-US" sz="2400" dirty="0" smtClean="0">
                <a:latin typeface="Times New Roman" panose="02020603050405020304" pitchFamily="18" charset="0"/>
                <a:cs typeface="Times New Roman" panose="02020603050405020304" pitchFamily="18" charset="0"/>
              </a:rPr>
              <a:t>30 </a:t>
            </a:r>
            <a:r>
              <a:rPr lang="en-US" sz="2400" dirty="0">
                <a:latin typeface="Times New Roman" panose="02020603050405020304" pitchFamily="18" charset="0"/>
                <a:cs typeface="Times New Roman" panose="02020603050405020304" pitchFamily="18" charset="0"/>
              </a:rPr>
              <a:t>seconds to confirm the state. If the person remains drowsy, alerts </a:t>
            </a:r>
            <a:r>
              <a:rPr lang="en-US" sz="2400" dirty="0" smtClean="0">
                <a:latin typeface="Times New Roman" panose="02020603050405020304" pitchFamily="18" charset="0"/>
                <a:cs typeface="Times New Roman" panose="02020603050405020304" pitchFamily="18" charset="0"/>
              </a:rPr>
              <a:t>are generated. The </a:t>
            </a:r>
            <a:r>
              <a:rPr lang="en-US" sz="2400" dirty="0">
                <a:latin typeface="Times New Roman" panose="02020603050405020304" pitchFamily="18" charset="0"/>
                <a:cs typeface="Times New Roman" panose="02020603050405020304" pitchFamily="18" charset="0"/>
              </a:rPr>
              <a:t>process continues until the user terminates the application. Additionally, the system monitors if the person is not in front of the laptop, triggering alerts. If there is no response after 30 seconds, a phone call is made to the login associated with the user. If still there is </a:t>
            </a:r>
            <a:r>
              <a:rPr lang="en-US" sz="2400" dirty="0" smtClean="0">
                <a:latin typeface="Times New Roman" panose="02020603050405020304" pitchFamily="18" charset="0"/>
                <a:cs typeface="Times New Roman" panose="02020603050405020304" pitchFamily="18" charset="0"/>
              </a:rPr>
              <a:t>no </a:t>
            </a:r>
            <a:r>
              <a:rPr lang="en-US" sz="2400" dirty="0">
                <a:latin typeface="Times New Roman" panose="02020603050405020304" pitchFamily="18" charset="0"/>
                <a:cs typeface="Times New Roman" panose="02020603050405020304" pitchFamily="18" charset="0"/>
              </a:rPr>
              <a:t>response, </a:t>
            </a:r>
            <a:r>
              <a:rPr lang="en-US" sz="2400" dirty="0" smtClean="0">
                <a:latin typeface="Times New Roman" panose="02020603050405020304" pitchFamily="18" charset="0"/>
                <a:cs typeface="Times New Roman" panose="02020603050405020304" pitchFamily="18" charset="0"/>
              </a:rPr>
              <a:t>after 60 seconds </a:t>
            </a:r>
            <a:r>
              <a:rPr lang="en-US" sz="2400" dirty="0">
                <a:latin typeface="Times New Roman" panose="02020603050405020304" pitchFamily="18" charset="0"/>
                <a:cs typeface="Times New Roman" panose="02020603050405020304" pitchFamily="18" charset="0"/>
              </a:rPr>
              <a:t>the third </a:t>
            </a:r>
            <a:r>
              <a:rPr lang="en-US" sz="2400" dirty="0" smtClean="0">
                <a:latin typeface="Times New Roman" panose="02020603050405020304" pitchFamily="18" charset="0"/>
                <a:cs typeface="Times New Roman" panose="02020603050405020304" pitchFamily="18" charset="0"/>
              </a:rPr>
              <a:t>alert will be triggered and then </a:t>
            </a:r>
            <a:r>
              <a:rPr lang="en-US" sz="2400" dirty="0">
                <a:latin typeface="Times New Roman" panose="02020603050405020304" pitchFamily="18" charset="0"/>
                <a:cs typeface="Times New Roman" panose="02020603050405020304" pitchFamily="18" charset="0"/>
              </a:rPr>
              <a:t>system enters sleep mode.</a:t>
            </a:r>
          </a:p>
        </p:txBody>
      </p:sp>
      <p:graphicFrame>
        <p:nvGraphicFramePr>
          <p:cNvPr id="4" name="Diagram 3"/>
          <p:cNvGraphicFramePr/>
          <p:nvPr>
            <p:extLst>
              <p:ext uri="{D42A27DB-BD31-4B8C-83A1-F6EECF244321}">
                <p14:modId xmlns:p14="http://schemas.microsoft.com/office/powerpoint/2010/main" val="2058747659"/>
              </p:ext>
            </p:extLst>
          </p:nvPr>
        </p:nvGraphicFramePr>
        <p:xfrm>
          <a:off x="339633" y="365126"/>
          <a:ext cx="11403876" cy="627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221489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A006422-1B4E-BDBF-4BB0-EE06217A7CBA}"/>
              </a:ext>
            </a:extLst>
          </p:cNvPr>
          <p:cNvSpPr/>
          <p:nvPr/>
        </p:nvSpPr>
        <p:spPr>
          <a:xfrm>
            <a:off x="1013189" y="1926977"/>
            <a:ext cx="2616677" cy="6901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Open Application</a:t>
            </a:r>
          </a:p>
        </p:txBody>
      </p:sp>
      <p:sp>
        <p:nvSpPr>
          <p:cNvPr id="11" name="Flowchart: Decision 10">
            <a:extLst>
              <a:ext uri="{FF2B5EF4-FFF2-40B4-BE49-F238E27FC236}">
                <a16:creationId xmlns:a16="http://schemas.microsoft.com/office/drawing/2014/main" id="{2BCC9E92-0070-EB66-5F3E-B79543E987F1}"/>
              </a:ext>
            </a:extLst>
          </p:cNvPr>
          <p:cNvSpPr/>
          <p:nvPr/>
        </p:nvSpPr>
        <p:spPr>
          <a:xfrm>
            <a:off x="6129972" y="1293027"/>
            <a:ext cx="2702942" cy="575606"/>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Prediction</a:t>
            </a:r>
          </a:p>
        </p:txBody>
      </p:sp>
      <p:sp>
        <p:nvSpPr>
          <p:cNvPr id="12" name="Rectangle 11">
            <a:extLst>
              <a:ext uri="{FF2B5EF4-FFF2-40B4-BE49-F238E27FC236}">
                <a16:creationId xmlns:a16="http://schemas.microsoft.com/office/drawing/2014/main" id="{CD0B4B35-DCA0-40B8-6096-CDE1AD2F509A}"/>
              </a:ext>
            </a:extLst>
          </p:cNvPr>
          <p:cNvSpPr/>
          <p:nvPr/>
        </p:nvSpPr>
        <p:spPr>
          <a:xfrm>
            <a:off x="8707756" y="2306199"/>
            <a:ext cx="1035168" cy="40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Open</a:t>
            </a:r>
          </a:p>
        </p:txBody>
      </p:sp>
      <p:sp>
        <p:nvSpPr>
          <p:cNvPr id="26" name="Arrow: Down 25">
            <a:extLst>
              <a:ext uri="{FF2B5EF4-FFF2-40B4-BE49-F238E27FC236}">
                <a16:creationId xmlns:a16="http://schemas.microsoft.com/office/drawing/2014/main" id="{54890311-1DC8-F4A6-6397-7F3165925CF2}"/>
              </a:ext>
            </a:extLst>
          </p:cNvPr>
          <p:cNvSpPr/>
          <p:nvPr/>
        </p:nvSpPr>
        <p:spPr>
          <a:xfrm>
            <a:off x="7409992" y="1880909"/>
            <a:ext cx="158151" cy="330679"/>
          </a:xfrm>
          <a:prstGeom prst="down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Minus 40"/>
          <p:cNvSpPr/>
          <p:nvPr/>
        </p:nvSpPr>
        <p:spPr>
          <a:xfrm>
            <a:off x="3095258" y="5537458"/>
            <a:ext cx="1404613" cy="471031"/>
          </a:xfrm>
          <a:prstGeom prst="mathMinu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Minus 41"/>
          <p:cNvSpPr/>
          <p:nvPr/>
        </p:nvSpPr>
        <p:spPr>
          <a:xfrm rot="16200000">
            <a:off x="611071" y="2793532"/>
            <a:ext cx="7301990" cy="643761"/>
          </a:xfrm>
          <a:prstGeom prst="mathMinus">
            <a:avLst>
              <a:gd name="adj1" fmla="val 15404"/>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44"/>
          <p:cNvSpPr/>
          <p:nvPr/>
        </p:nvSpPr>
        <p:spPr>
          <a:xfrm>
            <a:off x="7365766" y="603357"/>
            <a:ext cx="219171" cy="653697"/>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Minus 46"/>
          <p:cNvSpPr/>
          <p:nvPr/>
        </p:nvSpPr>
        <p:spPr>
          <a:xfrm>
            <a:off x="8698886" y="1384299"/>
            <a:ext cx="653142" cy="340458"/>
          </a:xfrm>
          <a:prstGeom prst="mathMinu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A8A04161-407B-B742-7AAC-C41821071735}"/>
              </a:ext>
            </a:extLst>
          </p:cNvPr>
          <p:cNvSpPr/>
          <p:nvPr/>
        </p:nvSpPr>
        <p:spPr>
          <a:xfrm>
            <a:off x="7045739" y="2279527"/>
            <a:ext cx="920150" cy="4456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t>Close</a:t>
            </a:r>
            <a:endParaRPr lang="en-US" dirty="0"/>
          </a:p>
        </p:txBody>
      </p:sp>
      <p:sp>
        <p:nvSpPr>
          <p:cNvPr id="55" name="Rectangle 54">
            <a:extLst>
              <a:ext uri="{FF2B5EF4-FFF2-40B4-BE49-F238E27FC236}">
                <a16:creationId xmlns:a16="http://schemas.microsoft.com/office/drawing/2014/main" id="{77F8295F-9547-D422-E694-A9917FAFD093}"/>
              </a:ext>
            </a:extLst>
          </p:cNvPr>
          <p:cNvSpPr/>
          <p:nvPr/>
        </p:nvSpPr>
        <p:spPr>
          <a:xfrm>
            <a:off x="6962151" y="3197389"/>
            <a:ext cx="1193319" cy="4389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Alert</a:t>
            </a:r>
          </a:p>
        </p:txBody>
      </p:sp>
      <p:sp>
        <p:nvSpPr>
          <p:cNvPr id="56" name="Arrow: Down 26">
            <a:extLst>
              <a:ext uri="{FF2B5EF4-FFF2-40B4-BE49-F238E27FC236}">
                <a16:creationId xmlns:a16="http://schemas.microsoft.com/office/drawing/2014/main" id="{CDA8FB8B-FAE6-7D12-0AB8-99A1E74FCA97}"/>
              </a:ext>
            </a:extLst>
          </p:cNvPr>
          <p:cNvSpPr/>
          <p:nvPr/>
        </p:nvSpPr>
        <p:spPr>
          <a:xfrm>
            <a:off x="7411614" y="2732943"/>
            <a:ext cx="172529" cy="460076"/>
          </a:xfrm>
          <a:prstGeom prst="down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F7207B74-6D27-6EF8-51E2-F230E64462B8}"/>
              </a:ext>
            </a:extLst>
          </p:cNvPr>
          <p:cNvSpPr/>
          <p:nvPr/>
        </p:nvSpPr>
        <p:spPr>
          <a:xfrm>
            <a:off x="7514436" y="6112269"/>
            <a:ext cx="1193320" cy="44569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58" name="Arrow: Down 29">
            <a:extLst>
              <a:ext uri="{FF2B5EF4-FFF2-40B4-BE49-F238E27FC236}">
                <a16:creationId xmlns:a16="http://schemas.microsoft.com/office/drawing/2014/main" id="{F1696A65-5275-C40B-31E3-4E0DB67CA621}"/>
              </a:ext>
            </a:extLst>
          </p:cNvPr>
          <p:cNvSpPr/>
          <p:nvPr/>
        </p:nvSpPr>
        <p:spPr>
          <a:xfrm>
            <a:off x="7438683" y="3589362"/>
            <a:ext cx="130890" cy="345819"/>
          </a:xfrm>
          <a:prstGeom prst="down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Down Arrow 61"/>
          <p:cNvSpPr/>
          <p:nvPr/>
        </p:nvSpPr>
        <p:spPr>
          <a:xfrm>
            <a:off x="9161523" y="1506916"/>
            <a:ext cx="190505" cy="685285"/>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Down 29">
            <a:extLst>
              <a:ext uri="{FF2B5EF4-FFF2-40B4-BE49-F238E27FC236}">
                <a16:creationId xmlns:a16="http://schemas.microsoft.com/office/drawing/2014/main" id="{F1696A65-5275-C40B-31E3-4E0DB67CA621}"/>
              </a:ext>
            </a:extLst>
          </p:cNvPr>
          <p:cNvSpPr/>
          <p:nvPr/>
        </p:nvSpPr>
        <p:spPr>
          <a:xfrm rot="16200000">
            <a:off x="5614042" y="-911379"/>
            <a:ext cx="210894" cy="2786215"/>
          </a:xfrm>
          <a:prstGeom prst="down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7191340" y="227875"/>
            <a:ext cx="489644" cy="46036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itle 76"/>
          <p:cNvSpPr>
            <a:spLocks noGrp="1"/>
          </p:cNvSpPr>
          <p:nvPr>
            <p:ph type="title"/>
          </p:nvPr>
        </p:nvSpPr>
        <p:spPr>
          <a:xfrm>
            <a:off x="8212081" y="3631674"/>
            <a:ext cx="839900" cy="610720"/>
          </a:xfrm>
        </p:spPr>
        <p:txBody>
          <a:bodyPr>
            <a:normAutofit/>
          </a:bodyPr>
          <a:lstStyle/>
          <a:p>
            <a:r>
              <a:rPr lang="en-US" sz="1600" dirty="0" smtClean="0"/>
              <a:t>Yes</a:t>
            </a:r>
            <a:endParaRPr lang="en-US" sz="1600" dirty="0"/>
          </a:p>
        </p:txBody>
      </p:sp>
      <p:sp>
        <p:nvSpPr>
          <p:cNvPr id="78" name="Text Placeholder 77"/>
          <p:cNvSpPr>
            <a:spLocks noGrp="1"/>
          </p:cNvSpPr>
          <p:nvPr>
            <p:ph type="body" idx="4294967295"/>
          </p:nvPr>
        </p:nvSpPr>
        <p:spPr>
          <a:xfrm>
            <a:off x="6348403" y="3762271"/>
            <a:ext cx="769938" cy="585788"/>
          </a:xfrm>
        </p:spPr>
        <p:txBody>
          <a:bodyPr>
            <a:normAutofit/>
          </a:bodyPr>
          <a:lstStyle/>
          <a:p>
            <a:pPr marL="0" indent="0">
              <a:buNone/>
            </a:pPr>
            <a:r>
              <a:rPr lang="en-US" sz="1800" dirty="0"/>
              <a:t>N</a:t>
            </a:r>
            <a:r>
              <a:rPr lang="en-US" sz="1800" dirty="0" smtClean="0"/>
              <a:t>o</a:t>
            </a:r>
            <a:endParaRPr lang="en-US" sz="1800" dirty="0">
              <a:solidFill>
                <a:schemeClr val="tx1"/>
              </a:solidFill>
            </a:endParaRPr>
          </a:p>
        </p:txBody>
      </p:sp>
      <p:graphicFrame>
        <p:nvGraphicFramePr>
          <p:cNvPr id="68" name="Diagram 67"/>
          <p:cNvGraphicFramePr/>
          <p:nvPr>
            <p:extLst>
              <p:ext uri="{D42A27DB-BD31-4B8C-83A1-F6EECF244321}">
                <p14:modId xmlns:p14="http://schemas.microsoft.com/office/powerpoint/2010/main" val="1037193857"/>
              </p:ext>
            </p:extLst>
          </p:nvPr>
        </p:nvGraphicFramePr>
        <p:xfrm>
          <a:off x="3696456" y="165604"/>
          <a:ext cx="3201358" cy="6994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1" name="Flowchart: Decision 70">
            <a:extLst>
              <a:ext uri="{FF2B5EF4-FFF2-40B4-BE49-F238E27FC236}">
                <a16:creationId xmlns:a16="http://schemas.microsoft.com/office/drawing/2014/main" id="{2BCC9E92-0070-EB66-5F3E-B79543E987F1}"/>
              </a:ext>
            </a:extLst>
          </p:cNvPr>
          <p:cNvSpPr/>
          <p:nvPr/>
        </p:nvSpPr>
        <p:spPr>
          <a:xfrm>
            <a:off x="6146955" y="3966341"/>
            <a:ext cx="2702942" cy="684385"/>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t>User Responds</a:t>
            </a:r>
            <a:endParaRPr lang="en-US" dirty="0"/>
          </a:p>
        </p:txBody>
      </p:sp>
      <p:sp>
        <p:nvSpPr>
          <p:cNvPr id="79" name="Arrow: Down 24">
            <a:extLst>
              <a:ext uri="{FF2B5EF4-FFF2-40B4-BE49-F238E27FC236}">
                <a16:creationId xmlns:a16="http://schemas.microsoft.com/office/drawing/2014/main" id="{88AB2ADF-6109-C113-E359-3E291FAC207D}"/>
              </a:ext>
            </a:extLst>
          </p:cNvPr>
          <p:cNvSpPr/>
          <p:nvPr/>
        </p:nvSpPr>
        <p:spPr>
          <a:xfrm>
            <a:off x="5723847" y="4316601"/>
            <a:ext cx="84900" cy="195174"/>
          </a:xfrm>
          <a:prstGeom prst="down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Minus 79"/>
          <p:cNvSpPr/>
          <p:nvPr/>
        </p:nvSpPr>
        <p:spPr>
          <a:xfrm>
            <a:off x="5711418" y="4270915"/>
            <a:ext cx="487246" cy="102553"/>
          </a:xfrm>
          <a:prstGeom prst="mathMinus">
            <a:avLst>
              <a:gd name="adj1" fmla="val 5421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77F8295F-9547-D422-E694-A9917FAFD093}"/>
              </a:ext>
            </a:extLst>
          </p:cNvPr>
          <p:cNvSpPr/>
          <p:nvPr/>
        </p:nvSpPr>
        <p:spPr>
          <a:xfrm>
            <a:off x="4648395" y="4597611"/>
            <a:ext cx="2142188" cy="3503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t>Alert and Phone Call</a:t>
            </a:r>
            <a:endParaRPr lang="en-US" dirty="0"/>
          </a:p>
        </p:txBody>
      </p:sp>
      <p:sp>
        <p:nvSpPr>
          <p:cNvPr id="82" name="Oval 81">
            <a:extLst>
              <a:ext uri="{FF2B5EF4-FFF2-40B4-BE49-F238E27FC236}">
                <a16:creationId xmlns:a16="http://schemas.microsoft.com/office/drawing/2014/main" id="{24ECAE68-B885-763E-2380-53511C96B684}"/>
              </a:ext>
            </a:extLst>
          </p:cNvPr>
          <p:cNvSpPr/>
          <p:nvPr/>
        </p:nvSpPr>
        <p:spPr>
          <a:xfrm>
            <a:off x="1681242" y="1248739"/>
            <a:ext cx="1423358" cy="37381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Start</a:t>
            </a:r>
          </a:p>
        </p:txBody>
      </p:sp>
      <p:sp>
        <p:nvSpPr>
          <p:cNvPr id="83" name="Rectangle 82">
            <a:extLst>
              <a:ext uri="{FF2B5EF4-FFF2-40B4-BE49-F238E27FC236}">
                <a16:creationId xmlns:a16="http://schemas.microsoft.com/office/drawing/2014/main" id="{705A01C8-6547-91F9-DB67-BB9652B186B5}"/>
              </a:ext>
            </a:extLst>
          </p:cNvPr>
          <p:cNvSpPr/>
          <p:nvPr/>
        </p:nvSpPr>
        <p:spPr>
          <a:xfrm>
            <a:off x="1677180" y="2933703"/>
            <a:ext cx="1222074" cy="5175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Register</a:t>
            </a:r>
          </a:p>
        </p:txBody>
      </p:sp>
      <p:sp>
        <p:nvSpPr>
          <p:cNvPr id="84" name="Rectangle 83">
            <a:extLst>
              <a:ext uri="{FF2B5EF4-FFF2-40B4-BE49-F238E27FC236}">
                <a16:creationId xmlns:a16="http://schemas.microsoft.com/office/drawing/2014/main" id="{B79747FE-A7A9-EC22-B34E-3108C6289460}"/>
              </a:ext>
            </a:extLst>
          </p:cNvPr>
          <p:cNvSpPr/>
          <p:nvPr/>
        </p:nvSpPr>
        <p:spPr>
          <a:xfrm>
            <a:off x="1740315" y="3744462"/>
            <a:ext cx="1107055" cy="4169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Login</a:t>
            </a:r>
          </a:p>
        </p:txBody>
      </p:sp>
      <p:sp>
        <p:nvSpPr>
          <p:cNvPr id="85" name="Rectangle 84">
            <a:extLst>
              <a:ext uri="{FF2B5EF4-FFF2-40B4-BE49-F238E27FC236}">
                <a16:creationId xmlns:a16="http://schemas.microsoft.com/office/drawing/2014/main" id="{E98244CA-42AF-4673-F424-199CBE8E63B2}"/>
              </a:ext>
            </a:extLst>
          </p:cNvPr>
          <p:cNvSpPr/>
          <p:nvPr/>
        </p:nvSpPr>
        <p:spPr>
          <a:xfrm>
            <a:off x="1269301" y="4511775"/>
            <a:ext cx="2041583" cy="6182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Face Detection</a:t>
            </a:r>
          </a:p>
        </p:txBody>
      </p:sp>
      <p:sp>
        <p:nvSpPr>
          <p:cNvPr id="86" name="Rectangle 85">
            <a:extLst>
              <a:ext uri="{FF2B5EF4-FFF2-40B4-BE49-F238E27FC236}">
                <a16:creationId xmlns:a16="http://schemas.microsoft.com/office/drawing/2014/main" id="{B7015C7B-044D-E9C9-87F4-CD12FA9F88D5}"/>
              </a:ext>
            </a:extLst>
          </p:cNvPr>
          <p:cNvSpPr/>
          <p:nvPr/>
        </p:nvSpPr>
        <p:spPr>
          <a:xfrm>
            <a:off x="1288054" y="5477246"/>
            <a:ext cx="1984074" cy="6469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Eye Detection</a:t>
            </a:r>
          </a:p>
        </p:txBody>
      </p:sp>
      <p:sp>
        <p:nvSpPr>
          <p:cNvPr id="87" name="Arrow: Down 20">
            <a:extLst>
              <a:ext uri="{FF2B5EF4-FFF2-40B4-BE49-F238E27FC236}">
                <a16:creationId xmlns:a16="http://schemas.microsoft.com/office/drawing/2014/main" id="{ED32FABD-2072-7E00-EA7E-D352EC6B982E}"/>
              </a:ext>
            </a:extLst>
          </p:cNvPr>
          <p:cNvSpPr/>
          <p:nvPr/>
        </p:nvSpPr>
        <p:spPr>
          <a:xfrm>
            <a:off x="2227894" y="1629424"/>
            <a:ext cx="158152" cy="301925"/>
          </a:xfrm>
          <a:prstGeom prst="down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Arrow: Down 21">
            <a:extLst>
              <a:ext uri="{FF2B5EF4-FFF2-40B4-BE49-F238E27FC236}">
                <a16:creationId xmlns:a16="http://schemas.microsoft.com/office/drawing/2014/main" id="{CD260F3D-5BD3-A874-6FB7-DE61D3289F66}"/>
              </a:ext>
            </a:extLst>
          </p:cNvPr>
          <p:cNvSpPr/>
          <p:nvPr/>
        </p:nvSpPr>
        <p:spPr>
          <a:xfrm>
            <a:off x="2202578" y="2590210"/>
            <a:ext cx="172528" cy="345056"/>
          </a:xfrm>
          <a:prstGeom prst="down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Arrow: Down 22">
            <a:extLst>
              <a:ext uri="{FF2B5EF4-FFF2-40B4-BE49-F238E27FC236}">
                <a16:creationId xmlns:a16="http://schemas.microsoft.com/office/drawing/2014/main" id="{EEFF6AF9-E27A-C981-60F1-6A7870052102}"/>
              </a:ext>
            </a:extLst>
          </p:cNvPr>
          <p:cNvSpPr/>
          <p:nvPr/>
        </p:nvSpPr>
        <p:spPr>
          <a:xfrm>
            <a:off x="2204765" y="3415032"/>
            <a:ext cx="158152" cy="330680"/>
          </a:xfrm>
          <a:prstGeom prst="down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Arrow: Down 23">
            <a:extLst>
              <a:ext uri="{FF2B5EF4-FFF2-40B4-BE49-F238E27FC236}">
                <a16:creationId xmlns:a16="http://schemas.microsoft.com/office/drawing/2014/main" id="{43AAE5DA-EE19-C12D-CDF4-9A13B190DE2B}"/>
              </a:ext>
            </a:extLst>
          </p:cNvPr>
          <p:cNvSpPr/>
          <p:nvPr/>
        </p:nvSpPr>
        <p:spPr>
          <a:xfrm>
            <a:off x="2198203" y="4185783"/>
            <a:ext cx="158151" cy="330679"/>
          </a:xfrm>
          <a:prstGeom prst="down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Arrow: Down 24">
            <a:extLst>
              <a:ext uri="{FF2B5EF4-FFF2-40B4-BE49-F238E27FC236}">
                <a16:creationId xmlns:a16="http://schemas.microsoft.com/office/drawing/2014/main" id="{88AB2ADF-6109-C113-E359-3E291FAC207D}"/>
              </a:ext>
            </a:extLst>
          </p:cNvPr>
          <p:cNvSpPr/>
          <p:nvPr/>
        </p:nvSpPr>
        <p:spPr>
          <a:xfrm>
            <a:off x="2138818" y="5128126"/>
            <a:ext cx="172528" cy="345057"/>
          </a:xfrm>
          <a:prstGeom prst="down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Arrow: Down 24">
            <a:extLst>
              <a:ext uri="{FF2B5EF4-FFF2-40B4-BE49-F238E27FC236}">
                <a16:creationId xmlns:a16="http://schemas.microsoft.com/office/drawing/2014/main" id="{88AB2ADF-6109-C113-E359-3E291FAC207D}"/>
              </a:ext>
            </a:extLst>
          </p:cNvPr>
          <p:cNvSpPr/>
          <p:nvPr/>
        </p:nvSpPr>
        <p:spPr>
          <a:xfrm>
            <a:off x="5706279" y="5033752"/>
            <a:ext cx="125513" cy="220409"/>
          </a:xfrm>
          <a:prstGeom prst="down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77F8295F-9547-D422-E694-A9917FAFD093}"/>
              </a:ext>
            </a:extLst>
          </p:cNvPr>
          <p:cNvSpPr/>
          <p:nvPr/>
        </p:nvSpPr>
        <p:spPr>
          <a:xfrm>
            <a:off x="5373615" y="6159964"/>
            <a:ext cx="856329" cy="3503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t>Sleep</a:t>
            </a:r>
            <a:endParaRPr lang="en-US" dirty="0"/>
          </a:p>
        </p:txBody>
      </p:sp>
      <p:sp>
        <p:nvSpPr>
          <p:cNvPr id="94" name="Minus 93"/>
          <p:cNvSpPr/>
          <p:nvPr/>
        </p:nvSpPr>
        <p:spPr>
          <a:xfrm>
            <a:off x="6581470" y="5398402"/>
            <a:ext cx="4758990" cy="358358"/>
          </a:xfrm>
          <a:prstGeom prst="mathMinus">
            <a:avLst>
              <a:gd name="adj1" fmla="val 23521"/>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Left Arrow 96"/>
          <p:cNvSpPr/>
          <p:nvPr/>
        </p:nvSpPr>
        <p:spPr>
          <a:xfrm>
            <a:off x="7765805" y="364067"/>
            <a:ext cx="2947421" cy="179082"/>
          </a:xfrm>
          <a:prstGeom prst="leftArrow">
            <a:avLst>
              <a:gd name="adj1" fmla="val 66172"/>
              <a:gd name="adj2" fmla="val 5000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lowchart: Decision 97">
            <a:extLst>
              <a:ext uri="{FF2B5EF4-FFF2-40B4-BE49-F238E27FC236}">
                <a16:creationId xmlns:a16="http://schemas.microsoft.com/office/drawing/2014/main" id="{2BCC9E92-0070-EB66-5F3E-B79543E987F1}"/>
              </a:ext>
            </a:extLst>
          </p:cNvPr>
          <p:cNvSpPr/>
          <p:nvPr/>
        </p:nvSpPr>
        <p:spPr>
          <a:xfrm>
            <a:off x="4408515" y="5294874"/>
            <a:ext cx="2702942" cy="575388"/>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t>User Responds</a:t>
            </a:r>
            <a:endParaRPr lang="en-US" dirty="0"/>
          </a:p>
        </p:txBody>
      </p:sp>
      <p:sp>
        <p:nvSpPr>
          <p:cNvPr id="100" name="Arrow: Down 24">
            <a:extLst>
              <a:ext uri="{FF2B5EF4-FFF2-40B4-BE49-F238E27FC236}">
                <a16:creationId xmlns:a16="http://schemas.microsoft.com/office/drawing/2014/main" id="{88AB2ADF-6109-C113-E359-3E291FAC207D}"/>
              </a:ext>
            </a:extLst>
          </p:cNvPr>
          <p:cNvSpPr/>
          <p:nvPr/>
        </p:nvSpPr>
        <p:spPr>
          <a:xfrm>
            <a:off x="5690588" y="5887885"/>
            <a:ext cx="125513" cy="220409"/>
          </a:xfrm>
          <a:prstGeom prst="down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itle 76"/>
          <p:cNvSpPr txBox="1">
            <a:spLocks/>
          </p:cNvSpPr>
          <p:nvPr/>
        </p:nvSpPr>
        <p:spPr>
          <a:xfrm>
            <a:off x="7118341" y="5092125"/>
            <a:ext cx="580257" cy="3708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smtClean="0"/>
              <a:t>Yes</a:t>
            </a:r>
            <a:endParaRPr lang="en-US" sz="1600" dirty="0"/>
          </a:p>
        </p:txBody>
      </p:sp>
      <p:sp>
        <p:nvSpPr>
          <p:cNvPr id="103" name="Text Placeholder 77"/>
          <p:cNvSpPr txBox="1">
            <a:spLocks/>
          </p:cNvSpPr>
          <p:nvPr/>
        </p:nvSpPr>
        <p:spPr>
          <a:xfrm>
            <a:off x="4907136" y="5804101"/>
            <a:ext cx="714028" cy="3558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800" dirty="0" smtClean="0">
                <a:solidFill>
                  <a:schemeClr val="tx1"/>
                </a:solidFill>
              </a:rPr>
              <a:t>No</a:t>
            </a:r>
            <a:endParaRPr lang="en-US" sz="1800" dirty="0">
              <a:solidFill>
                <a:schemeClr val="tx1"/>
              </a:solidFill>
            </a:endParaRPr>
          </a:p>
        </p:txBody>
      </p:sp>
      <p:sp>
        <p:nvSpPr>
          <p:cNvPr id="104" name="Minus 103"/>
          <p:cNvSpPr/>
          <p:nvPr/>
        </p:nvSpPr>
        <p:spPr>
          <a:xfrm rot="5400000">
            <a:off x="9482548" y="1227829"/>
            <a:ext cx="2366409" cy="358358"/>
          </a:xfrm>
          <a:prstGeom prst="mathMinu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10409443" y="4076883"/>
            <a:ext cx="489644" cy="46036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10388492" y="2264904"/>
            <a:ext cx="489644" cy="46036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Arrow: Down 24">
            <a:extLst>
              <a:ext uri="{FF2B5EF4-FFF2-40B4-BE49-F238E27FC236}">
                <a16:creationId xmlns:a16="http://schemas.microsoft.com/office/drawing/2014/main" id="{88AB2ADF-6109-C113-E359-3E291FAC207D}"/>
              </a:ext>
            </a:extLst>
          </p:cNvPr>
          <p:cNvSpPr/>
          <p:nvPr/>
        </p:nvSpPr>
        <p:spPr>
          <a:xfrm rot="16200000" flipH="1">
            <a:off x="6811142" y="5751873"/>
            <a:ext cx="195758" cy="1210830"/>
          </a:xfrm>
          <a:prstGeom prst="down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 Placeholder 77"/>
          <p:cNvSpPr txBox="1">
            <a:spLocks/>
          </p:cNvSpPr>
          <p:nvPr/>
        </p:nvSpPr>
        <p:spPr>
          <a:xfrm>
            <a:off x="1067238" y="660226"/>
            <a:ext cx="2736001" cy="5084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smtClean="0">
                <a:latin typeface="Times New Roman" panose="02020603050405020304" pitchFamily="18" charset="0"/>
                <a:cs typeface="Times New Roman" panose="02020603050405020304" pitchFamily="18" charset="0"/>
              </a:rPr>
              <a:t>User</a:t>
            </a:r>
            <a:endParaRPr lang="en-US" sz="2400" b="1" dirty="0">
              <a:latin typeface="Times New Roman" panose="02020603050405020304" pitchFamily="18" charset="0"/>
              <a:cs typeface="Times New Roman" panose="02020603050405020304" pitchFamily="18" charset="0"/>
            </a:endParaRPr>
          </a:p>
        </p:txBody>
      </p:sp>
      <p:sp>
        <p:nvSpPr>
          <p:cNvPr id="51" name="Down Arrow 50"/>
          <p:cNvSpPr/>
          <p:nvPr/>
        </p:nvSpPr>
        <p:spPr>
          <a:xfrm rot="16200000">
            <a:off x="10005470" y="2201228"/>
            <a:ext cx="180686" cy="585357"/>
          </a:xfrm>
          <a:prstGeom prst="downArrow">
            <a:avLst>
              <a:gd name="adj1" fmla="val 50000"/>
              <a:gd name="adj2" fmla="val 5000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own Arrow 51"/>
          <p:cNvSpPr/>
          <p:nvPr/>
        </p:nvSpPr>
        <p:spPr>
          <a:xfrm rot="16200000">
            <a:off x="9538349" y="3565983"/>
            <a:ext cx="170345" cy="1493463"/>
          </a:xfrm>
          <a:prstGeom prst="downArrow">
            <a:avLst>
              <a:gd name="adj1" fmla="val 50000"/>
              <a:gd name="adj2" fmla="val 5000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p Arrow 1"/>
          <p:cNvSpPr/>
          <p:nvPr/>
        </p:nvSpPr>
        <p:spPr>
          <a:xfrm>
            <a:off x="10555504" y="2738546"/>
            <a:ext cx="194372" cy="1337914"/>
          </a:xfrm>
          <a:prstGeom prst="up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Up Arrow 62"/>
          <p:cNvSpPr/>
          <p:nvPr/>
        </p:nvSpPr>
        <p:spPr>
          <a:xfrm>
            <a:off x="10613323" y="4553688"/>
            <a:ext cx="126283" cy="979517"/>
          </a:xfrm>
          <a:prstGeom prst="up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949814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Diagram 32"/>
          <p:cNvGraphicFramePr/>
          <p:nvPr>
            <p:extLst>
              <p:ext uri="{D42A27DB-BD31-4B8C-83A1-F6EECF244321}">
                <p14:modId xmlns:p14="http://schemas.microsoft.com/office/powerpoint/2010/main" val="3844155900"/>
              </p:ext>
            </p:extLst>
          </p:nvPr>
        </p:nvGraphicFramePr>
        <p:xfrm>
          <a:off x="339635" y="457200"/>
          <a:ext cx="11377748" cy="653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2" name="Content Placeholder 31"/>
          <p:cNvGraphicFramePr>
            <a:graphicFrameLocks noGrp="1"/>
          </p:cNvGraphicFramePr>
          <p:nvPr>
            <p:ph idx="1"/>
            <p:extLst>
              <p:ext uri="{D42A27DB-BD31-4B8C-83A1-F6EECF244321}">
                <p14:modId xmlns:p14="http://schemas.microsoft.com/office/powerpoint/2010/main" val="751997266"/>
              </p:ext>
            </p:extLst>
          </p:nvPr>
        </p:nvGraphicFramePr>
        <p:xfrm>
          <a:off x="928352" y="1700011"/>
          <a:ext cx="10515600" cy="46492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Slide Number Placeholder 2"/>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2948802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3835-FC82-2ACA-1FD4-5F141B9AB322}"/>
              </a:ext>
            </a:extLst>
          </p:cNvPr>
          <p:cNvSpPr>
            <a:spLocks noGrp="1"/>
          </p:cNvSpPr>
          <p:nvPr>
            <p:ph type="title"/>
          </p:nvPr>
        </p:nvSpPr>
        <p:spPr>
          <a:xfrm>
            <a:off x="2212227" y="5381896"/>
            <a:ext cx="7719521" cy="670779"/>
          </a:xfrm>
        </p:spPr>
        <p:txBody>
          <a:bodyPr vert="horz" lIns="91440" tIns="45720" rIns="91440" bIns="45720" rtlCol="0" anchor="b">
            <a:normAutofit/>
          </a:bodyPr>
          <a:lstStyle/>
          <a:p>
            <a:pPr algn="ctr"/>
            <a:r>
              <a:rPr lang="en-US" sz="2400" b="1" kern="1200" dirty="0">
                <a:latin typeface="Times New Roman"/>
                <a:cs typeface="Times New Roman"/>
              </a:rPr>
              <a:t>Main page of the application</a:t>
            </a:r>
          </a:p>
        </p:txBody>
      </p:sp>
      <p:pic>
        <p:nvPicPr>
          <p:cNvPr id="3" name="Picture 3" descr="A screenshot of a computer&#10;&#10;Description automatically generated">
            <a:extLst>
              <a:ext uri="{FF2B5EF4-FFF2-40B4-BE49-F238E27FC236}">
                <a16:creationId xmlns:a16="http://schemas.microsoft.com/office/drawing/2014/main" id="{41AAD966-DA48-269B-6063-3B30D7C93956}"/>
              </a:ext>
            </a:extLst>
          </p:cNvPr>
          <p:cNvPicPr>
            <a:picLocks noChangeAspect="1"/>
          </p:cNvPicPr>
          <p:nvPr/>
        </p:nvPicPr>
        <p:blipFill>
          <a:blip r:embed="rId2"/>
          <a:stretch>
            <a:fillRect/>
          </a:stretch>
        </p:blipFill>
        <p:spPr>
          <a:xfrm>
            <a:off x="1806775" y="1190669"/>
            <a:ext cx="8530426" cy="4291485"/>
          </a:xfrm>
          <a:prstGeom prst="rect">
            <a:avLst/>
          </a:prstGeom>
          <a:ln>
            <a:noFill/>
          </a:ln>
          <a:effectLst>
            <a:softEdge rad="112500"/>
          </a:effectLst>
        </p:spPr>
      </p:pic>
      <p:sp>
        <p:nvSpPr>
          <p:cNvPr id="5" name="Slide Number Placeholder 4"/>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6811794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658" b="3731"/>
          <a:stretch/>
        </p:blipFill>
        <p:spPr>
          <a:xfrm>
            <a:off x="3437429" y="1136468"/>
            <a:ext cx="5301622" cy="3644538"/>
          </a:xfrm>
          <a:prstGeom prst="rect">
            <a:avLst/>
          </a:prstGeom>
          <a:ln>
            <a:noFill/>
          </a:ln>
          <a:effectLst>
            <a:softEdge rad="112500"/>
          </a:effectLst>
        </p:spPr>
      </p:pic>
      <p:sp>
        <p:nvSpPr>
          <p:cNvPr id="6" name="Title 1">
            <a:extLst>
              <a:ext uri="{FF2B5EF4-FFF2-40B4-BE49-F238E27FC236}">
                <a16:creationId xmlns:a16="http://schemas.microsoft.com/office/drawing/2014/main" id="{490F870A-CCFE-A61F-481B-BEB2E55F878C}"/>
              </a:ext>
            </a:extLst>
          </p:cNvPr>
          <p:cNvSpPr>
            <a:spLocks noGrp="1"/>
          </p:cNvSpPr>
          <p:nvPr>
            <p:ph type="title"/>
          </p:nvPr>
        </p:nvSpPr>
        <p:spPr>
          <a:xfrm>
            <a:off x="668382" y="181042"/>
            <a:ext cx="10515600" cy="684848"/>
          </a:xfrm>
        </p:spPr>
        <p:txBody>
          <a:bodyPr vert="horz" lIns="91440" tIns="45720" rIns="91440" bIns="45720" rtlCol="0" anchor="b">
            <a:normAutofit/>
          </a:bodyPr>
          <a:lstStyle/>
          <a:p>
            <a:pPr algn="ctr"/>
            <a:r>
              <a:rPr lang="en-US" sz="2400" b="1" kern="1200" dirty="0" smtClean="0">
                <a:latin typeface="Times New Roman"/>
                <a:cs typeface="Times New Roman"/>
              </a:rPr>
              <a:t>Registration page</a:t>
            </a:r>
            <a:endParaRPr lang="en-US" sz="2400" b="1" kern="1200" dirty="0">
              <a:latin typeface="Times New Roman"/>
              <a:cs typeface="Times New Roman"/>
            </a:endParaRPr>
          </a:p>
        </p:txBody>
      </p:sp>
      <p:sp>
        <p:nvSpPr>
          <p:cNvPr id="2" name="Content Placeholder 1"/>
          <p:cNvSpPr>
            <a:spLocks noGrp="1"/>
          </p:cNvSpPr>
          <p:nvPr>
            <p:ph idx="1"/>
          </p:nvPr>
        </p:nvSpPr>
        <p:spPr>
          <a:xfrm>
            <a:off x="830440" y="5051584"/>
            <a:ext cx="10515600" cy="1108574"/>
          </a:xfrm>
        </p:spPr>
        <p:txBody>
          <a:bodyPr>
            <a:noAutofit/>
          </a:bodyPr>
          <a:lstStyle/>
          <a:p>
            <a:pPr algn="just"/>
            <a:r>
              <a:rPr lang="en-US" sz="2000" dirty="0" smtClean="0">
                <a:latin typeface="Times New Roman" panose="02020603050405020304" pitchFamily="18" charset="0"/>
                <a:cs typeface="Times New Roman" panose="02020603050405020304" pitchFamily="18" charset="0"/>
              </a:rPr>
              <a:t>After </a:t>
            </a:r>
            <a:r>
              <a:rPr lang="en-US" sz="2000" dirty="0">
                <a:latin typeface="Times New Roman" panose="02020603050405020304" pitchFamily="18" charset="0"/>
                <a:cs typeface="Times New Roman" panose="02020603050405020304" pitchFamily="18" charset="0"/>
              </a:rPr>
              <a:t>filling in all the required details and capturing the face encodings, the user clicks the register button to submit their information.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registration data, including the user details and face encodings, is compiled into a request to be sent to a hosted website</a:t>
            </a:r>
            <a:r>
              <a:rPr lang="en-US" sz="2000" dirty="0" smtClean="0">
                <a:latin typeface="Times New Roman" panose="02020603050405020304" pitchFamily="18" charset="0"/>
                <a:cs typeface="Times New Roman" panose="02020603050405020304" pitchFamily="18" charset="0"/>
              </a:rPr>
              <a:t>. This hosted website is developed using Django Framework deployed in pythonanywhere.com</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082959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129" t="2287" r="-1129" b="4631"/>
          <a:stretch/>
        </p:blipFill>
        <p:spPr>
          <a:xfrm>
            <a:off x="3330023" y="1115166"/>
            <a:ext cx="5734187" cy="3477379"/>
          </a:xfrm>
          <a:prstGeom prst="rect">
            <a:avLst/>
          </a:prstGeom>
          <a:ln>
            <a:noFill/>
          </a:ln>
          <a:effectLst>
            <a:softEdge rad="112500"/>
          </a:effectLst>
        </p:spPr>
      </p:pic>
      <p:sp>
        <p:nvSpPr>
          <p:cNvPr id="3" name="Title 2"/>
          <p:cNvSpPr txBox="1">
            <a:spLocks/>
          </p:cNvSpPr>
          <p:nvPr/>
        </p:nvSpPr>
        <p:spPr>
          <a:xfrm>
            <a:off x="3880551" y="224861"/>
            <a:ext cx="4008120" cy="4674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Times New Roman" panose="02020603050405020304" pitchFamily="18" charset="0"/>
                <a:cs typeface="Times New Roman" panose="02020603050405020304" pitchFamily="18" charset="0"/>
              </a:rPr>
              <a:t>Login page</a:t>
            </a:r>
            <a:endParaRPr lang="en-US" sz="2400" b="1"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838200" y="4592545"/>
            <a:ext cx="10515600" cy="2265455"/>
          </a:xfrm>
        </p:spPr>
        <p:txBody>
          <a:bodyPr anchor="ctr">
            <a:normAutofit/>
          </a:bodyPr>
          <a:lstStyle/>
          <a:p>
            <a:pPr algn="just"/>
            <a:r>
              <a:rPr lang="en-US" sz="2000" dirty="0" smtClean="0">
                <a:latin typeface="Times New Roman" panose="02020603050405020304" pitchFamily="18" charset="0"/>
                <a:cs typeface="Times New Roman" panose="02020603050405020304" pitchFamily="18" charset="0"/>
              </a:rPr>
              <a:t>When User </a:t>
            </a:r>
            <a:r>
              <a:rPr lang="en-US" sz="2000" dirty="0">
                <a:latin typeface="Times New Roman" panose="02020603050405020304" pitchFamily="18" charset="0"/>
                <a:cs typeface="Times New Roman" panose="02020603050405020304" pitchFamily="18" charset="0"/>
              </a:rPr>
              <a:t>Clicks Login Button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system interacts with the hosted website's API to retrieve the known face encodings of registered users from the database.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system compares the face encodings obtained from the live video frames with the known face encodings of </a:t>
            </a:r>
            <a:r>
              <a:rPr lang="en-US" sz="2000" dirty="0" smtClean="0">
                <a:latin typeface="Times New Roman" panose="02020603050405020304" pitchFamily="18" charset="0"/>
                <a:cs typeface="Times New Roman" panose="02020603050405020304" pitchFamily="18" charset="0"/>
              </a:rPr>
              <a:t>registered. If the user has similar </a:t>
            </a:r>
            <a:r>
              <a:rPr lang="en-US" sz="2000" dirty="0">
                <a:latin typeface="Times New Roman" panose="02020603050405020304" pitchFamily="18" charset="0"/>
                <a:cs typeface="Times New Roman" panose="02020603050405020304" pitchFamily="18" charset="0"/>
              </a:rPr>
              <a:t>facial features can access the system and its associated </a:t>
            </a:r>
            <a:r>
              <a:rPr lang="en-US" sz="2000" dirty="0" smtClean="0">
                <a:latin typeface="Times New Roman" panose="02020603050405020304" pitchFamily="18" charset="0"/>
                <a:cs typeface="Times New Roman" panose="02020603050405020304" pitchFamily="18" charset="0"/>
              </a:rPr>
              <a:t>functionalities.</a:t>
            </a:r>
          </a:p>
          <a:p>
            <a:pPr algn="just"/>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28879553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3628" r="-2018" b="3962"/>
          <a:stretch/>
        </p:blipFill>
        <p:spPr>
          <a:xfrm>
            <a:off x="6359183" y="970738"/>
            <a:ext cx="5257800" cy="2908931"/>
          </a:xfrm>
          <a:prstGeom prst="rect">
            <a:avLst/>
          </a:prstGeom>
          <a:ln>
            <a:noFill/>
          </a:ln>
          <a:effectLst>
            <a:outerShdw blurRad="190500" algn="tl" rotWithShape="0">
              <a:srgbClr val="000000">
                <a:alpha val="70000"/>
              </a:srgbClr>
            </a:outerShdw>
          </a:effectLst>
        </p:spPr>
      </p:pic>
      <p:sp>
        <p:nvSpPr>
          <p:cNvPr id="3" name="Title 3"/>
          <p:cNvSpPr txBox="1">
            <a:spLocks/>
          </p:cNvSpPr>
          <p:nvPr/>
        </p:nvSpPr>
        <p:spPr>
          <a:xfrm>
            <a:off x="8140338" y="4298454"/>
            <a:ext cx="2131422" cy="443684"/>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b="1" dirty="0" smtClean="0">
                <a:latin typeface="Times New Roman" panose="02020603050405020304" pitchFamily="18" charset="0"/>
                <a:cs typeface="Times New Roman" panose="02020603050405020304" pitchFamily="18" charset="0"/>
              </a:rPr>
              <a:t>No Face Detected</a:t>
            </a:r>
            <a:endParaRPr lang="en-US" sz="16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1905" t="3448" r="-4104" b="3461"/>
          <a:stretch/>
        </p:blipFill>
        <p:spPr>
          <a:xfrm>
            <a:off x="308064" y="970738"/>
            <a:ext cx="5148942" cy="2908931"/>
          </a:xfrm>
          <a:prstGeom prst="rect">
            <a:avLst/>
          </a:prstGeom>
          <a:ln>
            <a:noFill/>
          </a:ln>
          <a:effectLst>
            <a:outerShdw blurRad="190500" algn="tl" rotWithShape="0">
              <a:srgbClr val="000000">
                <a:alpha val="70000"/>
              </a:srgbClr>
            </a:outerShdw>
          </a:effectLst>
        </p:spPr>
      </p:pic>
      <p:sp>
        <p:nvSpPr>
          <p:cNvPr id="8" name="Title 7"/>
          <p:cNvSpPr>
            <a:spLocks noGrp="1"/>
          </p:cNvSpPr>
          <p:nvPr>
            <p:ph type="title"/>
          </p:nvPr>
        </p:nvSpPr>
        <p:spPr>
          <a:xfrm rot="10800000" flipV="1">
            <a:off x="2174459" y="4298454"/>
            <a:ext cx="1416152" cy="250376"/>
          </a:xfrm>
        </p:spPr>
        <p:txBody>
          <a:bodyPr>
            <a:noAutofit/>
          </a:bodyPr>
          <a:lstStyle/>
          <a:p>
            <a:r>
              <a:rPr lang="en-US" sz="1400" b="1" dirty="0" smtClean="0">
                <a:latin typeface="Times New Roman" panose="02020603050405020304" pitchFamily="18" charset="0"/>
                <a:cs typeface="Times New Roman" panose="02020603050405020304" pitchFamily="18" charset="0"/>
              </a:rPr>
              <a:t>User controls</a:t>
            </a:r>
            <a:endParaRPr lang="en-US" sz="1400" b="1"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4294967295"/>
          </p:nvPr>
        </p:nvSpPr>
        <p:spPr>
          <a:xfrm>
            <a:off x="6301239" y="4984407"/>
            <a:ext cx="5373687" cy="1017587"/>
          </a:xfrm>
        </p:spPr>
        <p:txBody>
          <a:bodyPr>
            <a:noAutofit/>
          </a:bodyPr>
          <a:lstStyle/>
          <a:p>
            <a:pPr algn="just"/>
            <a:r>
              <a:rPr lang="en-US" sz="2000" dirty="0">
                <a:latin typeface="Times New Roman" panose="02020603050405020304" pitchFamily="18" charset="0"/>
                <a:cs typeface="Times New Roman" panose="02020603050405020304" pitchFamily="18" charset="0"/>
              </a:rPr>
              <a:t>If </a:t>
            </a:r>
            <a:r>
              <a:rPr lang="en-US" sz="2000" dirty="0" smtClean="0">
                <a:latin typeface="Times New Roman" panose="02020603050405020304" pitchFamily="18" charset="0"/>
                <a:cs typeface="Times New Roman" panose="02020603050405020304" pitchFamily="18" charset="0"/>
              </a:rPr>
              <a:t>no </a:t>
            </a:r>
            <a:r>
              <a:rPr lang="en-US" sz="2000" dirty="0">
                <a:latin typeface="Times New Roman" panose="02020603050405020304" pitchFamily="18" charset="0"/>
                <a:cs typeface="Times New Roman" panose="02020603050405020304" pitchFamily="18" charset="0"/>
              </a:rPr>
              <a:t>face is detected in the drowsiness detection system, the system starts a timer counting up to 30 </a:t>
            </a:r>
            <a:r>
              <a:rPr lang="en-US" sz="2000" dirty="0" smtClean="0">
                <a:latin typeface="Times New Roman" panose="02020603050405020304" pitchFamily="18" charset="0"/>
                <a:cs typeface="Times New Roman" panose="02020603050405020304" pitchFamily="18" charset="0"/>
              </a:rPr>
              <a:t>seconds. If </a:t>
            </a:r>
            <a:r>
              <a:rPr lang="en-US" sz="2000" dirty="0">
                <a:latin typeface="Times New Roman" panose="02020603050405020304" pitchFamily="18" charset="0"/>
                <a:cs typeface="Times New Roman" panose="02020603050405020304" pitchFamily="18" charset="0"/>
              </a:rPr>
              <a:t>no response is detected during this time, the </a:t>
            </a:r>
            <a:r>
              <a:rPr lang="en-US" sz="2000" dirty="0" smtClean="0">
                <a:latin typeface="Times New Roman" panose="02020603050405020304" pitchFamily="18" charset="0"/>
                <a:cs typeface="Times New Roman" panose="02020603050405020304" pitchFamily="18" charset="0"/>
              </a:rPr>
              <a:t>system starts alerting .</a:t>
            </a:r>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0" y="4892967"/>
            <a:ext cx="6096000" cy="1938992"/>
          </a:xfrm>
          <a:prstGeom prst="rect">
            <a:avLst/>
          </a:prstGeom>
        </p:spPr>
        <p:txBody>
          <a:bodyPr>
            <a:spAutoFit/>
          </a:bodyPr>
          <a:lstStyle/>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drowsiness detection system includes start and pause buttons for user control. Clicking the start button initiates the prediction process, detecting faces, eyes, and monitoring drowsiness. </a:t>
            </a:r>
            <a:r>
              <a:rPr lang="en-US" sz="2000" dirty="0">
                <a:latin typeface="Times New Roman" panose="02020603050405020304" pitchFamily="18" charset="0"/>
                <a:cs typeface="Times New Roman" panose="02020603050405020304" pitchFamily="18" charset="0"/>
              </a:rPr>
              <a:t>If the user wants to take a break, can pause the prediction process by clicking on "pause," and then can resume the process again</a:t>
            </a:r>
            <a:r>
              <a:rPr lang="en-US" sz="2000" dirty="0"/>
              <a:t>.</a:t>
            </a:r>
          </a:p>
        </p:txBody>
      </p:sp>
      <p:sp>
        <p:nvSpPr>
          <p:cNvPr id="7" name="Slide Number Placeholder 6"/>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42895806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85948" y="0"/>
            <a:ext cx="10515600" cy="1325563"/>
          </a:xfrm>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Eyes </a:t>
            </a:r>
            <a:r>
              <a:rPr lang="en-US" sz="2400" b="1" dirty="0">
                <a:latin typeface="Times New Roman" panose="02020603050405020304" pitchFamily="18" charset="0"/>
                <a:cs typeface="Times New Roman" panose="02020603050405020304" pitchFamily="18" charset="0"/>
              </a:rPr>
              <a:t>detection and Prediction </a:t>
            </a:r>
          </a:p>
        </p:txBody>
      </p:sp>
      <p:sp>
        <p:nvSpPr>
          <p:cNvPr id="2" name="Content Placeholder 1"/>
          <p:cNvSpPr>
            <a:spLocks noGrp="1"/>
          </p:cNvSpPr>
          <p:nvPr>
            <p:ph idx="1"/>
          </p:nvPr>
        </p:nvSpPr>
        <p:spPr>
          <a:xfrm>
            <a:off x="203292" y="4232366"/>
            <a:ext cx="11680913" cy="2495006"/>
          </a:xfrm>
        </p:spPr>
        <p:txBody>
          <a:bodyPr>
            <a:noAutofit/>
          </a:bodyPr>
          <a:lstStyle/>
          <a:p>
            <a:pPr algn="just"/>
            <a:r>
              <a:rPr lang="en-US" sz="2000" dirty="0">
                <a:latin typeface="Times New Roman" panose="02020603050405020304" pitchFamily="18" charset="0"/>
                <a:cs typeface="Times New Roman" panose="02020603050405020304" pitchFamily="18" charset="0"/>
              </a:rPr>
              <a:t>Once a face is detected, define a </a:t>
            </a:r>
            <a:r>
              <a:rPr lang="en-US" sz="2000" dirty="0" smtClean="0">
                <a:latin typeface="Times New Roman" panose="02020603050405020304" pitchFamily="18" charset="0"/>
                <a:cs typeface="Times New Roman" panose="02020603050405020304" pitchFamily="18" charset="0"/>
              </a:rPr>
              <a:t>Region </a:t>
            </a:r>
            <a:r>
              <a:rPr lang="en-US" sz="2000" dirty="0">
                <a:latin typeface="Times New Roman" panose="02020603050405020304" pitchFamily="18" charset="0"/>
                <a:cs typeface="Times New Roman" panose="02020603050405020304" pitchFamily="18" charset="0"/>
              </a:rPr>
              <a:t>of </a:t>
            </a:r>
            <a:r>
              <a:rPr lang="en-US" sz="2000" dirty="0" smtClean="0">
                <a:latin typeface="Times New Roman" panose="02020603050405020304" pitchFamily="18" charset="0"/>
                <a:cs typeface="Times New Roman" panose="02020603050405020304" pitchFamily="18" charset="0"/>
              </a:rPr>
              <a:t>Interest </a:t>
            </a:r>
            <a:r>
              <a:rPr lang="en-US" sz="2000" dirty="0">
                <a:latin typeface="Times New Roman" panose="02020603050405020304" pitchFamily="18" charset="0"/>
                <a:cs typeface="Times New Roman" panose="02020603050405020304" pitchFamily="18" charset="0"/>
              </a:rPr>
              <a:t>(ROI) around the detected face</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Within </a:t>
            </a:r>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ROI of face, </a:t>
            </a:r>
            <a:r>
              <a:rPr lang="en-US" sz="2000" dirty="0">
                <a:latin typeface="Times New Roman" panose="02020603050405020304" pitchFamily="18" charset="0"/>
                <a:cs typeface="Times New Roman" panose="02020603050405020304" pitchFamily="18" charset="0"/>
              </a:rPr>
              <a:t>apply another Haar cascade classifier specifically designed for eye detection</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eyes are detected within the face ROI, t</a:t>
            </a:r>
            <a:r>
              <a:rPr lang="en-US" sz="2000" dirty="0" smtClean="0">
                <a:latin typeface="Times New Roman" panose="02020603050405020304" pitchFamily="18" charset="0"/>
                <a:cs typeface="Times New Roman" panose="02020603050405020304" pitchFamily="18" charset="0"/>
              </a:rPr>
              <a:t>hen prediction </a:t>
            </a:r>
            <a:r>
              <a:rPr lang="en-US" sz="2000" dirty="0">
                <a:latin typeface="Times New Roman" panose="02020603050405020304" pitchFamily="18" charset="0"/>
                <a:cs typeface="Times New Roman" panose="02020603050405020304" pitchFamily="18" charset="0"/>
              </a:rPr>
              <a:t>is made using a trained DNN </a:t>
            </a:r>
            <a:r>
              <a:rPr lang="en-US" sz="2000" dirty="0" smtClean="0">
                <a:latin typeface="Times New Roman" panose="02020603050405020304" pitchFamily="18" charset="0"/>
                <a:cs typeface="Times New Roman" panose="02020603050405020304" pitchFamily="18" charset="0"/>
              </a:rPr>
              <a:t>model whether the eyes are opened or closed. </a:t>
            </a:r>
            <a:r>
              <a:rPr lang="en-US" sz="2000" dirty="0">
                <a:latin typeface="Times New Roman" panose="02020603050405020304" pitchFamily="18" charset="0"/>
                <a:cs typeface="Times New Roman" panose="02020603050405020304" pitchFamily="18" charset="0"/>
              </a:rPr>
              <a:t>If the eyes are closed then system starts a timer counting upto 30 seconds. If no response is detected during this time, the system starts alerting and again starts a timer counting upto 30 seconds, even if there is no response in this phase, the system makes an alert and a phone call and then starts a timer again counting </a:t>
            </a:r>
            <a:r>
              <a:rPr lang="en-US" sz="2000" dirty="0" smtClean="0">
                <a:latin typeface="Times New Roman" panose="02020603050405020304" pitchFamily="18" charset="0"/>
                <a:cs typeface="Times New Roman" panose="02020603050405020304" pitchFamily="18" charset="0"/>
              </a:rPr>
              <a:t>upto </a:t>
            </a:r>
            <a:r>
              <a:rPr lang="en-US" sz="2000" dirty="0">
                <a:latin typeface="Times New Roman" panose="02020603050405020304" pitchFamily="18" charset="0"/>
                <a:cs typeface="Times New Roman" panose="02020603050405020304" pitchFamily="18" charset="0"/>
              </a:rPr>
              <a:t>60 seconds, if still there is no response then the system alerts and goes to sleep mode else continues to monitor.</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3291" b="3896"/>
          <a:stretch/>
        </p:blipFill>
        <p:spPr>
          <a:xfrm>
            <a:off x="203292" y="1141095"/>
            <a:ext cx="5512526" cy="2725510"/>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t="4431" b="3631"/>
          <a:stretch/>
        </p:blipFill>
        <p:spPr>
          <a:xfrm>
            <a:off x="6298474" y="1221015"/>
            <a:ext cx="5629547" cy="2750139"/>
          </a:xfrm>
          <a:prstGeom prst="rect">
            <a:avLst/>
          </a:prstGeom>
          <a:ln>
            <a:noFill/>
          </a:ln>
          <a:effectLst>
            <a:outerShdw blurRad="190500" algn="tl" rotWithShape="0">
              <a:srgbClr val="000000">
                <a:alpha val="70000"/>
              </a:srgbClr>
            </a:outerShdw>
          </a:effectLst>
        </p:spPr>
      </p:pic>
      <p:sp>
        <p:nvSpPr>
          <p:cNvPr id="7" name="Slide Number Placeholder 6"/>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4907053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972098367"/>
              </p:ext>
            </p:extLst>
          </p:nvPr>
        </p:nvGraphicFramePr>
        <p:xfrm>
          <a:off x="341812" y="365126"/>
          <a:ext cx="11427821" cy="758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2242875827"/>
              </p:ext>
            </p:extLst>
          </p:nvPr>
        </p:nvGraphicFramePr>
        <p:xfrm>
          <a:off x="838200" y="2185999"/>
          <a:ext cx="3707674" cy="6627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Content Placeholder 4"/>
          <p:cNvSpPr>
            <a:spLocks noGrp="1"/>
          </p:cNvSpPr>
          <p:nvPr>
            <p:ph idx="1"/>
          </p:nvPr>
        </p:nvSpPr>
        <p:spPr>
          <a:xfrm>
            <a:off x="341812" y="3226525"/>
            <a:ext cx="10515600" cy="3162617"/>
          </a:xfrm>
        </p:spPr>
        <p:txBody>
          <a:bodyPr>
            <a:normAutofit/>
          </a:bodyPr>
          <a:lstStyle/>
          <a:p>
            <a:pPr marL="0" indent="0">
              <a:buNone/>
            </a:pPr>
            <a:endParaRPr lang="en-US" dirty="0"/>
          </a:p>
          <a:p>
            <a:pPr lvl="1"/>
            <a:r>
              <a:rPr lang="en-US" dirty="0" smtClean="0">
                <a:latin typeface="Times New Roman" panose="02020603050405020304" pitchFamily="18" charset="0"/>
                <a:cs typeface="Times New Roman" panose="02020603050405020304" pitchFamily="18" charset="0"/>
              </a:rPr>
              <a:t>Computer </a:t>
            </a:r>
            <a:r>
              <a:rPr lang="en-US" dirty="0">
                <a:latin typeface="Times New Roman" panose="02020603050405020304" pitchFamily="18" charset="0"/>
                <a:cs typeface="Times New Roman" panose="02020603050405020304" pitchFamily="18" charset="0"/>
              </a:rPr>
              <a:t>or Device </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CPU</a:t>
            </a:r>
            <a:r>
              <a:rPr lang="en-US" dirty="0">
                <a:latin typeface="Times New Roman" panose="02020603050405020304" pitchFamily="18" charset="0"/>
                <a:cs typeface="Times New Roman" panose="02020603050405020304" pitchFamily="18" charset="0"/>
              </a:rPr>
              <a:t>: Intel Core i3 or higher </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RAM: 4GB or higher </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Camera: Built-in camera with a resolution of at least 720p </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Speakers: Built-in or external speakers for audio alerts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9033350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2957418736"/>
              </p:ext>
            </p:extLst>
          </p:nvPr>
        </p:nvGraphicFramePr>
        <p:xfrm>
          <a:off x="851263" y="1136468"/>
          <a:ext cx="3903617" cy="731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7"/>
          <p:cNvSpPr>
            <a:spLocks noGrp="1"/>
          </p:cNvSpPr>
          <p:nvPr>
            <p:ph idx="1"/>
          </p:nvPr>
        </p:nvSpPr>
        <p:spPr>
          <a:xfrm>
            <a:off x="851263" y="2047694"/>
            <a:ext cx="10515600" cy="4351338"/>
          </a:xfrm>
        </p:spPr>
        <p:txBody>
          <a:bodyPr>
            <a:normAutofit/>
          </a:bodyPr>
          <a:lstStyle/>
          <a:p>
            <a:pPr marL="0" lvl="0" indent="0" algn="just">
              <a:buNone/>
            </a:pPr>
            <a:endParaRPr lang="en-US" sz="2400" dirty="0">
              <a:latin typeface="Times New Roman" panose="02020603050405020304" pitchFamily="18" charset="0"/>
              <a:cs typeface="Times New Roman" panose="02020603050405020304" pitchFamily="18" charset="0"/>
            </a:endParaRPr>
          </a:p>
          <a:p>
            <a:pPr lvl="0" algn="just"/>
            <a:r>
              <a:rPr lang="en-IN" sz="2400" b="1" dirty="0" smtClean="0">
                <a:latin typeface="Times New Roman" panose="02020603050405020304" pitchFamily="18" charset="0"/>
                <a:cs typeface="Times New Roman" panose="02020603050405020304" pitchFamily="18" charset="0"/>
              </a:rPr>
              <a:t>OpenCV: </a:t>
            </a:r>
            <a:r>
              <a:rPr lang="en-IN" sz="2400" dirty="0" smtClean="0">
                <a:latin typeface="Times New Roman" panose="02020603050405020304" pitchFamily="18" charset="0"/>
                <a:cs typeface="Times New Roman" panose="02020603050405020304" pitchFamily="18" charset="0"/>
              </a:rPr>
              <a:t>OpenCV provides a wide range of image and video processing functions, including Haar </a:t>
            </a:r>
            <a:r>
              <a:rPr lang="en-IN" sz="2400" dirty="0">
                <a:latin typeface="Times New Roman" panose="02020603050405020304" pitchFamily="18" charset="0"/>
                <a:cs typeface="Times New Roman" panose="02020603050405020304" pitchFamily="18" charset="0"/>
              </a:rPr>
              <a:t>Cascades for face and eye detection</a:t>
            </a:r>
            <a:r>
              <a:rPr lang="en-IN"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lvl="0" algn="just"/>
            <a:r>
              <a:rPr lang="en-IN" sz="2400" b="1" dirty="0" smtClean="0">
                <a:latin typeface="Times New Roman" panose="02020603050405020304" pitchFamily="18" charset="0"/>
                <a:cs typeface="Times New Roman" panose="02020603050405020304" pitchFamily="18" charset="0"/>
              </a:rPr>
              <a:t>TensorFlow:</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Used to </a:t>
            </a:r>
            <a:r>
              <a:rPr lang="en-IN" sz="2400" dirty="0">
                <a:latin typeface="Times New Roman" panose="02020603050405020304" pitchFamily="18" charset="0"/>
                <a:cs typeface="Times New Roman" panose="02020603050405020304" pitchFamily="18" charset="0"/>
              </a:rPr>
              <a:t>train and deploy </a:t>
            </a:r>
            <a:r>
              <a:rPr lang="en-IN" sz="2400" dirty="0" smtClean="0">
                <a:latin typeface="Times New Roman" panose="02020603050405020304" pitchFamily="18" charset="0"/>
                <a:cs typeface="Times New Roman" panose="02020603050405020304" pitchFamily="18" charset="0"/>
              </a:rPr>
              <a:t>model</a:t>
            </a:r>
            <a:r>
              <a:rPr lang="en-I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lvl="0" algn="just"/>
            <a:r>
              <a:rPr lang="en-IN" sz="2400" b="1" dirty="0">
                <a:latin typeface="Times New Roman" panose="02020603050405020304" pitchFamily="18" charset="0"/>
                <a:cs typeface="Times New Roman" panose="02020603050405020304" pitchFamily="18" charset="0"/>
              </a:rPr>
              <a:t>NumPy:</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provides support for handling multidimensional arrays and performing numerical operations. Install NumPy to process image and video data efficiently</a:t>
            </a:r>
            <a:r>
              <a:rPr lang="en-IN" sz="2400" dirty="0" smtClean="0">
                <a:latin typeface="Times New Roman" panose="02020603050405020304" pitchFamily="18" charset="0"/>
                <a:cs typeface="Times New Roman" panose="02020603050405020304" pitchFamily="18" charset="0"/>
              </a:rPr>
              <a:t>.</a:t>
            </a:r>
          </a:p>
          <a:p>
            <a:pPr algn="just"/>
            <a:r>
              <a:rPr lang="en-IN" sz="2400" b="1" dirty="0">
                <a:latin typeface="Times New Roman" panose="02020603050405020304" pitchFamily="18" charset="0"/>
                <a:cs typeface="Times New Roman" panose="02020603050405020304" pitchFamily="18" charset="0"/>
              </a:rPr>
              <a:t>Keras: </a:t>
            </a:r>
            <a:r>
              <a:rPr lang="en-IN" sz="2400" dirty="0" smtClean="0">
                <a:latin typeface="Times New Roman" panose="02020603050405020304" pitchFamily="18" charset="0"/>
                <a:cs typeface="Times New Roman" panose="02020603050405020304" pitchFamily="18" charset="0"/>
              </a:rPr>
              <a:t>a </a:t>
            </a:r>
            <a:r>
              <a:rPr lang="en-IN" sz="2400" dirty="0">
                <a:latin typeface="Times New Roman" panose="02020603050405020304" pitchFamily="18" charset="0"/>
                <a:cs typeface="Times New Roman" panose="02020603050405020304" pitchFamily="18" charset="0"/>
              </a:rPr>
              <a:t>high-level deep learning library that provides an easy-to-use interface for building and training neural networks</a:t>
            </a:r>
            <a:r>
              <a:rPr lang="en-IN" sz="2400" dirty="0" smtClean="0">
                <a:latin typeface="Times New Roman" panose="02020603050405020304" pitchFamily="18" charset="0"/>
                <a:cs typeface="Times New Roman" panose="02020603050405020304" pitchFamily="18" charset="0"/>
              </a:rPr>
              <a:t>.</a:t>
            </a:r>
          </a:p>
          <a:p>
            <a:pPr algn="just"/>
            <a:r>
              <a:rPr lang="en-US" altLang="en-US" sz="2400" b="1" dirty="0">
                <a:latin typeface="Times New Roman" panose="02020603050405020304" pitchFamily="18" charset="0"/>
                <a:ea typeface="SimSun" panose="02010600030101010101" pitchFamily="2" charset="-122"/>
                <a:cs typeface="Times New Roman" panose="02020603050405020304" pitchFamily="18" charset="0"/>
              </a:rPr>
              <a:t>Requests:</a:t>
            </a:r>
            <a:r>
              <a:rPr lang="en-US" altLang="en-US" sz="2400" dirty="0">
                <a:latin typeface="Times New Roman" panose="02020603050405020304" pitchFamily="18" charset="0"/>
                <a:ea typeface="SimSun" panose="02010600030101010101" pitchFamily="2" charset="-122"/>
                <a:cs typeface="Times New Roman" panose="02020603050405020304" pitchFamily="18" charset="0"/>
              </a:rPr>
              <a:t> The </a:t>
            </a: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rPr>
              <a:t>requests</a:t>
            </a:r>
            <a:r>
              <a:rPr lang="en-US" altLang="en-US" sz="2400" dirty="0">
                <a:latin typeface="Times New Roman" panose="02020603050405020304" pitchFamily="18" charset="0"/>
                <a:ea typeface="SimSun" panose="02010600030101010101" pitchFamily="2" charset="-122"/>
                <a:cs typeface="Times New Roman" panose="02020603050405020304" pitchFamily="18" charset="0"/>
              </a:rPr>
              <a:t> module allows you to send HTTP requests using Python</a:t>
            </a:r>
            <a:r>
              <a:rPr lang="en-US" altLang="en-US" sz="2400" dirty="0" smtClean="0">
                <a:latin typeface="Times New Roman" panose="02020603050405020304" pitchFamily="18" charset="0"/>
                <a:ea typeface="SimSun" panose="02010600030101010101" pitchFamily="2" charset="-122"/>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lvl="0" algn="just"/>
            <a:endParaRPr lang="en-US"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30312225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29195" y="757646"/>
            <a:ext cx="10515600" cy="5693638"/>
          </a:xfrm>
        </p:spPr>
        <p:txBody>
          <a:bodyPr>
            <a:noAutofit/>
          </a:bodyPr>
          <a:lstStyle/>
          <a:p>
            <a:pPr lvl="0" algn="just"/>
            <a:r>
              <a:rPr lang="en-IN" sz="2400" b="1" dirty="0" smtClean="0">
                <a:latin typeface="Times New Roman" panose="02020603050405020304" pitchFamily="18" charset="0"/>
                <a:cs typeface="Times New Roman" panose="02020603050405020304" pitchFamily="18" charset="0"/>
              </a:rPr>
              <a:t>Tkinter</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Tkinter is the standard Python interface for creating graphical user interfaces (GUIs). It allows you to design and implement the user </a:t>
            </a:r>
            <a:r>
              <a:rPr lang="en-IN" sz="2400" dirty="0" smtClean="0">
                <a:latin typeface="Times New Roman" panose="02020603050405020304" pitchFamily="18" charset="0"/>
                <a:cs typeface="Times New Roman" panose="02020603050405020304" pitchFamily="18" charset="0"/>
              </a:rPr>
              <a:t>interface. </a:t>
            </a:r>
          </a:p>
          <a:p>
            <a:pPr lvl="0" algn="just"/>
            <a:endParaRPr lang="en-US" sz="2400" dirty="0">
              <a:latin typeface="Times New Roman" panose="02020603050405020304" pitchFamily="18" charset="0"/>
              <a:cs typeface="Times New Roman" panose="02020603050405020304" pitchFamily="18" charset="0"/>
            </a:endParaRPr>
          </a:p>
          <a:p>
            <a:pPr lvl="0" algn="just"/>
            <a:r>
              <a:rPr lang="en-US" sz="2400" b="1" dirty="0" smtClean="0">
                <a:latin typeface="Times New Roman" panose="02020603050405020304" pitchFamily="18" charset="0"/>
                <a:cs typeface="Times New Roman" panose="02020603050405020304" pitchFamily="18" charset="0"/>
              </a:rPr>
              <a:t>Wave</a:t>
            </a:r>
            <a:r>
              <a:rPr lang="en-US" sz="2400" dirty="0">
                <a:latin typeface="Times New Roman" panose="02020603050405020304" pitchFamily="18" charset="0"/>
                <a:cs typeface="Times New Roman" panose="02020603050405020304" pitchFamily="18" charset="0"/>
              </a:rPr>
              <a:t>: The wave module in Python's standard library is an easy interface to the audio WAV format. The functions in this module can write audio data in raw format to a file like object and read the attributes of a WAV file</a:t>
            </a:r>
            <a:r>
              <a:rPr lang="en-US" sz="2400" dirty="0" smtClean="0">
                <a:latin typeface="Times New Roman" panose="02020603050405020304" pitchFamily="18" charset="0"/>
                <a:cs typeface="Times New Roman" panose="02020603050405020304" pitchFamily="18" charset="0"/>
              </a:rPr>
              <a:t>.</a:t>
            </a:r>
          </a:p>
          <a:p>
            <a:pPr lvl="0" algn="just"/>
            <a:endParaRPr lang="en-US" sz="2400" dirty="0">
              <a:latin typeface="Times New Roman" panose="02020603050405020304" pitchFamily="18" charset="0"/>
              <a:cs typeface="Times New Roman" panose="02020603050405020304" pitchFamily="18" charset="0"/>
            </a:endParaRPr>
          </a:p>
          <a:p>
            <a:pPr algn="just"/>
            <a:r>
              <a:rPr lang="en-US" altLang="en-US" sz="2400" b="1" dirty="0" smtClean="0">
                <a:latin typeface="Times New Roman" panose="02020603050405020304" pitchFamily="18" charset="0"/>
                <a:ea typeface="SimSun" panose="02010600030101010101" pitchFamily="2" charset="-122"/>
                <a:cs typeface="Times New Roman" panose="02020603050405020304" pitchFamily="18" charset="0"/>
              </a:rPr>
              <a:t>PyAudio</a:t>
            </a:r>
            <a:r>
              <a:rPr lang="en-US" altLang="en-US" sz="2400" b="1" dirty="0">
                <a:latin typeface="Times New Roman" panose="02020603050405020304" pitchFamily="18" charset="0"/>
                <a:ea typeface="SimSun" panose="02010600030101010101" pitchFamily="2" charset="-122"/>
                <a:cs typeface="Times New Roman" panose="02020603050405020304" pitchFamily="18" charset="0"/>
              </a:rPr>
              <a:t>:</a:t>
            </a:r>
            <a:r>
              <a:rPr lang="en-US" altLang="en-US" sz="2400" dirty="0">
                <a:latin typeface="Times New Roman" panose="02020603050405020304" pitchFamily="18" charset="0"/>
                <a:ea typeface="SimSun" panose="02010600030101010101" pitchFamily="2" charset="-122"/>
                <a:cs typeface="Times New Roman" panose="02020603050405020304" pitchFamily="18" charset="0"/>
              </a:rPr>
              <a:t> PYAudio provides Python bindings for </a:t>
            </a:r>
            <a:r>
              <a:rPr lang="en-US" altLang="en-US" sz="2400" dirty="0" smtClean="0">
                <a:latin typeface="Times New Roman" panose="02020603050405020304" pitchFamily="18" charset="0"/>
                <a:ea typeface="SimSun" panose="02010600030101010101" pitchFamily="2" charset="-122"/>
                <a:cs typeface="Times New Roman" panose="02020603050405020304" pitchFamily="18" charset="0"/>
              </a:rPr>
              <a:t>PortAudio v19, the </a:t>
            </a:r>
            <a:r>
              <a:rPr lang="en-US" altLang="en-US" sz="2400" dirty="0">
                <a:latin typeface="Times New Roman" panose="02020603050405020304" pitchFamily="18" charset="0"/>
                <a:ea typeface="SimSun" panose="02010600030101010101" pitchFamily="2" charset="-122"/>
                <a:cs typeface="Times New Roman" panose="02020603050405020304" pitchFamily="18" charset="0"/>
              </a:rPr>
              <a:t>cross-platform audio I/O. With </a:t>
            </a:r>
            <a:r>
              <a:rPr lang="en-US" altLang="en-US" sz="2400" dirty="0" smtClean="0">
                <a:latin typeface="Times New Roman" panose="02020603050405020304" pitchFamily="18" charset="0"/>
                <a:ea typeface="SimSun" panose="02010600030101010101" pitchFamily="2" charset="-122"/>
                <a:cs typeface="Times New Roman" panose="02020603050405020304" pitchFamily="18" charset="0"/>
              </a:rPr>
              <a:t>PYAudio, </a:t>
            </a:r>
            <a:r>
              <a:rPr lang="en-US" altLang="en-US" sz="2400" dirty="0">
                <a:latin typeface="Times New Roman" panose="02020603050405020304" pitchFamily="18" charset="0"/>
                <a:ea typeface="SimSun" panose="02010600030101010101" pitchFamily="2" charset="-122"/>
                <a:cs typeface="Times New Roman" panose="02020603050405020304" pitchFamily="18" charset="0"/>
              </a:rPr>
              <a:t>you can easily use Python to play and record audio. </a:t>
            </a:r>
            <a:endParaRPr lang="en-US" altLang="en-US" sz="2400" dirty="0" smtClean="0">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endParaRPr lang="en-US" altLang="en-US" sz="2400" dirty="0" smtClean="0">
              <a:latin typeface="Times New Roman" panose="02020603050405020304" pitchFamily="18" charset="0"/>
              <a:ea typeface="SimSun" panose="02010600030101010101" pitchFamily="2" charset="-122"/>
              <a:cs typeface="Times New Roman" panose="02020603050405020304" pitchFamily="18" charset="0"/>
            </a:endParaRPr>
          </a:p>
          <a:p>
            <a:pPr algn="just"/>
            <a:r>
              <a:rPr lang="en-US" altLang="en-US" sz="2400" b="1" dirty="0" smtClean="0">
                <a:latin typeface="Times New Roman" panose="02020603050405020304" pitchFamily="18" charset="0"/>
                <a:ea typeface="SimSun" panose="02010600030101010101" pitchFamily="2" charset="-122"/>
                <a:cs typeface="Times New Roman" panose="02020603050405020304" pitchFamily="18" charset="0"/>
              </a:rPr>
              <a:t>Twilio:</a:t>
            </a:r>
            <a:r>
              <a:rPr lang="en-US" altLang="en-US" sz="2400" dirty="0" smtClean="0">
                <a:latin typeface="Times New Roman" panose="02020603050405020304" pitchFamily="18" charset="0"/>
                <a:ea typeface="SimSun" panose="02010600030101010101" pitchFamily="2" charset="-122"/>
                <a:cs typeface="Times New Roman" panose="02020603050405020304" pitchFamily="18" charset="0"/>
              </a:rPr>
              <a:t> Twilio is a platform which </a:t>
            </a:r>
            <a:r>
              <a:rPr lang="en-US" altLang="en-US" sz="2400" dirty="0">
                <a:latin typeface="Times New Roman" panose="02020603050405020304" pitchFamily="18" charset="0"/>
                <a:ea typeface="SimSun" panose="02010600030101010101" pitchFamily="2" charset="-122"/>
                <a:cs typeface="Times New Roman" panose="02020603050405020304" pitchFamily="18" charset="0"/>
              </a:rPr>
              <a:t>provides programmable communication tools for making and receiving phone calls, sending and receiving text messages, and performing other communication functions using its web service APIs.</a:t>
            </a:r>
            <a:endParaRPr lang="en-US" altLang="en-US" sz="2400" dirty="0" smtClean="0">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26247116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1790528385"/>
              </p:ext>
            </p:extLst>
          </p:nvPr>
        </p:nvGraphicFramePr>
        <p:xfrm>
          <a:off x="796834" y="854392"/>
          <a:ext cx="2873829" cy="5302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8"/>
          <p:cNvSpPr>
            <a:spLocks noGrp="1"/>
          </p:cNvSpPr>
          <p:nvPr>
            <p:ph idx="1"/>
          </p:nvPr>
        </p:nvSpPr>
        <p:spPr>
          <a:xfrm>
            <a:off x="629194" y="1711233"/>
            <a:ext cx="10515600" cy="3930151"/>
          </a:xfrm>
        </p:spPr>
        <p:txBody>
          <a:bodyPr/>
          <a:lstStyle/>
          <a:p>
            <a:pPr marL="0" indent="0">
              <a:buNone/>
            </a:pPr>
            <a:endParaRPr lang="en-US" dirty="0"/>
          </a:p>
          <a:p>
            <a:pPr marL="0" indent="0">
              <a:buNone/>
            </a:pPr>
            <a:endParaRPr lang="en-US" dirty="0" smtClean="0"/>
          </a:p>
          <a:p>
            <a:pPr marL="0" indent="0">
              <a:buNone/>
            </a:pPr>
            <a:endParaRPr lang="en-US" dirty="0"/>
          </a:p>
          <a:p>
            <a:r>
              <a:rPr lang="en-US" dirty="0">
                <a:latin typeface="Times New Roman" panose="02020603050405020304" pitchFamily="18" charset="0"/>
                <a:cs typeface="Times New Roman" panose="02020603050405020304" pitchFamily="18" charset="0"/>
              </a:rPr>
              <a:t>Opened </a:t>
            </a:r>
            <a:r>
              <a:rPr lang="en-US" dirty="0" smtClean="0">
                <a:latin typeface="Times New Roman" panose="02020603050405020304" pitchFamily="18" charset="0"/>
                <a:cs typeface="Times New Roman" panose="02020603050405020304" pitchFamily="18" charset="0"/>
              </a:rPr>
              <a:t>Eyes: 2726</a:t>
            </a:r>
          </a:p>
          <a:p>
            <a:endParaRPr lang="en-US" dirty="0"/>
          </a:p>
          <a:p>
            <a:r>
              <a:rPr lang="en-US" dirty="0">
                <a:latin typeface="Times New Roman" panose="02020603050405020304" pitchFamily="18" charset="0"/>
                <a:cs typeface="Times New Roman" panose="02020603050405020304" pitchFamily="18" charset="0"/>
              </a:rPr>
              <a:t>Closed  </a:t>
            </a:r>
            <a:r>
              <a:rPr lang="en-US" dirty="0" smtClean="0">
                <a:latin typeface="Times New Roman" panose="02020603050405020304" pitchFamily="18" charset="0"/>
                <a:cs typeface="Times New Roman" panose="02020603050405020304" pitchFamily="18" charset="0"/>
              </a:rPr>
              <a:t>Eyes: 2726</a:t>
            </a:r>
            <a:endParaRPr lang="en-US" dirty="0">
              <a:latin typeface="Times New Roman" panose="02020603050405020304" pitchFamily="18" charset="0"/>
              <a:cs typeface="Times New Roman" panose="02020603050405020304" pitchFamily="18" charset="0"/>
            </a:endParaRPr>
          </a:p>
          <a:p>
            <a:endParaRPr lang="en-US" dirty="0" smtClean="0"/>
          </a:p>
          <a:p>
            <a:endParaRPr lang="en-US" dirty="0" smtClean="0"/>
          </a:p>
          <a:p>
            <a:endParaRPr lang="en-US" dirty="0"/>
          </a:p>
          <a:p>
            <a:pPr marL="0" indent="0">
              <a:buNone/>
            </a:pPr>
            <a:endParaRPr lang="en-US" dirty="0"/>
          </a:p>
          <a:p>
            <a:endParaRPr lang="en-US" dirty="0"/>
          </a:p>
          <a:p>
            <a:endParaRPr lang="en-US" dirty="0" smtClean="0"/>
          </a:p>
          <a:p>
            <a:pPr marL="0" indent="0">
              <a:buNone/>
            </a:pPr>
            <a:endParaRPr lang="en-US" dirty="0"/>
          </a:p>
        </p:txBody>
      </p:sp>
      <p:pic>
        <p:nvPicPr>
          <p:cNvPr id="13" name="Picture 12"/>
          <p:cNvPicPr>
            <a:picLocks noChangeAspect="1"/>
          </p:cNvPicPr>
          <p:nvPr/>
        </p:nvPicPr>
        <p:blipFill rotWithShape="1">
          <a:blip r:embed="rId7">
            <a:extLst>
              <a:ext uri="{28A0092B-C50C-407E-A947-70E740481C1C}">
                <a14:useLocalDpi xmlns:a14="http://schemas.microsoft.com/office/drawing/2010/main" val="0"/>
              </a:ext>
            </a:extLst>
          </a:blip>
          <a:srcRect l="523"/>
          <a:stretch/>
        </p:blipFill>
        <p:spPr>
          <a:xfrm>
            <a:off x="3997234" y="2728413"/>
            <a:ext cx="7448005" cy="2349818"/>
          </a:xfrm>
          <a:prstGeom prst="rect">
            <a:avLst/>
          </a:prstGeom>
          <a:ln>
            <a:noFill/>
          </a:ln>
          <a:effectLst>
            <a:softEdge rad="112500"/>
          </a:effectLst>
        </p:spPr>
      </p:pic>
      <p:sp>
        <p:nvSpPr>
          <p:cNvPr id="3" name="Slide Number Placeholder 2"/>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8500844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198643" y="5236186"/>
            <a:ext cx="7234101" cy="789351"/>
          </a:xfrm>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Accuracy Graph for Training and Testing Data(DNN)</a:t>
            </a:r>
            <a:endParaRPr lang="en-US" sz="2400" b="1" dirty="0">
              <a:latin typeface="Times New Roman" panose="02020603050405020304" pitchFamily="18" charset="0"/>
              <a:cs typeface="Times New Roman" panose="02020603050405020304" pitchFamily="18" charset="0"/>
            </a:endParaRPr>
          </a:p>
        </p:txBody>
      </p:sp>
      <p:pic>
        <p:nvPicPr>
          <p:cNvPr id="4" name="Picture 4" descr="A graph of loss and loss&#10;&#10;Description automatically generated">
            <a:extLst>
              <a:ext uri="{FF2B5EF4-FFF2-40B4-BE49-F238E27FC236}">
                <a16:creationId xmlns:a16="http://schemas.microsoft.com/office/drawing/2014/main" id="{EA29B97C-C9C4-1BD4-2C41-EAF81530DD0C}"/>
              </a:ext>
            </a:extLst>
          </p:cNvPr>
          <p:cNvPicPr>
            <a:picLocks noGrp="1" noChangeAspect="1"/>
          </p:cNvPicPr>
          <p:nvPr>
            <p:ph idx="4294967295"/>
          </p:nvPr>
        </p:nvPicPr>
        <p:blipFill>
          <a:blip r:embed="rId2"/>
          <a:stretch>
            <a:fillRect/>
          </a:stretch>
        </p:blipFill>
        <p:spPr>
          <a:xfrm>
            <a:off x="1377044" y="1712731"/>
            <a:ext cx="8877300" cy="3560762"/>
          </a:xfrm>
          <a:prstGeom prst="rect">
            <a:avLst/>
          </a:prstGeom>
          <a:ln>
            <a:noFill/>
          </a:ln>
          <a:effectLst>
            <a:softEdge rad="112500"/>
          </a:effectLst>
        </p:spPr>
      </p:pic>
      <p:graphicFrame>
        <p:nvGraphicFramePr>
          <p:cNvPr id="12" name="Diagram 11"/>
          <p:cNvGraphicFramePr/>
          <p:nvPr>
            <p:extLst>
              <p:ext uri="{D42A27DB-BD31-4B8C-83A1-F6EECF244321}">
                <p14:modId xmlns:p14="http://schemas.microsoft.com/office/powerpoint/2010/main" val="1915767908"/>
              </p:ext>
            </p:extLst>
          </p:nvPr>
        </p:nvGraphicFramePr>
        <p:xfrm>
          <a:off x="683622" y="762952"/>
          <a:ext cx="3511731" cy="5924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28987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346164" y="1515291"/>
            <a:ext cx="11364685" cy="4841059"/>
          </a:xfrm>
        </p:spPr>
        <p:txBody>
          <a:bodyPr anchor="ctr">
            <a:normAutofit/>
          </a:bodyPr>
          <a:lstStyle/>
          <a:p>
            <a:pPr marL="0" indent="0" algn="just">
              <a:lnSpc>
                <a:spcPct val="100000"/>
              </a:lnSpc>
              <a:buNone/>
            </a:pPr>
            <a:r>
              <a:rPr lang="en-US" sz="2400" dirty="0" smtClean="0">
                <a:latin typeface="Times New Roman" panose="02020603050405020304" pitchFamily="18" charset="0"/>
                <a:cs typeface="Times New Roman" panose="02020603050405020304" pitchFamily="18" charset="0"/>
              </a:rPr>
              <a:t>	Computer </a:t>
            </a:r>
            <a:r>
              <a:rPr lang="en-US" sz="2400" dirty="0">
                <a:latin typeface="Times New Roman" panose="02020603050405020304" pitchFamily="18" charset="0"/>
                <a:cs typeface="Times New Roman" panose="02020603050405020304" pitchFamily="18" charset="0"/>
              </a:rPr>
              <a:t>based Drowsiness Detection and Alerting System is a novel approach which is aimed to improve the productivity of a person or organization. By leveraging the Deep Neural Network (DNN) method, a model is trained using a carefully collected dataset to accurately identify signs of drowsiness. The system incorporates Haar Cascades to detect faces and eyes through a webcam, while also offering a face authentication feature for enhanced security. </a:t>
            </a:r>
            <a:r>
              <a:rPr lang="en-US" sz="2400" dirty="0" smtClean="0">
                <a:latin typeface="Times New Roman" panose="02020603050405020304" pitchFamily="18" charset="0"/>
                <a:cs typeface="Times New Roman" panose="02020603050405020304" pitchFamily="18" charset="0"/>
              </a:rPr>
              <a:t>Real time </a:t>
            </a:r>
            <a:r>
              <a:rPr lang="en-US" sz="2400" dirty="0">
                <a:latin typeface="Times New Roman" panose="02020603050405020304" pitchFamily="18" charset="0"/>
                <a:cs typeface="Times New Roman" panose="02020603050405020304" pitchFamily="18" charset="0"/>
              </a:rPr>
              <a:t>data is analyzed using the trained model, enabling timely detection of drowsiness. To ensure immediate action, the system includes an alarm and phone call feature for alerting the individual. The implementation of this system aims to improve productivity and prevent accidents caused by drowsiness in various settings, including offices, schools, and homes. This application can be deployed as standalone software or integrated into existing productivity tools, providing an additional layer of safety and awareness for users.</a:t>
            </a:r>
            <a:endParaRPr lang="en-US" sz="2400" dirty="0">
              <a:solidFill>
                <a:srgbClr val="FF0000"/>
              </a:solidFill>
              <a:latin typeface="Times New Roman" panose="02020603050405020304" pitchFamily="18" charset="0"/>
              <a:cs typeface="Times New Roman" panose="02020603050405020304" pitchFamily="18" charset="0"/>
            </a:endParaRPr>
          </a:p>
        </p:txBody>
      </p:sp>
      <p:graphicFrame>
        <p:nvGraphicFramePr>
          <p:cNvPr id="14" name="Diagram 13"/>
          <p:cNvGraphicFramePr/>
          <p:nvPr>
            <p:extLst>
              <p:ext uri="{D42A27DB-BD31-4B8C-83A1-F6EECF244321}">
                <p14:modId xmlns:p14="http://schemas.microsoft.com/office/powerpoint/2010/main" val="2463193691"/>
              </p:ext>
            </p:extLst>
          </p:nvPr>
        </p:nvGraphicFramePr>
        <p:xfrm>
          <a:off x="346164" y="502277"/>
          <a:ext cx="11364685" cy="647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9847070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2072899577"/>
              </p:ext>
            </p:extLst>
          </p:nvPr>
        </p:nvGraphicFramePr>
        <p:xfrm>
          <a:off x="731519" y="723763"/>
          <a:ext cx="6139543" cy="660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Table 8"/>
          <p:cNvGraphicFramePr>
            <a:graphicFrameLocks noGrp="1"/>
          </p:cNvGraphicFramePr>
          <p:nvPr>
            <p:extLst>
              <p:ext uri="{D42A27DB-BD31-4B8C-83A1-F6EECF244321}">
                <p14:modId xmlns:p14="http://schemas.microsoft.com/office/powerpoint/2010/main" val="571105544"/>
              </p:ext>
            </p:extLst>
          </p:nvPr>
        </p:nvGraphicFramePr>
        <p:xfrm>
          <a:off x="1860005" y="2364376"/>
          <a:ext cx="8127999" cy="2622939"/>
        </p:xfrm>
        <a:graphic>
          <a:graphicData uri="http://schemas.openxmlformats.org/drawingml/2006/table">
            <a:tbl>
              <a:tblPr firstRow="1" bandRow="1">
                <a:tableStyleId>{7DF18680-E054-41AD-8BC1-D1AEF772440D}</a:tableStyleId>
              </a:tblPr>
              <a:tblGrid>
                <a:gridCol w="2680788">
                  <a:extLst>
                    <a:ext uri="{9D8B030D-6E8A-4147-A177-3AD203B41FA5}">
                      <a16:colId xmlns:a16="http://schemas.microsoft.com/office/drawing/2014/main" val="900546957"/>
                    </a:ext>
                  </a:extLst>
                </a:gridCol>
                <a:gridCol w="2737878">
                  <a:extLst>
                    <a:ext uri="{9D8B030D-6E8A-4147-A177-3AD203B41FA5}">
                      <a16:colId xmlns:a16="http://schemas.microsoft.com/office/drawing/2014/main" val="1700031030"/>
                    </a:ext>
                  </a:extLst>
                </a:gridCol>
                <a:gridCol w="2709333">
                  <a:extLst>
                    <a:ext uri="{9D8B030D-6E8A-4147-A177-3AD203B41FA5}">
                      <a16:colId xmlns:a16="http://schemas.microsoft.com/office/drawing/2014/main" val="2483712190"/>
                    </a:ext>
                  </a:extLst>
                </a:gridCol>
              </a:tblGrid>
              <a:tr h="515452">
                <a:tc>
                  <a:txBody>
                    <a:bodyPr/>
                    <a:lstStyle/>
                    <a:p>
                      <a:pPr algn="ctr"/>
                      <a:r>
                        <a:rPr lang="en-US" dirty="0" smtClean="0"/>
                        <a:t>ALGORITHM</a:t>
                      </a:r>
                      <a:endParaRPr lang="en-US" dirty="0"/>
                    </a:p>
                  </a:txBody>
                  <a:tcPr anchor="ctr"/>
                </a:tc>
                <a:tc>
                  <a:txBody>
                    <a:bodyPr/>
                    <a:lstStyle/>
                    <a:p>
                      <a:pPr algn="ctr"/>
                      <a:r>
                        <a:rPr lang="en-US" dirty="0" smtClean="0"/>
                        <a:t>ACCURACY</a:t>
                      </a:r>
                      <a:endParaRPr lang="en-US" dirty="0"/>
                    </a:p>
                  </a:txBody>
                  <a:tcPr anchor="ctr"/>
                </a:tc>
                <a:tc>
                  <a:txBody>
                    <a:bodyPr/>
                    <a:lstStyle/>
                    <a:p>
                      <a:pPr algn="ctr"/>
                      <a:r>
                        <a:rPr lang="en-US" dirty="0" smtClean="0"/>
                        <a:t>LOSS</a:t>
                      </a:r>
                      <a:endParaRPr lang="en-US" dirty="0"/>
                    </a:p>
                  </a:txBody>
                  <a:tcPr anchor="ctr"/>
                </a:tc>
                <a:extLst>
                  <a:ext uri="{0D108BD9-81ED-4DB2-BD59-A6C34878D82A}">
                    <a16:rowId xmlns:a16="http://schemas.microsoft.com/office/drawing/2014/main" val="2944530769"/>
                  </a:ext>
                </a:extLst>
              </a:tr>
              <a:tr h="686332">
                <a:tc>
                  <a:txBody>
                    <a:bodyPr/>
                    <a:lstStyle/>
                    <a:p>
                      <a:pPr algn="ctr"/>
                      <a:r>
                        <a:rPr lang="en-US" dirty="0" smtClean="0"/>
                        <a:t>SVM</a:t>
                      </a:r>
                      <a:endParaRPr lang="en-US" dirty="0"/>
                    </a:p>
                  </a:txBody>
                  <a:tcPr anchor="ctr"/>
                </a:tc>
                <a:tc>
                  <a:txBody>
                    <a:bodyPr/>
                    <a:lstStyle/>
                    <a:p>
                      <a:pPr algn="ctr"/>
                      <a:r>
                        <a:rPr lang="en-US" dirty="0" smtClean="0"/>
                        <a:t>0.9572</a:t>
                      </a:r>
                      <a:endParaRPr lang="en-US" dirty="0"/>
                    </a:p>
                  </a:txBody>
                  <a:tcPr anchor="ctr"/>
                </a:tc>
                <a:tc>
                  <a:txBody>
                    <a:bodyPr/>
                    <a:lstStyle/>
                    <a:p>
                      <a:pPr algn="ctr"/>
                      <a:r>
                        <a:rPr lang="en-US" dirty="0" smtClean="0"/>
                        <a:t>0.1560</a:t>
                      </a:r>
                      <a:endParaRPr lang="en-US" dirty="0"/>
                    </a:p>
                  </a:txBody>
                  <a:tcPr anchor="ctr"/>
                </a:tc>
                <a:extLst>
                  <a:ext uri="{0D108BD9-81ED-4DB2-BD59-A6C34878D82A}">
                    <a16:rowId xmlns:a16="http://schemas.microsoft.com/office/drawing/2014/main" val="4104573893"/>
                  </a:ext>
                </a:extLst>
              </a:tr>
              <a:tr h="692331">
                <a:tc>
                  <a:txBody>
                    <a:bodyPr/>
                    <a:lstStyle/>
                    <a:p>
                      <a:pPr algn="ctr"/>
                      <a:r>
                        <a:rPr lang="en-US" dirty="0" smtClean="0"/>
                        <a:t>CNN</a:t>
                      </a:r>
                      <a:endParaRPr lang="en-US" dirty="0"/>
                    </a:p>
                  </a:txBody>
                  <a:tcPr anchor="ctr"/>
                </a:tc>
                <a:tc>
                  <a:txBody>
                    <a:bodyPr/>
                    <a:lstStyle/>
                    <a:p>
                      <a:pPr algn="ctr"/>
                      <a:r>
                        <a:rPr lang="en-US" dirty="0" smtClean="0"/>
                        <a:t>0.9622</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0.1180</a:t>
                      </a:r>
                    </a:p>
                    <a:p>
                      <a:pPr algn="ctr"/>
                      <a:endParaRPr lang="en-US" dirty="0"/>
                    </a:p>
                  </a:txBody>
                  <a:tcPr anchor="ctr"/>
                </a:tc>
                <a:extLst>
                  <a:ext uri="{0D108BD9-81ED-4DB2-BD59-A6C34878D82A}">
                    <a16:rowId xmlns:a16="http://schemas.microsoft.com/office/drawing/2014/main" val="20490056"/>
                  </a:ext>
                </a:extLst>
              </a:tr>
              <a:tr h="728824">
                <a:tc>
                  <a:txBody>
                    <a:bodyPr/>
                    <a:lstStyle/>
                    <a:p>
                      <a:pPr algn="ctr"/>
                      <a:r>
                        <a:rPr lang="en-US" dirty="0" smtClean="0"/>
                        <a:t>DNN</a:t>
                      </a:r>
                      <a:endParaRPr lang="en-US" dirty="0"/>
                    </a:p>
                  </a:txBody>
                  <a:tcPr anchor="ctr">
                    <a:solidFill>
                      <a:srgbClr val="FFC000"/>
                    </a:solidFill>
                  </a:tcPr>
                </a:tc>
                <a:tc>
                  <a:txBody>
                    <a:bodyPr/>
                    <a:lstStyle/>
                    <a:p>
                      <a:pPr algn="ctr"/>
                      <a:r>
                        <a:rPr lang="en-US" dirty="0" smtClean="0"/>
                        <a:t>0.9889</a:t>
                      </a:r>
                      <a:endParaRPr lang="en-US" dirty="0"/>
                    </a:p>
                  </a:txBody>
                  <a:tcPr anchor="ctr">
                    <a:solidFill>
                      <a:srgbClr val="FFC000"/>
                    </a:solidFill>
                  </a:tcPr>
                </a:tc>
                <a:tc>
                  <a:txBody>
                    <a:bodyPr/>
                    <a:lstStyle/>
                    <a:p>
                      <a:pPr algn="ctr"/>
                      <a:r>
                        <a:rPr lang="en-US" dirty="0" smtClean="0"/>
                        <a:t>0.0419</a:t>
                      </a:r>
                      <a:endParaRPr lang="en-US" dirty="0"/>
                    </a:p>
                  </a:txBody>
                  <a:tcPr anchor="ctr">
                    <a:solidFill>
                      <a:srgbClr val="FFC000"/>
                    </a:solidFill>
                  </a:tcPr>
                </a:tc>
                <a:extLst>
                  <a:ext uri="{0D108BD9-81ED-4DB2-BD59-A6C34878D82A}">
                    <a16:rowId xmlns:a16="http://schemas.microsoft.com/office/drawing/2014/main" val="4078633043"/>
                  </a:ext>
                </a:extLst>
              </a:tr>
            </a:tbl>
          </a:graphicData>
        </a:graphic>
      </p:graphicFrame>
      <p:sp>
        <p:nvSpPr>
          <p:cNvPr id="3" name="Slide Number Placeholder 2"/>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2130242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641309929"/>
              </p:ext>
            </p:extLst>
          </p:nvPr>
        </p:nvGraphicFramePr>
        <p:xfrm>
          <a:off x="333931" y="418011"/>
          <a:ext cx="11526590" cy="692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5" name="Content Placeholder 2">
            <a:extLst>
              <a:ext uri="{FF2B5EF4-FFF2-40B4-BE49-F238E27FC236}">
                <a16:creationId xmlns:a16="http://schemas.microsoft.com/office/drawing/2014/main" id="{80135516-791C-3735-0FAA-8EC39091C064}"/>
              </a:ext>
            </a:extLst>
          </p:cNvPr>
          <p:cNvSpPr>
            <a:spLocks noGrp="1"/>
          </p:cNvSpPr>
          <p:nvPr>
            <p:ph idx="1"/>
          </p:nvPr>
        </p:nvSpPr>
        <p:spPr>
          <a:xfrm>
            <a:off x="261257" y="1541356"/>
            <a:ext cx="11599264" cy="4383980"/>
          </a:xfrm>
        </p:spPr>
        <p:txBody>
          <a:bodyPr vert="horz" lIns="91440" tIns="45720" rIns="91440" bIns="45720" rtlCol="0" anchor="t">
            <a:normAutofit/>
          </a:bodyPr>
          <a:lstStyle/>
          <a:p>
            <a:pPr algn="just">
              <a:buNone/>
            </a:pP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The developed </a:t>
            </a:r>
            <a:r>
              <a:rPr lang="en-US" sz="2400" dirty="0">
                <a:latin typeface="Times New Roman" panose="02020603050405020304" pitchFamily="18" charset="0"/>
                <a:cs typeface="Times New Roman" panose="02020603050405020304" pitchFamily="18" charset="0"/>
              </a:rPr>
              <a:t>drowsiness detection system, including face authentication, provides an effective solution for monitoring student alertness and preventing drowsiness-related issues during computer-based activities. The implementation involves dataset collection, data preprocessing, inclusion of face authentication, system alerts, phone call </a:t>
            </a:r>
            <a:r>
              <a:rPr lang="en-US" sz="2400" dirty="0" smtClean="0">
                <a:latin typeface="Times New Roman" panose="02020603050405020304" pitchFamily="18" charset="0"/>
                <a:cs typeface="Times New Roman" panose="02020603050405020304" pitchFamily="18" charset="0"/>
              </a:rPr>
              <a:t>mechanism </a:t>
            </a:r>
            <a:r>
              <a:rPr lang="en-US" sz="2400" dirty="0">
                <a:latin typeface="Times New Roman" panose="02020603050405020304" pitchFamily="18" charset="0"/>
                <a:cs typeface="Times New Roman" panose="02020603050405020304" pitchFamily="18" charset="0"/>
              </a:rPr>
              <a:t>and experimentation with different models. The Deep Neural Networks model, with a remarkable </a:t>
            </a:r>
            <a:r>
              <a:rPr lang="en-US" sz="2400" dirty="0" smtClean="0">
                <a:latin typeface="Times New Roman" panose="02020603050405020304" pitchFamily="18" charset="0"/>
                <a:cs typeface="Times New Roman" panose="02020603050405020304" pitchFamily="18" charset="0"/>
              </a:rPr>
              <a:t>98.8% </a:t>
            </a:r>
            <a:r>
              <a:rPr lang="en-US" sz="2400" dirty="0">
                <a:latin typeface="Times New Roman" panose="02020603050405020304" pitchFamily="18" charset="0"/>
                <a:cs typeface="Times New Roman" panose="02020603050405020304" pitchFamily="18" charset="0"/>
              </a:rPr>
              <a:t>accuracy, outperformed other experimented models in successfully detecting drowsiness.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12957621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4138" y="1910693"/>
            <a:ext cx="11207932" cy="2308324"/>
          </a:xfrm>
          <a:prstGeom prst="rect">
            <a:avLst/>
          </a:prstGeom>
        </p:spPr>
        <p:txBody>
          <a:bodyPr wrap="square">
            <a:spAutoFit/>
          </a:bodyPr>
          <a:lstStyle/>
          <a:p>
            <a:pPr algn="just"/>
            <a:r>
              <a:rPr lang="en-US" sz="2400" dirty="0" smtClean="0">
                <a:latin typeface="Times New Roman" panose="02020603050405020304" pitchFamily="18" charset="0"/>
                <a:cs typeface="Times New Roman" panose="02020603050405020304" pitchFamily="18" charset="0"/>
              </a:rPr>
              <a:t>	As a future work for </a:t>
            </a:r>
            <a:r>
              <a:rPr lang="en-US" sz="2400" dirty="0">
                <a:latin typeface="Times New Roman" panose="02020603050405020304" pitchFamily="18" charset="0"/>
                <a:cs typeface="Times New Roman" panose="02020603050405020304" pitchFamily="18" charset="0"/>
              </a:rPr>
              <a:t>the drowsiness detection system can include saving individual statistics, sending statistics to the company, enhancing face </a:t>
            </a:r>
            <a:r>
              <a:rPr lang="en-US" sz="2400" dirty="0" smtClean="0">
                <a:latin typeface="Times New Roman" panose="02020603050405020304" pitchFamily="18" charset="0"/>
                <a:cs typeface="Times New Roman" panose="02020603050405020304" pitchFamily="18" charset="0"/>
              </a:rPr>
              <a:t>authentication </a:t>
            </a:r>
            <a:r>
              <a:rPr lang="en-US" sz="2400" dirty="0">
                <a:latin typeface="Times New Roman" panose="02020603050405020304" pitchFamily="18" charset="0"/>
                <a:cs typeface="Times New Roman" panose="02020603050405020304" pitchFamily="18" charset="0"/>
              </a:rPr>
              <a:t>allowing user-defined wait time, providing alert audio options, tracking alert </a:t>
            </a:r>
            <a:r>
              <a:rPr lang="en-US" sz="2400" dirty="0" smtClean="0">
                <a:latin typeface="Times New Roman" panose="02020603050405020304" pitchFamily="18" charset="0"/>
                <a:cs typeface="Times New Roman" panose="02020603050405020304" pitchFamily="18" charset="0"/>
              </a:rPr>
              <a:t>counts </a:t>
            </a:r>
            <a:r>
              <a:rPr lang="en-US" sz="2400" dirty="0">
                <a:latin typeface="Times New Roman" panose="02020603050405020304" pitchFamily="18" charset="0"/>
                <a:cs typeface="Times New Roman" panose="02020603050405020304" pitchFamily="18" charset="0"/>
              </a:rPr>
              <a:t>and implementing phone calls after a specific alert count. These features enhance user experience, security, personalized insights, and effective alerting mechanisms for safety and well-being in various environments.</a:t>
            </a:r>
          </a:p>
        </p:txBody>
      </p:sp>
      <p:graphicFrame>
        <p:nvGraphicFramePr>
          <p:cNvPr id="5" name="Diagram 4"/>
          <p:cNvGraphicFramePr/>
          <p:nvPr>
            <p:extLst>
              <p:ext uri="{D42A27DB-BD31-4B8C-83A1-F6EECF244321}">
                <p14:modId xmlns:p14="http://schemas.microsoft.com/office/powerpoint/2010/main" val="3927445706"/>
              </p:ext>
            </p:extLst>
          </p:nvPr>
        </p:nvGraphicFramePr>
        <p:xfrm>
          <a:off x="378824" y="416003"/>
          <a:ext cx="11338560" cy="666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10286364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A48E-77D1-747C-4E47-69F18B5E5834}"/>
              </a:ext>
            </a:extLst>
          </p:cNvPr>
          <p:cNvSpPr>
            <a:spLocks noGrp="1"/>
          </p:cNvSpPr>
          <p:nvPr>
            <p:ph type="title"/>
          </p:nvPr>
        </p:nvSpPr>
        <p:spPr>
          <a:xfrm>
            <a:off x="1990392" y="1103962"/>
            <a:ext cx="8525208" cy="4479852"/>
          </a:xfrm>
        </p:spPr>
        <p:txBody>
          <a:bodyPr vert="horz" lIns="91440" tIns="45720" rIns="91440" bIns="45720" rtlCol="0" anchor="ctr">
            <a:normAutofit/>
          </a:bodyPr>
          <a:lstStyle/>
          <a:p>
            <a:pPr algn="ctr"/>
            <a:r>
              <a:rPr lang="en-US" sz="5400" dirty="0">
                <a:latin typeface="Times New Roman" panose="02020603050405020304" pitchFamily="18" charset="0"/>
                <a:cs typeface="Times New Roman" panose="02020603050405020304" pitchFamily="18" charset="0"/>
              </a:rPr>
              <a:t>THANK YOU...</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1764581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19176158"/>
              </p:ext>
            </p:extLst>
          </p:nvPr>
        </p:nvGraphicFramePr>
        <p:xfrm>
          <a:off x="365760" y="404950"/>
          <a:ext cx="11351623" cy="7053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365759" y="1790403"/>
            <a:ext cx="11351623" cy="2677656"/>
          </a:xfrm>
          <a:prstGeom prst="rect">
            <a:avLst/>
          </a:prstGeom>
        </p:spPr>
        <p:txBody>
          <a:bodyPr wrap="square">
            <a:spAutoFit/>
          </a:bodyPr>
          <a:lstStyle/>
          <a:p>
            <a:pPr algn="just"/>
            <a:r>
              <a:rPr lang="en-US" sz="2400" b="0" i="0" dirty="0" smtClean="0">
                <a:effectLst/>
                <a:latin typeface="Times New Roman" panose="02020603050405020304" pitchFamily="18" charset="0"/>
                <a:cs typeface="Times New Roman" panose="02020603050405020304" pitchFamily="18" charset="0"/>
              </a:rPr>
              <a:t>	This Application focuses on developing a computer-based system for detecting drowsiness in individuals, particularly in office settings. The system uses a Deep Neural Networks (DNN) and Haar Cascades for real-time monitoring through a laptop or PC webcam. By analyzing facial features and eye movements, the system detects drowsiness and alerts the individual with alarms and notifications. This implementation enhances safety, productivity, and accident prevention in office environments, seamlessly integrating into existing setups.</a:t>
            </a:r>
            <a:endParaRPr lang="en-US"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535202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2">
            <a:extLst>
              <a:ext uri="{FF2B5EF4-FFF2-40B4-BE49-F238E27FC236}">
                <a16:creationId xmlns:a16="http://schemas.microsoft.com/office/drawing/2014/main" id="{AA0A1911-34BA-62D9-5B0C-FA4E6D822968}"/>
              </a:ext>
            </a:extLst>
          </p:cNvPr>
          <p:cNvGraphicFramePr>
            <a:graphicFrameLocks/>
          </p:cNvGraphicFramePr>
          <p:nvPr>
            <p:extLst>
              <p:ext uri="{D42A27DB-BD31-4B8C-83A1-F6EECF244321}">
                <p14:modId xmlns:p14="http://schemas.microsoft.com/office/powerpoint/2010/main" val="3064301963"/>
              </p:ext>
            </p:extLst>
          </p:nvPr>
        </p:nvGraphicFramePr>
        <p:xfrm>
          <a:off x="651902" y="933167"/>
          <a:ext cx="10869537" cy="5009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047468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428388231"/>
              </p:ext>
            </p:extLst>
          </p:nvPr>
        </p:nvGraphicFramePr>
        <p:xfrm>
          <a:off x="339633" y="418012"/>
          <a:ext cx="11431839" cy="6270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33041874-A47A-157A-FBC4-55FA22E359D8}"/>
              </a:ext>
            </a:extLst>
          </p:cNvPr>
          <p:cNvSpPr>
            <a:spLocks noGrp="1"/>
          </p:cNvSpPr>
          <p:nvPr>
            <p:ph idx="1"/>
          </p:nvPr>
        </p:nvSpPr>
        <p:spPr>
          <a:xfrm>
            <a:off x="524076" y="1502228"/>
            <a:ext cx="11062951" cy="4617720"/>
          </a:xfrm>
        </p:spPr>
        <p:txBody>
          <a:bodyPr vert="horz" lIns="91440" tIns="45720" rIns="91440" bIns="45720" rtlCol="0" anchor="ctr">
            <a:noAutofit/>
          </a:bodyPr>
          <a:lstStyle/>
          <a:p>
            <a:pPr marL="0" indent="0" algn="just">
              <a:lnSpc>
                <a:spcPct val="100000"/>
              </a:lnSpc>
              <a:buNone/>
            </a:pP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drowsiness detection system is inspired by various research papers</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In the field of drowsiness detection, various approaches have been explored. These include physiological measurements (e.g., EEG, EOG), behavioral </a:t>
            </a:r>
            <a:r>
              <a:rPr lang="en-US" sz="2400" dirty="0" smtClean="0">
                <a:latin typeface="Times New Roman" panose="02020603050405020304" pitchFamily="18" charset="0"/>
                <a:cs typeface="Times New Roman" panose="02020603050405020304" pitchFamily="18" charset="0"/>
              </a:rPr>
              <a:t>analysis </a:t>
            </a:r>
            <a:r>
              <a:rPr lang="en-US" sz="2400" dirty="0">
                <a:latin typeface="Times New Roman" panose="02020603050405020304" pitchFamily="18" charset="0"/>
                <a:cs typeface="Times New Roman" panose="02020603050405020304" pitchFamily="18" charset="0"/>
              </a:rPr>
              <a:t>and computer vision-based methods. Physiological measurements monitor brainwave patterns and eye movements but often require specialized equipment and can be invasive. Behavioral analysis techniques focus on cues like eye closure duration, head movements, and blink frequency, but may have limitations in accuracy and real-time monitoring. Eye Aspect Ratio (EAR) using landmark detection has been considered, but webcam usage may pose challenges. Haar Cascades, a popular feature detection technique, has been widely used in </a:t>
            </a:r>
            <a:r>
              <a:rPr lang="en-US" sz="2400" dirty="0" smtClean="0">
                <a:latin typeface="Times New Roman" panose="02020603050405020304" pitchFamily="18" charset="0"/>
                <a:cs typeface="Times New Roman" panose="02020603050405020304" pitchFamily="18" charset="0"/>
              </a:rPr>
              <a:t>computer </a:t>
            </a:r>
            <a:r>
              <a:rPr lang="en-US" sz="2400" dirty="0">
                <a:latin typeface="Times New Roman" panose="02020603050405020304" pitchFamily="18" charset="0"/>
                <a:cs typeface="Times New Roman" panose="02020603050405020304" pitchFamily="18" charset="0"/>
              </a:rPr>
              <a:t>vision-based drowsiness detection systems for face and eye detection. This technique </a:t>
            </a:r>
            <a:r>
              <a:rPr lang="en-US" sz="2400" dirty="0" smtClean="0">
                <a:latin typeface="Times New Roman" panose="02020603050405020304" pitchFamily="18" charset="0"/>
                <a:cs typeface="Times New Roman" panose="02020603050405020304" pitchFamily="18" charset="0"/>
              </a:rPr>
              <a:t>uses </a:t>
            </a:r>
            <a:r>
              <a:rPr lang="en-US" sz="2400" dirty="0">
                <a:latin typeface="Times New Roman" panose="02020603050405020304" pitchFamily="18" charset="0"/>
                <a:cs typeface="Times New Roman" panose="02020603050405020304" pitchFamily="18" charset="0"/>
              </a:rPr>
              <a:t>a trained classifier to identify specific features, such as eyes or faces, within an image or </a:t>
            </a:r>
            <a:r>
              <a:rPr lang="en-US" sz="2400" dirty="0" smtClean="0">
                <a:latin typeface="Times New Roman" panose="02020603050405020304" pitchFamily="18" charset="0"/>
                <a:cs typeface="Times New Roman" panose="02020603050405020304" pitchFamily="18" charset="0"/>
              </a:rPr>
              <a:t>video </a:t>
            </a:r>
            <a:r>
              <a:rPr lang="en-US" sz="2400" dirty="0">
                <a:latin typeface="Times New Roman" panose="02020603050405020304" pitchFamily="18" charset="0"/>
                <a:cs typeface="Times New Roman" panose="02020603050405020304" pitchFamily="18" charset="0"/>
              </a:rPr>
              <a:t>stream. It provides a robust and efficient solution for detecting faces and eyes, which are </a:t>
            </a:r>
            <a:r>
              <a:rPr lang="en-US" sz="2400" dirty="0" smtClean="0">
                <a:latin typeface="Times New Roman" panose="02020603050405020304" pitchFamily="18" charset="0"/>
                <a:cs typeface="Times New Roman" panose="02020603050405020304" pitchFamily="18" charset="0"/>
              </a:rPr>
              <a:t>important </a:t>
            </a:r>
            <a:r>
              <a:rPr lang="en-US" sz="2400" dirty="0">
                <a:latin typeface="Times New Roman" panose="02020603050405020304" pitchFamily="18" charset="0"/>
                <a:cs typeface="Times New Roman" panose="02020603050405020304" pitchFamily="18" charset="0"/>
              </a:rPr>
              <a:t>cues for drowsiness detection.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728626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041874-A47A-157A-FBC4-55FA22E359D8}"/>
              </a:ext>
            </a:extLst>
          </p:cNvPr>
          <p:cNvSpPr>
            <a:spLocks noGrp="1"/>
          </p:cNvSpPr>
          <p:nvPr>
            <p:ph idx="1"/>
          </p:nvPr>
        </p:nvSpPr>
        <p:spPr>
          <a:xfrm>
            <a:off x="1881093" y="1626526"/>
            <a:ext cx="7458224" cy="3520030"/>
          </a:xfrm>
        </p:spPr>
        <p:txBody>
          <a:bodyPr vert="horz" lIns="91440" tIns="45720" rIns="91440" bIns="45720" rtlCol="0" anchor="t">
            <a:normAutofit/>
          </a:bodyPr>
          <a:lstStyle/>
          <a:p>
            <a:pPr marL="457200" lvl="1" indent="0">
              <a:buNone/>
            </a:pPr>
            <a:endParaRPr lang="en-US" dirty="0">
              <a:solidFill>
                <a:schemeClr val="accent1"/>
              </a:solidFill>
              <a:latin typeface="Times New Roman" panose="02020603050405020304" pitchFamily="18" charset="0"/>
              <a:ea typeface="+mn-lt"/>
              <a:cs typeface="Times New Roman" panose="02020603050405020304" pitchFamily="18" charset="0"/>
            </a:endParaRPr>
          </a:p>
          <a:p>
            <a:pPr marL="0" indent="0">
              <a:buNone/>
            </a:pPr>
            <a:r>
              <a:rPr lang="en-US" sz="2800" b="1" dirty="0" smtClean="0">
                <a:latin typeface="Times New Roman" panose="02020603050405020304" pitchFamily="18" charset="0"/>
                <a:ea typeface="+mn-lt"/>
                <a:cs typeface="Times New Roman" panose="02020603050405020304" pitchFamily="18" charset="0"/>
              </a:rPr>
              <a:t>Research gaps</a:t>
            </a:r>
            <a:endParaRPr lang="en-US" sz="2800" b="1" dirty="0">
              <a:latin typeface="Times New Roman" panose="02020603050405020304" pitchFamily="18" charset="0"/>
              <a:ea typeface="+mn-lt"/>
              <a:cs typeface="Times New Roman" panose="02020603050405020304" pitchFamily="18" charset="0"/>
            </a:endParaRPr>
          </a:p>
          <a:p>
            <a:pPr marL="285750" indent="-285750">
              <a:buFont typeface="Arial" charset="2"/>
              <a:buChar char="•"/>
            </a:pPr>
            <a:r>
              <a:rPr lang="en-US" sz="2400" dirty="0" smtClean="0">
                <a:latin typeface="Times New Roman" panose="02020603050405020304" pitchFamily="18" charset="0"/>
                <a:ea typeface="+mn-lt"/>
                <a:cs typeface="Times New Roman" panose="02020603050405020304" pitchFamily="18" charset="0"/>
              </a:rPr>
              <a:t>Focus </a:t>
            </a:r>
            <a:r>
              <a:rPr lang="en-US" sz="2400" dirty="0">
                <a:latin typeface="Times New Roman" panose="02020603050405020304" pitchFamily="18" charset="0"/>
                <a:ea typeface="+mn-lt"/>
                <a:cs typeface="Times New Roman" panose="02020603050405020304" pitchFamily="18" charset="0"/>
              </a:rPr>
              <a:t>on Student-Specific Drowsiness Detection      </a:t>
            </a:r>
          </a:p>
          <a:p>
            <a:pPr marL="285750" indent="-285750">
              <a:buFont typeface="Arial" charset="2"/>
              <a:buChar char="•"/>
            </a:pPr>
            <a:r>
              <a:rPr lang="en-US" sz="2400" dirty="0" smtClean="0">
                <a:latin typeface="Times New Roman" panose="02020603050405020304" pitchFamily="18" charset="0"/>
                <a:ea typeface="+mn-lt"/>
                <a:cs typeface="Times New Roman" panose="02020603050405020304" pitchFamily="18" charset="0"/>
              </a:rPr>
              <a:t>Lack of Alert Mechanism Integration</a:t>
            </a:r>
            <a:endParaRPr lang="en-US" sz="2400" dirty="0">
              <a:latin typeface="Times New Roman" panose="02020603050405020304" pitchFamily="18" charset="0"/>
              <a:ea typeface="+mn-lt"/>
              <a:cs typeface="Times New Roman" panose="02020603050405020304" pitchFamily="18" charset="0"/>
            </a:endParaRPr>
          </a:p>
          <a:p>
            <a:pPr marL="285750" indent="-285750">
              <a:buFont typeface="Arial" charset="2"/>
              <a:buChar char="•"/>
            </a:pPr>
            <a:r>
              <a:rPr lang="en-US" sz="2400" dirty="0">
                <a:latin typeface="Times New Roman" panose="02020603050405020304" pitchFamily="18" charset="0"/>
                <a:ea typeface="+mn-lt"/>
                <a:cs typeface="Times New Roman" panose="02020603050405020304" pitchFamily="18" charset="0"/>
              </a:rPr>
              <a:t>Limited Consideration of Face Authentication</a:t>
            </a:r>
          </a:p>
          <a:p>
            <a:pPr marL="285750" indent="-285750">
              <a:buFont typeface="Arial" charset="2"/>
              <a:buChar char="•"/>
            </a:pPr>
            <a:r>
              <a:rPr lang="en-US" sz="2400" dirty="0">
                <a:latin typeface="Times New Roman" panose="02020603050405020304" pitchFamily="18" charset="0"/>
                <a:cs typeface="Times New Roman" panose="02020603050405020304" pitchFamily="18" charset="0"/>
              </a:rPr>
              <a:t>Improvement </a:t>
            </a:r>
            <a:r>
              <a:rPr lang="en-US" sz="2400" dirty="0" smtClean="0">
                <a:latin typeface="Times New Roman" panose="02020603050405020304" pitchFamily="18" charset="0"/>
                <a:cs typeface="Times New Roman" panose="02020603050405020304" pitchFamily="18" charset="0"/>
              </a:rPr>
              <a:t>In Accuracy</a:t>
            </a:r>
            <a:endParaRPr lang="en-US"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grpSp>
        <p:nvGrpSpPr>
          <p:cNvPr id="6" name="Group 5"/>
          <p:cNvGrpSpPr/>
          <p:nvPr/>
        </p:nvGrpSpPr>
        <p:grpSpPr>
          <a:xfrm>
            <a:off x="346469" y="346471"/>
            <a:ext cx="11420684" cy="626405"/>
            <a:chOff x="11154" y="612"/>
            <a:chExt cx="11420684" cy="626405"/>
          </a:xfrm>
          <a:scene3d>
            <a:camera prst="orthographicFront"/>
            <a:lightRig rig="flat" dir="t"/>
          </a:scene3d>
        </p:grpSpPr>
        <p:sp>
          <p:nvSpPr>
            <p:cNvPr id="7" name="Rounded Rectangle 6"/>
            <p:cNvSpPr/>
            <p:nvPr/>
          </p:nvSpPr>
          <p:spPr>
            <a:xfrm>
              <a:off x="11154" y="612"/>
              <a:ext cx="11420684" cy="626405"/>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Rounded Rectangle 4"/>
            <p:cNvSpPr txBox="1"/>
            <p:nvPr/>
          </p:nvSpPr>
          <p:spPr>
            <a:xfrm>
              <a:off x="41733" y="31191"/>
              <a:ext cx="11359526" cy="56524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37160" tIns="68580" rIns="137160" bIns="68580" numCol="1" spcCol="1270" anchor="ctr" anchorCtr="0">
              <a:noAutofit/>
            </a:bodyPr>
            <a:lstStyle/>
            <a:p>
              <a:pPr lvl="0" algn="ctr" defTabSz="1600200" rtl="0">
                <a:lnSpc>
                  <a:spcPct val="90000"/>
                </a:lnSpc>
                <a:spcBef>
                  <a:spcPct val="0"/>
                </a:spcBef>
                <a:spcAft>
                  <a:spcPct val="35000"/>
                </a:spcAft>
              </a:pPr>
              <a:r>
                <a:rPr lang="en-US" sz="3600" b="1" kern="1200" dirty="0" smtClean="0">
                  <a:latin typeface="Times New Roman" panose="02020603050405020304" pitchFamily="18" charset="0"/>
                  <a:cs typeface="Times New Roman" panose="02020603050405020304" pitchFamily="18" charset="0"/>
                </a:rPr>
                <a:t>Related Works/ Existing Works</a:t>
              </a:r>
              <a:endParaRPr lang="en-US" sz="3600" b="1" kern="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827865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414234302"/>
              </p:ext>
            </p:extLst>
          </p:nvPr>
        </p:nvGraphicFramePr>
        <p:xfrm>
          <a:off x="422059" y="313510"/>
          <a:ext cx="11334512" cy="7053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4" name="Content Placeholder 2">
            <a:extLst>
              <a:ext uri="{FF2B5EF4-FFF2-40B4-BE49-F238E27FC236}">
                <a16:creationId xmlns:a16="http://schemas.microsoft.com/office/drawing/2014/main" id="{2FC652E8-CB92-9006-13BD-F692993B48C1}"/>
              </a:ext>
            </a:extLst>
          </p:cNvPr>
          <p:cNvSpPr>
            <a:spLocks noGrp="1"/>
          </p:cNvSpPr>
          <p:nvPr>
            <p:ph idx="1"/>
          </p:nvPr>
        </p:nvSpPr>
        <p:spPr>
          <a:xfrm>
            <a:off x="422059" y="1658983"/>
            <a:ext cx="11334512" cy="3531879"/>
          </a:xfrm>
        </p:spPr>
        <p:txBody>
          <a:bodyPr vert="horz" lIns="91440" tIns="45720" rIns="91440" bIns="45720" rtlCol="0" anchor="ctr">
            <a:normAutofit/>
          </a:bodyPr>
          <a:lstStyle/>
          <a:p>
            <a:pPr>
              <a:lnSpc>
                <a:spcPct val="200000"/>
              </a:lnSpc>
              <a:buNone/>
            </a:pPr>
            <a:r>
              <a:rPr lang="en-US" sz="2800" b="1" dirty="0">
                <a:latin typeface="Times New Roman" panose="02020603050405020304" pitchFamily="18" charset="0"/>
                <a:ea typeface="+mn-lt"/>
                <a:cs typeface="Times New Roman" panose="02020603050405020304" pitchFamily="18" charset="0"/>
              </a:rPr>
              <a:t>DEEP NEURAL </a:t>
            </a:r>
            <a:r>
              <a:rPr lang="en-US" sz="2800" b="1" dirty="0" smtClean="0">
                <a:latin typeface="Times New Roman" panose="02020603050405020304" pitchFamily="18" charset="0"/>
                <a:ea typeface="+mn-lt"/>
                <a:cs typeface="Times New Roman" panose="02020603050405020304" pitchFamily="18" charset="0"/>
              </a:rPr>
              <a:t>NETWORKS</a:t>
            </a:r>
          </a:p>
          <a:p>
            <a:pPr marL="0" indent="0" algn="just">
              <a:lnSpc>
                <a:spcPct val="100000"/>
              </a:lnSpc>
              <a:buNone/>
            </a:pPr>
            <a:r>
              <a:rPr lang="en-US" sz="2400" dirty="0">
                <a:latin typeface="Times New Roman" panose="02020603050405020304" pitchFamily="18" charset="0"/>
                <a:ea typeface="+mn-lt"/>
                <a:cs typeface="Times New Roman" panose="02020603050405020304" pitchFamily="18" charset="0"/>
              </a:rPr>
              <a:t>       Deep N</a:t>
            </a:r>
            <a:r>
              <a:rPr lang="en-US" sz="2400" dirty="0" smtClean="0">
                <a:latin typeface="Times New Roman" panose="02020603050405020304" pitchFamily="18" charset="0"/>
                <a:ea typeface="+mn-lt"/>
                <a:cs typeface="Times New Roman" panose="02020603050405020304" pitchFamily="18" charset="0"/>
              </a:rPr>
              <a:t>eural </a:t>
            </a:r>
            <a:r>
              <a:rPr lang="en-US" sz="2400" dirty="0">
                <a:latin typeface="Times New Roman" panose="02020603050405020304" pitchFamily="18" charset="0"/>
                <a:ea typeface="+mn-lt"/>
                <a:cs typeface="Times New Roman" panose="02020603050405020304" pitchFamily="18" charset="0"/>
              </a:rPr>
              <a:t>N</a:t>
            </a:r>
            <a:r>
              <a:rPr lang="en-US" sz="2400" dirty="0" smtClean="0">
                <a:latin typeface="Times New Roman" panose="02020603050405020304" pitchFamily="18" charset="0"/>
                <a:ea typeface="+mn-lt"/>
                <a:cs typeface="Times New Roman" panose="02020603050405020304" pitchFamily="18" charset="0"/>
              </a:rPr>
              <a:t>etworks </a:t>
            </a:r>
            <a:r>
              <a:rPr lang="en-US" sz="2400" dirty="0">
                <a:latin typeface="Times New Roman" panose="02020603050405020304" pitchFamily="18" charset="0"/>
                <a:ea typeface="+mn-lt"/>
                <a:cs typeface="Times New Roman" panose="02020603050405020304" pitchFamily="18" charset="0"/>
              </a:rPr>
              <a:t>consist of multiple layers of interconnected nodes, each building upon the previous layer to </a:t>
            </a:r>
            <a:r>
              <a:rPr lang="en-US" sz="2400" dirty="0" smtClean="0">
                <a:latin typeface="Times New Roman" panose="02020603050405020304" pitchFamily="18" charset="0"/>
                <a:ea typeface="+mn-lt"/>
                <a:cs typeface="Times New Roman" panose="02020603050405020304" pitchFamily="18" charset="0"/>
              </a:rPr>
              <a:t>refine and </a:t>
            </a:r>
            <a:r>
              <a:rPr lang="en-US" sz="2400" dirty="0">
                <a:latin typeface="Times New Roman" panose="02020603050405020304" pitchFamily="18" charset="0"/>
                <a:ea typeface="+mn-lt"/>
                <a:cs typeface="Times New Roman" panose="02020603050405020304" pitchFamily="18" charset="0"/>
              </a:rPr>
              <a:t>optimize the prediction or categorization. This progression of computations through the network is called forward propagation. The input and output layers of a deep neural network are called visible layers. The input layer is where the deep learning model ingests the data for processing, and the output layer is where the final prediction or classification is made.</a:t>
            </a:r>
            <a:endParaRPr lang="en-US"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441236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361" y="784429"/>
            <a:ext cx="9168434" cy="5389729"/>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8988485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1299</TotalTime>
  <Words>2525</Words>
  <Application>Microsoft Office PowerPoint</Application>
  <PresentationFormat>Widescreen</PresentationFormat>
  <Paragraphs>218</Paragraphs>
  <Slides>33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SimSun</vt:lpstr>
      <vt:lpstr>Arial</vt:lpstr>
      <vt:lpstr>Calibri</vt:lpstr>
      <vt:lpstr>Calibri Light</vt:lpstr>
      <vt:lpstr>Söhne</vt:lpstr>
      <vt:lpstr>Söhne Mono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process of training a DEEP NEURAL NETWORKS involves several key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Yes</vt:lpstr>
      <vt:lpstr>Main page of the application</vt:lpstr>
      <vt:lpstr>Registration page</vt:lpstr>
      <vt:lpstr>PowerPoint Presentation</vt:lpstr>
      <vt:lpstr>User controls</vt:lpstr>
      <vt:lpstr>Eyes detection and Prediction </vt:lpstr>
      <vt:lpstr>PowerPoint Presentation</vt:lpstr>
      <vt:lpstr>PowerPoint Presentation</vt:lpstr>
      <vt:lpstr>PowerPoint Presentation</vt:lpstr>
      <vt:lpstr>PowerPoint Presentation</vt:lpstr>
      <vt:lpstr>Accuracy Graph for Training and Testing Data(DNN)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SHAIK BAJI BABA</dc:creator>
  <cp:lastModifiedBy>SHAIK BAJI BABA</cp:lastModifiedBy>
  <cp:revision>128</cp:revision>
  <dcterms:created xsi:type="dcterms:W3CDTF">2023-07-09T16:14:41Z</dcterms:created>
  <dcterms:modified xsi:type="dcterms:W3CDTF">2023-07-17T12:54:27Z</dcterms:modified>
</cp:coreProperties>
</file>