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8" r:id="rId1"/>
    <p:sldMasterId id="2147483700" r:id="rId2"/>
  </p:sldMasterIdLst>
  <p:notesMasterIdLst>
    <p:notesMasterId r:id="rId20"/>
  </p:notesMasterIdLst>
  <p:sldIdLst>
    <p:sldId id="360" r:id="rId3"/>
    <p:sldId id="361" r:id="rId4"/>
    <p:sldId id="362" r:id="rId5"/>
    <p:sldId id="363" r:id="rId6"/>
    <p:sldId id="364" r:id="rId7"/>
    <p:sldId id="365" r:id="rId8"/>
    <p:sldId id="366" r:id="rId9"/>
    <p:sldId id="367" r:id="rId10"/>
    <p:sldId id="368" r:id="rId11"/>
    <p:sldId id="369" r:id="rId12"/>
    <p:sldId id="370" r:id="rId13"/>
    <p:sldId id="371" r:id="rId14"/>
    <p:sldId id="372" r:id="rId15"/>
    <p:sldId id="373" r:id="rId16"/>
    <p:sldId id="374" r:id="rId17"/>
    <p:sldId id="375" r:id="rId18"/>
    <p:sldId id="376" r:id="rId1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tr" pitchFamily="2" charset="-78"/>
        <a:ea typeface="+mn-ea"/>
        <a:cs typeface="Titr" pitchFamily="2" charset="-78"/>
      </a:defRPr>
    </a:lvl1pPr>
    <a:lvl2pPr marL="457200" algn="l" rtl="0" fontAlgn="base">
      <a:spcBef>
        <a:spcPct val="0"/>
      </a:spcBef>
      <a:spcAft>
        <a:spcPct val="0"/>
      </a:spcAft>
      <a:defRPr kern="1200">
        <a:solidFill>
          <a:schemeClr val="tx1"/>
        </a:solidFill>
        <a:latin typeface="Titr" pitchFamily="2" charset="-78"/>
        <a:ea typeface="+mn-ea"/>
        <a:cs typeface="Titr" pitchFamily="2" charset="-78"/>
      </a:defRPr>
    </a:lvl2pPr>
    <a:lvl3pPr marL="914400" algn="l" rtl="0" fontAlgn="base">
      <a:spcBef>
        <a:spcPct val="0"/>
      </a:spcBef>
      <a:spcAft>
        <a:spcPct val="0"/>
      </a:spcAft>
      <a:defRPr kern="1200">
        <a:solidFill>
          <a:schemeClr val="tx1"/>
        </a:solidFill>
        <a:latin typeface="Titr" pitchFamily="2" charset="-78"/>
        <a:ea typeface="+mn-ea"/>
        <a:cs typeface="Titr" pitchFamily="2" charset="-78"/>
      </a:defRPr>
    </a:lvl3pPr>
    <a:lvl4pPr marL="1371600" algn="l" rtl="0" fontAlgn="base">
      <a:spcBef>
        <a:spcPct val="0"/>
      </a:spcBef>
      <a:spcAft>
        <a:spcPct val="0"/>
      </a:spcAft>
      <a:defRPr kern="1200">
        <a:solidFill>
          <a:schemeClr val="tx1"/>
        </a:solidFill>
        <a:latin typeface="Titr" pitchFamily="2" charset="-78"/>
        <a:ea typeface="+mn-ea"/>
        <a:cs typeface="Titr" pitchFamily="2" charset="-78"/>
      </a:defRPr>
    </a:lvl4pPr>
    <a:lvl5pPr marL="1828800" algn="l" rtl="0" fontAlgn="base">
      <a:spcBef>
        <a:spcPct val="0"/>
      </a:spcBef>
      <a:spcAft>
        <a:spcPct val="0"/>
      </a:spcAft>
      <a:defRPr kern="1200">
        <a:solidFill>
          <a:schemeClr val="tx1"/>
        </a:solidFill>
        <a:latin typeface="Titr" pitchFamily="2" charset="-78"/>
        <a:ea typeface="+mn-ea"/>
        <a:cs typeface="Titr" pitchFamily="2" charset="-78"/>
      </a:defRPr>
    </a:lvl5pPr>
    <a:lvl6pPr marL="2286000" algn="l" defTabSz="914400" rtl="0" eaLnBrk="1" latinLnBrk="0" hangingPunct="1">
      <a:defRPr kern="1200">
        <a:solidFill>
          <a:schemeClr val="tx1"/>
        </a:solidFill>
        <a:latin typeface="Titr" pitchFamily="2" charset="-78"/>
        <a:ea typeface="+mn-ea"/>
        <a:cs typeface="Titr" pitchFamily="2" charset="-78"/>
      </a:defRPr>
    </a:lvl6pPr>
    <a:lvl7pPr marL="2743200" algn="l" defTabSz="914400" rtl="0" eaLnBrk="1" latinLnBrk="0" hangingPunct="1">
      <a:defRPr kern="1200">
        <a:solidFill>
          <a:schemeClr val="tx1"/>
        </a:solidFill>
        <a:latin typeface="Titr" pitchFamily="2" charset="-78"/>
        <a:ea typeface="+mn-ea"/>
        <a:cs typeface="Titr" pitchFamily="2" charset="-78"/>
      </a:defRPr>
    </a:lvl7pPr>
    <a:lvl8pPr marL="3200400" algn="l" defTabSz="914400" rtl="0" eaLnBrk="1" latinLnBrk="0" hangingPunct="1">
      <a:defRPr kern="1200">
        <a:solidFill>
          <a:schemeClr val="tx1"/>
        </a:solidFill>
        <a:latin typeface="Titr" pitchFamily="2" charset="-78"/>
        <a:ea typeface="+mn-ea"/>
        <a:cs typeface="Titr" pitchFamily="2" charset="-78"/>
      </a:defRPr>
    </a:lvl8pPr>
    <a:lvl9pPr marL="3657600" algn="l" defTabSz="914400" rtl="0" eaLnBrk="1" latinLnBrk="0" hangingPunct="1">
      <a:defRPr kern="1200">
        <a:solidFill>
          <a:schemeClr val="tx1"/>
        </a:solidFill>
        <a:latin typeface="Titr" pitchFamily="2" charset="-78"/>
        <a:ea typeface="+mn-ea"/>
        <a:cs typeface="Titr" pitchFamily="2" charset="-7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6600"/>
    <a:srgbClr val="9900CC"/>
    <a:srgbClr val="CC66FF"/>
    <a:srgbClr val="99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p:cViewPr varScale="1">
        <p:scale>
          <a:sx n="71" d="100"/>
          <a:sy n="71" d="100"/>
        </p:scale>
        <p:origin x="987"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0800F1-8F88-487B-8674-98AD0AD771CE}" type="datetimeFigureOut">
              <a:rPr lang="en-US" smtClean="0"/>
              <a:t>1/28/2017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70A6C-A964-4EEF-8C9C-29E19D86C458}" type="slidenum">
              <a:rPr lang="en-US" smtClean="0"/>
              <a:t>‹#›</a:t>
            </a:fld>
            <a:endParaRPr lang="en-US"/>
          </a:p>
        </p:txBody>
      </p:sp>
    </p:spTree>
    <p:extLst>
      <p:ext uri="{BB962C8B-B14F-4D97-AF65-F5344CB8AC3E}">
        <p14:creationId xmlns:p14="http://schemas.microsoft.com/office/powerpoint/2010/main" val="2940905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682378-35BE-42D4-9C80-22BD8F115A12}" type="slidenum">
              <a:rPr lang="ar-SA" altLang="en-US"/>
              <a:pPr>
                <a:defRPr/>
              </a:pPr>
              <a:t>‹#›</a:t>
            </a:fld>
            <a:endParaRPr lang="en-US" altLang="en-US"/>
          </a:p>
        </p:txBody>
      </p:sp>
    </p:spTree>
    <p:extLst>
      <p:ext uri="{BB962C8B-B14F-4D97-AF65-F5344CB8AC3E}">
        <p14:creationId xmlns:p14="http://schemas.microsoft.com/office/powerpoint/2010/main" val="92840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C05D388-C6D3-4C0C-92B9-640911964714}" type="slidenum">
              <a:rPr lang="ar-SA" altLang="en-US"/>
              <a:pPr>
                <a:defRPr/>
              </a:pPr>
              <a:t>‹#›</a:t>
            </a:fld>
            <a:endParaRPr lang="en-US" altLang="en-US"/>
          </a:p>
        </p:txBody>
      </p:sp>
    </p:spTree>
    <p:extLst>
      <p:ext uri="{BB962C8B-B14F-4D97-AF65-F5344CB8AC3E}">
        <p14:creationId xmlns:p14="http://schemas.microsoft.com/office/powerpoint/2010/main" val="140684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EAA0E29-30A6-44FA-9BC2-A8E31E618141}" type="slidenum">
              <a:rPr lang="ar-SA" altLang="en-US"/>
              <a:pPr>
                <a:defRPr/>
              </a:pPr>
              <a:t>‹#›</a:t>
            </a:fld>
            <a:endParaRPr lang="en-US" altLang="en-US"/>
          </a:p>
        </p:txBody>
      </p:sp>
    </p:spTree>
    <p:extLst>
      <p:ext uri="{BB962C8B-B14F-4D97-AF65-F5344CB8AC3E}">
        <p14:creationId xmlns:p14="http://schemas.microsoft.com/office/powerpoint/2010/main" val="3756256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6CB56E0-9627-4791-B69C-01369E97EA3A}" type="slidenum">
              <a:rPr lang="ar-SA" altLang="en-US"/>
              <a:pPr>
                <a:defRPr/>
              </a:pPr>
              <a:t>‹#›</a:t>
            </a:fld>
            <a:endParaRPr lang="en-US" altLang="en-US"/>
          </a:p>
        </p:txBody>
      </p:sp>
    </p:spTree>
    <p:extLst>
      <p:ext uri="{BB962C8B-B14F-4D97-AF65-F5344CB8AC3E}">
        <p14:creationId xmlns:p14="http://schemas.microsoft.com/office/powerpoint/2010/main" val="3847740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20B6D51-9605-4FC8-883D-39D883250D9B}" type="slidenum">
              <a:rPr lang="ar-SA" altLang="en-US"/>
              <a:pPr>
                <a:defRPr/>
              </a:pPr>
              <a:t>‹#›</a:t>
            </a:fld>
            <a:endParaRPr lang="en-US" altLang="en-US"/>
          </a:p>
        </p:txBody>
      </p:sp>
    </p:spTree>
    <p:extLst>
      <p:ext uri="{BB962C8B-B14F-4D97-AF65-F5344CB8AC3E}">
        <p14:creationId xmlns:p14="http://schemas.microsoft.com/office/powerpoint/2010/main" val="2651120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A8E3C8-6E20-40DA-8C10-F68553FF123C}" type="slidenum">
              <a:rPr lang="ar-SA" altLang="en-US"/>
              <a:pPr>
                <a:defRPr/>
              </a:pPr>
              <a:t>‹#›</a:t>
            </a:fld>
            <a:endParaRPr lang="en-US" altLang="en-US"/>
          </a:p>
        </p:txBody>
      </p:sp>
    </p:spTree>
    <p:extLst>
      <p:ext uri="{BB962C8B-B14F-4D97-AF65-F5344CB8AC3E}">
        <p14:creationId xmlns:p14="http://schemas.microsoft.com/office/powerpoint/2010/main" val="3152535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EB714AB-F25E-408A-83DE-93747016EEFB}" type="slidenum">
              <a:rPr lang="ar-SA" altLang="en-US"/>
              <a:pPr>
                <a:defRPr/>
              </a:pPr>
              <a:t>‹#›</a:t>
            </a:fld>
            <a:endParaRPr lang="en-US" altLang="en-US"/>
          </a:p>
        </p:txBody>
      </p:sp>
    </p:spTree>
    <p:extLst>
      <p:ext uri="{BB962C8B-B14F-4D97-AF65-F5344CB8AC3E}">
        <p14:creationId xmlns:p14="http://schemas.microsoft.com/office/powerpoint/2010/main" val="3779893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29DE4D9-892F-4EE1-B0E3-DFC3C97263C1}" type="slidenum">
              <a:rPr lang="ar-SA" altLang="en-US"/>
              <a:pPr>
                <a:defRPr/>
              </a:pPr>
              <a:t>‹#›</a:t>
            </a:fld>
            <a:endParaRPr lang="en-US" altLang="en-US"/>
          </a:p>
        </p:txBody>
      </p:sp>
    </p:spTree>
    <p:extLst>
      <p:ext uri="{BB962C8B-B14F-4D97-AF65-F5344CB8AC3E}">
        <p14:creationId xmlns:p14="http://schemas.microsoft.com/office/powerpoint/2010/main" val="670316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03C3C26-12D5-4DE4-8201-04C5238EDCD9}" type="slidenum">
              <a:rPr lang="ar-SA" altLang="en-US"/>
              <a:pPr>
                <a:defRPr/>
              </a:pPr>
              <a:t>‹#›</a:t>
            </a:fld>
            <a:endParaRPr lang="en-US" altLang="en-US"/>
          </a:p>
        </p:txBody>
      </p:sp>
    </p:spTree>
    <p:extLst>
      <p:ext uri="{BB962C8B-B14F-4D97-AF65-F5344CB8AC3E}">
        <p14:creationId xmlns:p14="http://schemas.microsoft.com/office/powerpoint/2010/main" val="2003882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95EA747-FE8E-497F-A565-61E2A7F439F8}" type="slidenum">
              <a:rPr lang="ar-SA" altLang="en-US"/>
              <a:pPr>
                <a:defRPr/>
              </a:pPr>
              <a:t>‹#›</a:t>
            </a:fld>
            <a:endParaRPr lang="en-US" altLang="en-US"/>
          </a:p>
        </p:txBody>
      </p:sp>
    </p:spTree>
    <p:extLst>
      <p:ext uri="{BB962C8B-B14F-4D97-AF65-F5344CB8AC3E}">
        <p14:creationId xmlns:p14="http://schemas.microsoft.com/office/powerpoint/2010/main" val="10660624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49E55CB-61BA-4273-9119-8B8545DB56A5}" type="slidenum">
              <a:rPr lang="ar-SA" altLang="en-US"/>
              <a:pPr>
                <a:defRPr/>
              </a:pPr>
              <a:t>‹#›</a:t>
            </a:fld>
            <a:endParaRPr lang="en-US" altLang="en-US"/>
          </a:p>
        </p:txBody>
      </p:sp>
    </p:spTree>
    <p:extLst>
      <p:ext uri="{BB962C8B-B14F-4D97-AF65-F5344CB8AC3E}">
        <p14:creationId xmlns:p14="http://schemas.microsoft.com/office/powerpoint/2010/main" val="562234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A05EFA-E8D2-4449-AEB8-EE1F477A4C16}" type="slidenum">
              <a:rPr lang="ar-SA" altLang="en-US"/>
              <a:pPr>
                <a:defRPr/>
              </a:pPr>
              <a:t>‹#›</a:t>
            </a:fld>
            <a:endParaRPr lang="en-US" altLang="en-US"/>
          </a:p>
        </p:txBody>
      </p:sp>
    </p:spTree>
    <p:extLst>
      <p:ext uri="{BB962C8B-B14F-4D97-AF65-F5344CB8AC3E}">
        <p14:creationId xmlns:p14="http://schemas.microsoft.com/office/powerpoint/2010/main" val="5515564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39057F5-30B4-43E7-B5E6-16A4B5370776}" type="slidenum">
              <a:rPr lang="ar-SA" altLang="en-US"/>
              <a:pPr>
                <a:defRPr/>
              </a:pPr>
              <a:t>‹#›</a:t>
            </a:fld>
            <a:endParaRPr lang="en-US" altLang="en-US"/>
          </a:p>
        </p:txBody>
      </p:sp>
    </p:spTree>
    <p:extLst>
      <p:ext uri="{BB962C8B-B14F-4D97-AF65-F5344CB8AC3E}">
        <p14:creationId xmlns:p14="http://schemas.microsoft.com/office/powerpoint/2010/main" val="1661649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6B1CAF0-6FE0-4F9D-A21D-CFFBD9E1315A}" type="slidenum">
              <a:rPr lang="ar-SA" altLang="en-US"/>
              <a:pPr>
                <a:defRPr/>
              </a:pPr>
              <a:t>‹#›</a:t>
            </a:fld>
            <a:endParaRPr lang="en-US" altLang="en-US"/>
          </a:p>
        </p:txBody>
      </p:sp>
    </p:spTree>
    <p:extLst>
      <p:ext uri="{BB962C8B-B14F-4D97-AF65-F5344CB8AC3E}">
        <p14:creationId xmlns:p14="http://schemas.microsoft.com/office/powerpoint/2010/main" val="909497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CE3C44-EFF6-459B-8EBF-609BE0E06CDB}" type="slidenum">
              <a:rPr lang="ar-SA" altLang="en-US"/>
              <a:pPr>
                <a:defRPr/>
              </a:pPr>
              <a:t>‹#›</a:t>
            </a:fld>
            <a:endParaRPr lang="en-US" altLang="en-US"/>
          </a:p>
        </p:txBody>
      </p:sp>
    </p:spTree>
    <p:extLst>
      <p:ext uri="{BB962C8B-B14F-4D97-AF65-F5344CB8AC3E}">
        <p14:creationId xmlns:p14="http://schemas.microsoft.com/office/powerpoint/2010/main" val="642287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1F3341D-79D8-4B62-B625-51FE6E77636A}" type="slidenum">
              <a:rPr lang="ar-SA" altLang="en-US"/>
              <a:pPr>
                <a:defRPr/>
              </a:pPr>
              <a:t>‹#›</a:t>
            </a:fld>
            <a:endParaRPr lang="en-US" altLang="en-US"/>
          </a:p>
        </p:txBody>
      </p:sp>
    </p:spTree>
    <p:extLst>
      <p:ext uri="{BB962C8B-B14F-4D97-AF65-F5344CB8AC3E}">
        <p14:creationId xmlns:p14="http://schemas.microsoft.com/office/powerpoint/2010/main" val="3242052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05EE17-3810-4158-86DE-7E4310AC095D}" type="slidenum">
              <a:rPr lang="ar-SA" altLang="en-US"/>
              <a:pPr>
                <a:defRPr/>
              </a:pPr>
              <a:t>‹#›</a:t>
            </a:fld>
            <a:endParaRPr lang="en-US" altLang="en-US"/>
          </a:p>
        </p:txBody>
      </p:sp>
    </p:spTree>
    <p:extLst>
      <p:ext uri="{BB962C8B-B14F-4D97-AF65-F5344CB8AC3E}">
        <p14:creationId xmlns:p14="http://schemas.microsoft.com/office/powerpoint/2010/main" val="2459195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0ED9E4-BECF-4BC8-9DE7-BCC7E794B240}" type="slidenum">
              <a:rPr lang="ar-SA" altLang="en-US"/>
              <a:pPr>
                <a:defRPr/>
              </a:pPr>
              <a:t>‹#›</a:t>
            </a:fld>
            <a:endParaRPr lang="en-US" altLang="en-US"/>
          </a:p>
        </p:txBody>
      </p:sp>
    </p:spTree>
    <p:extLst>
      <p:ext uri="{BB962C8B-B14F-4D97-AF65-F5344CB8AC3E}">
        <p14:creationId xmlns:p14="http://schemas.microsoft.com/office/powerpoint/2010/main" val="3428264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EAC17DF-D791-456D-B34F-756CCF1C4BFE}" type="slidenum">
              <a:rPr lang="ar-SA" altLang="en-US"/>
              <a:pPr>
                <a:defRPr/>
              </a:pPr>
              <a:t>‹#›</a:t>
            </a:fld>
            <a:endParaRPr lang="en-US" altLang="en-US"/>
          </a:p>
        </p:txBody>
      </p:sp>
    </p:spTree>
    <p:extLst>
      <p:ext uri="{BB962C8B-B14F-4D97-AF65-F5344CB8AC3E}">
        <p14:creationId xmlns:p14="http://schemas.microsoft.com/office/powerpoint/2010/main" val="1088508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F071EED-7BB6-4F86-A720-E10FB4401616}" type="slidenum">
              <a:rPr lang="ar-SA" altLang="en-US"/>
              <a:pPr>
                <a:defRPr/>
              </a:pPr>
              <a:t>‹#›</a:t>
            </a:fld>
            <a:endParaRPr lang="en-US" altLang="en-US"/>
          </a:p>
        </p:txBody>
      </p:sp>
    </p:spTree>
    <p:extLst>
      <p:ext uri="{BB962C8B-B14F-4D97-AF65-F5344CB8AC3E}">
        <p14:creationId xmlns:p14="http://schemas.microsoft.com/office/powerpoint/2010/main" val="107609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A1E81BE-4491-4E87-A575-89AD14D7FFC8}" type="slidenum">
              <a:rPr lang="ar-SA" altLang="en-US"/>
              <a:pPr>
                <a:defRPr/>
              </a:pPr>
              <a:t>‹#›</a:t>
            </a:fld>
            <a:endParaRPr lang="en-US" altLang="en-US"/>
          </a:p>
        </p:txBody>
      </p:sp>
    </p:spTree>
    <p:extLst>
      <p:ext uri="{BB962C8B-B14F-4D97-AF65-F5344CB8AC3E}">
        <p14:creationId xmlns:p14="http://schemas.microsoft.com/office/powerpoint/2010/main" val="233773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D5025AB-8336-4C89-8859-12E3B5C9C70A}" type="slidenum">
              <a:rPr lang="ar-SA" altLang="en-US"/>
              <a:pPr>
                <a:defRPr/>
              </a:pPr>
              <a:t>‹#›</a:t>
            </a:fld>
            <a:endParaRPr lang="en-US" altLang="en-US"/>
          </a:p>
        </p:txBody>
      </p:sp>
    </p:spTree>
    <p:extLst>
      <p:ext uri="{BB962C8B-B14F-4D97-AF65-F5344CB8AC3E}">
        <p14:creationId xmlns:p14="http://schemas.microsoft.com/office/powerpoint/2010/main" val="263159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solidFill>
                  <a:srgbClr val="000000"/>
                </a:solidFill>
                <a:latin typeface="Titr" pitchFamily="2" charset="-78"/>
                <a:cs typeface="Titr" pitchFamily="2" charset="-78"/>
              </a:defRPr>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0000"/>
                </a:solidFill>
                <a:latin typeface="Titr" pitchFamily="2" charset="-78"/>
                <a:cs typeface="Titr" pitchFamily="2" charset="-78"/>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0000"/>
                </a:solidFill>
                <a:latin typeface="Titr" pitchFamily="2" charset="-78"/>
                <a:cs typeface="Titr" pitchFamily="2" charset="-78"/>
              </a:defRPr>
            </a:lvl1pPr>
          </a:lstStyle>
          <a:p>
            <a:pPr>
              <a:defRPr/>
            </a:pPr>
            <a:fld id="{F86D1A73-52DE-47BB-9949-D8A9D5E6E2BB}" type="slidenum">
              <a:rPr lang="ar-SA" altLang="en-US"/>
              <a:pPr>
                <a:defRPr/>
              </a:pPr>
              <a:t>‹#›</a:t>
            </a:fld>
            <a:endParaRPr lang="en-US" altLang="en-US"/>
          </a:p>
        </p:txBody>
      </p:sp>
    </p:spTree>
    <p:extLst>
      <p:ext uri="{BB962C8B-B14F-4D97-AF65-F5344CB8AC3E}">
        <p14:creationId xmlns:p14="http://schemas.microsoft.com/office/powerpoint/2010/main" val="13015518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tr" pitchFamily="2" charset="-78"/>
          <a:cs typeface="Titr" pitchFamily="2" charset="-78"/>
        </a:defRPr>
      </a:lvl2pPr>
      <a:lvl3pPr algn="ctr" rtl="0" eaLnBrk="0" fontAlgn="base" hangingPunct="0">
        <a:spcBef>
          <a:spcPct val="0"/>
        </a:spcBef>
        <a:spcAft>
          <a:spcPct val="0"/>
        </a:spcAft>
        <a:defRPr sz="4400">
          <a:solidFill>
            <a:schemeClr val="tx2"/>
          </a:solidFill>
          <a:latin typeface="Titr" pitchFamily="2" charset="-78"/>
          <a:cs typeface="Titr" pitchFamily="2" charset="-78"/>
        </a:defRPr>
      </a:lvl3pPr>
      <a:lvl4pPr algn="ctr" rtl="0" eaLnBrk="0" fontAlgn="base" hangingPunct="0">
        <a:spcBef>
          <a:spcPct val="0"/>
        </a:spcBef>
        <a:spcAft>
          <a:spcPct val="0"/>
        </a:spcAft>
        <a:defRPr sz="4400">
          <a:solidFill>
            <a:schemeClr val="tx2"/>
          </a:solidFill>
          <a:latin typeface="Titr" pitchFamily="2" charset="-78"/>
          <a:cs typeface="Titr" pitchFamily="2" charset="-78"/>
        </a:defRPr>
      </a:lvl4pPr>
      <a:lvl5pPr algn="ctr" rtl="0" eaLnBrk="0" fontAlgn="base" hangingPunct="0">
        <a:spcBef>
          <a:spcPct val="0"/>
        </a:spcBef>
        <a:spcAft>
          <a:spcPct val="0"/>
        </a:spcAft>
        <a:defRPr sz="4400">
          <a:solidFill>
            <a:schemeClr val="tx2"/>
          </a:solidFill>
          <a:latin typeface="Titr" pitchFamily="2" charset="-78"/>
          <a:cs typeface="Titr" pitchFamily="2" charset="-78"/>
        </a:defRPr>
      </a:lvl5pPr>
      <a:lvl6pPr marL="457200" algn="ctr" rtl="0" fontAlgn="base">
        <a:spcBef>
          <a:spcPct val="0"/>
        </a:spcBef>
        <a:spcAft>
          <a:spcPct val="0"/>
        </a:spcAft>
        <a:defRPr sz="4400">
          <a:solidFill>
            <a:schemeClr val="tx2"/>
          </a:solidFill>
          <a:latin typeface="Titr" pitchFamily="2" charset="-78"/>
          <a:cs typeface="Titr" pitchFamily="2" charset="-78"/>
        </a:defRPr>
      </a:lvl6pPr>
      <a:lvl7pPr marL="914400" algn="ctr" rtl="0" fontAlgn="base">
        <a:spcBef>
          <a:spcPct val="0"/>
        </a:spcBef>
        <a:spcAft>
          <a:spcPct val="0"/>
        </a:spcAft>
        <a:defRPr sz="4400">
          <a:solidFill>
            <a:schemeClr val="tx2"/>
          </a:solidFill>
          <a:latin typeface="Titr" pitchFamily="2" charset="-78"/>
          <a:cs typeface="Titr" pitchFamily="2" charset="-78"/>
        </a:defRPr>
      </a:lvl7pPr>
      <a:lvl8pPr marL="1371600" algn="ctr" rtl="0" fontAlgn="base">
        <a:spcBef>
          <a:spcPct val="0"/>
        </a:spcBef>
        <a:spcAft>
          <a:spcPct val="0"/>
        </a:spcAft>
        <a:defRPr sz="4400">
          <a:solidFill>
            <a:schemeClr val="tx2"/>
          </a:solidFill>
          <a:latin typeface="Titr" pitchFamily="2" charset="-78"/>
          <a:cs typeface="Titr" pitchFamily="2" charset="-78"/>
        </a:defRPr>
      </a:lvl8pPr>
      <a:lvl9pPr marL="1828800" algn="ctr" rtl="0" fontAlgn="base">
        <a:spcBef>
          <a:spcPct val="0"/>
        </a:spcBef>
        <a:spcAft>
          <a:spcPct val="0"/>
        </a:spcAft>
        <a:defRPr sz="4400">
          <a:solidFill>
            <a:schemeClr val="tx2"/>
          </a:solidFill>
          <a:latin typeface="Titr" pitchFamily="2" charset="-78"/>
          <a:cs typeface="Titr" pitchFamily="2" charset="-7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Titr" pitchFamily="2" charset="-78"/>
                <a:cs typeface="Titr" pitchFamily="2" charset="-78"/>
              </a:defRPr>
            </a:lvl1pPr>
          </a:lstStyle>
          <a:p>
            <a:pPr>
              <a:defRPr/>
            </a:pPr>
            <a:endParaRPr lang="en-US"/>
          </a:p>
        </p:txBody>
      </p:sp>
      <p:sp>
        <p:nvSpPr>
          <p:cNvPr id="922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Titr" pitchFamily="2" charset="-78"/>
                <a:cs typeface="Titr" pitchFamily="2" charset="-78"/>
              </a:defRPr>
            </a:lvl1pPr>
          </a:lstStyle>
          <a:p>
            <a:pPr>
              <a:defRPr/>
            </a:pPr>
            <a:endParaRPr lang="en-US"/>
          </a:p>
        </p:txBody>
      </p:sp>
      <p:sp>
        <p:nvSpPr>
          <p:cNvPr id="922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Titr" pitchFamily="2" charset="-78"/>
                <a:cs typeface="Titr" pitchFamily="2" charset="-78"/>
              </a:defRPr>
            </a:lvl1pPr>
          </a:lstStyle>
          <a:p>
            <a:pPr>
              <a:defRPr/>
            </a:pPr>
            <a:fld id="{3848792A-10E1-458F-A02E-F5B299F98D76}" type="slidenum">
              <a:rPr lang="ar-SA" altLang="en-US"/>
              <a:pPr>
                <a:defRPr/>
              </a:pPr>
              <a:t>‹#›</a:t>
            </a:fld>
            <a:endParaRPr lang="en-US" altLang="en-US"/>
          </a:p>
        </p:txBody>
      </p:sp>
    </p:spTree>
    <p:extLst>
      <p:ext uri="{BB962C8B-B14F-4D97-AF65-F5344CB8AC3E}">
        <p14:creationId xmlns:p14="http://schemas.microsoft.com/office/powerpoint/2010/main" val="533658810"/>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tr" pitchFamily="2" charset="-78"/>
          <a:cs typeface="Titr" pitchFamily="2" charset="-78"/>
        </a:defRPr>
      </a:lvl2pPr>
      <a:lvl3pPr algn="ctr" rtl="0" eaLnBrk="0" fontAlgn="base" hangingPunct="0">
        <a:spcBef>
          <a:spcPct val="0"/>
        </a:spcBef>
        <a:spcAft>
          <a:spcPct val="0"/>
        </a:spcAft>
        <a:defRPr sz="4400">
          <a:solidFill>
            <a:schemeClr val="tx2"/>
          </a:solidFill>
          <a:latin typeface="Titr" pitchFamily="2" charset="-78"/>
          <a:cs typeface="Titr" pitchFamily="2" charset="-78"/>
        </a:defRPr>
      </a:lvl3pPr>
      <a:lvl4pPr algn="ctr" rtl="0" eaLnBrk="0" fontAlgn="base" hangingPunct="0">
        <a:spcBef>
          <a:spcPct val="0"/>
        </a:spcBef>
        <a:spcAft>
          <a:spcPct val="0"/>
        </a:spcAft>
        <a:defRPr sz="4400">
          <a:solidFill>
            <a:schemeClr val="tx2"/>
          </a:solidFill>
          <a:latin typeface="Titr" pitchFamily="2" charset="-78"/>
          <a:cs typeface="Titr" pitchFamily="2" charset="-78"/>
        </a:defRPr>
      </a:lvl4pPr>
      <a:lvl5pPr algn="ctr" rtl="0" eaLnBrk="0" fontAlgn="base" hangingPunct="0">
        <a:spcBef>
          <a:spcPct val="0"/>
        </a:spcBef>
        <a:spcAft>
          <a:spcPct val="0"/>
        </a:spcAft>
        <a:defRPr sz="4400">
          <a:solidFill>
            <a:schemeClr val="tx2"/>
          </a:solidFill>
          <a:latin typeface="Titr" pitchFamily="2" charset="-78"/>
          <a:cs typeface="Titr" pitchFamily="2" charset="-78"/>
        </a:defRPr>
      </a:lvl5pPr>
      <a:lvl6pPr marL="457200" algn="ctr" rtl="0" fontAlgn="base">
        <a:spcBef>
          <a:spcPct val="0"/>
        </a:spcBef>
        <a:spcAft>
          <a:spcPct val="0"/>
        </a:spcAft>
        <a:defRPr sz="4400">
          <a:solidFill>
            <a:schemeClr val="tx2"/>
          </a:solidFill>
          <a:latin typeface="Titr" pitchFamily="2" charset="-78"/>
          <a:cs typeface="Titr" pitchFamily="2" charset="-78"/>
        </a:defRPr>
      </a:lvl6pPr>
      <a:lvl7pPr marL="914400" algn="ctr" rtl="0" fontAlgn="base">
        <a:spcBef>
          <a:spcPct val="0"/>
        </a:spcBef>
        <a:spcAft>
          <a:spcPct val="0"/>
        </a:spcAft>
        <a:defRPr sz="4400">
          <a:solidFill>
            <a:schemeClr val="tx2"/>
          </a:solidFill>
          <a:latin typeface="Titr" pitchFamily="2" charset="-78"/>
          <a:cs typeface="Titr" pitchFamily="2" charset="-78"/>
        </a:defRPr>
      </a:lvl7pPr>
      <a:lvl8pPr marL="1371600" algn="ctr" rtl="0" fontAlgn="base">
        <a:spcBef>
          <a:spcPct val="0"/>
        </a:spcBef>
        <a:spcAft>
          <a:spcPct val="0"/>
        </a:spcAft>
        <a:defRPr sz="4400">
          <a:solidFill>
            <a:schemeClr val="tx2"/>
          </a:solidFill>
          <a:latin typeface="Titr" pitchFamily="2" charset="-78"/>
          <a:cs typeface="Titr" pitchFamily="2" charset="-78"/>
        </a:defRPr>
      </a:lvl8pPr>
      <a:lvl9pPr marL="1828800" algn="ctr" rtl="0" fontAlgn="base">
        <a:spcBef>
          <a:spcPct val="0"/>
        </a:spcBef>
        <a:spcAft>
          <a:spcPct val="0"/>
        </a:spcAft>
        <a:defRPr sz="4400">
          <a:solidFill>
            <a:schemeClr val="tx2"/>
          </a:solidFill>
          <a:latin typeface="Titr" pitchFamily="2" charset="-78"/>
          <a:cs typeface="Titr" pitchFamily="2" charset="-7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w="25400">
            <a:solidFill>
              <a:schemeClr val="tx1"/>
            </a:solidFill>
            <a:miter lim="800000"/>
            <a:headEnd/>
            <a:tailEnd/>
          </a:ln>
        </p:spPr>
        <p:txBody>
          <a:bodyPr/>
          <a:lstStyle/>
          <a:p>
            <a:pPr rtl="1" eaLnBrk="1" hangingPunct="1"/>
            <a:r>
              <a:rPr lang="fa-IR" altLang="en-US" b="1" dirty="0">
                <a:cs typeface="B Zar" panose="00000400000000000000" pitchFamily="2" charset="-78"/>
              </a:rPr>
              <a:t>مدیریت پروژه های فناوری اطلاعات</a:t>
            </a:r>
            <a:endParaRPr lang="en-US" altLang="en-US" b="1" dirty="0">
              <a:cs typeface="B Zar" panose="00000400000000000000" pitchFamily="2" charset="-78"/>
            </a:endParaRPr>
          </a:p>
        </p:txBody>
      </p:sp>
      <p:sp>
        <p:nvSpPr>
          <p:cNvPr id="16387" name="Rectangle 3"/>
          <p:cNvSpPr>
            <a:spLocks noGrp="1" noChangeArrowheads="1"/>
          </p:cNvSpPr>
          <p:nvPr>
            <p:ph type="subTitle" idx="1"/>
          </p:nvPr>
        </p:nvSpPr>
        <p:spPr>
          <a:ln>
            <a:miter lim="800000"/>
            <a:headEnd/>
            <a:tailEnd/>
          </a:ln>
        </p:spPr>
        <p:txBody>
          <a:bodyPr anchor="ctr"/>
          <a:lstStyle/>
          <a:p>
            <a:pPr rtl="1" eaLnBrk="1" hangingPunct="1">
              <a:defRPr/>
            </a:pPr>
            <a:r>
              <a:rPr lang="fa-IR" dirty="0">
                <a:effectLst>
                  <a:outerShdw blurRad="38100" dist="38100" dir="2700000" algn="tl">
                    <a:srgbClr val="000000">
                      <a:alpha val="43137"/>
                    </a:srgbClr>
                  </a:outerShdw>
                </a:effectLst>
                <a:cs typeface="B Zar" pitchFamily="2" charset="-78"/>
              </a:rPr>
              <a:t>دانشکده مهندسی کامپیوتر و فناوری اطلاعات </a:t>
            </a:r>
          </a:p>
          <a:p>
            <a:pPr rtl="1" eaLnBrk="1" hangingPunct="1">
              <a:defRPr/>
            </a:pPr>
            <a:r>
              <a:rPr lang="fa-IR" sz="2800" dirty="0">
                <a:cs typeface="B Zar" pitchFamily="2" charset="-78"/>
              </a:rPr>
              <a:t>رشته مهندسی فناوری اطلاعات</a:t>
            </a:r>
          </a:p>
          <a:p>
            <a:pPr rtl="1" eaLnBrk="1" hangingPunct="1">
              <a:defRPr/>
            </a:pPr>
            <a:r>
              <a:rPr lang="fa-IR" sz="2400" i="1" dirty="0">
                <a:cs typeface="B Zar" pitchFamily="2" charset="-78"/>
              </a:rPr>
              <a:t>دوره کارشناسی</a:t>
            </a:r>
            <a:endParaRPr lang="en-US" sz="2400" i="1" dirty="0">
              <a:cs typeface="B Zar" pitchFamily="2" charset="-78"/>
            </a:endParaRPr>
          </a:p>
        </p:txBody>
      </p:sp>
    </p:spTree>
    <p:extLst>
      <p:ext uri="{BB962C8B-B14F-4D97-AF65-F5344CB8AC3E}">
        <p14:creationId xmlns:p14="http://schemas.microsoft.com/office/powerpoint/2010/main" val="2061421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5613" y="273050"/>
            <a:ext cx="8231187" cy="1144588"/>
          </a:xfrm>
          <a:noFill/>
          <a:ln w="19050" cap="flat">
            <a:solidFill>
              <a:schemeClr val="tx1"/>
            </a:solidFill>
            <a:miter lim="800000"/>
            <a:headEnd/>
            <a:tailEnd/>
          </a:ln>
        </p:spPr>
        <p:txBody>
          <a:bodyPr lIns="90000" tIns="46800" rIns="90000" bIns="46800"/>
          <a:lstStyle/>
          <a:p>
            <a:pPr rtl="1" eaLnBrk="1" hangingPunct="1"/>
            <a:r>
              <a:rPr lang="fa-IR" altLang="en-US" sz="3600" b="1">
                <a:cs typeface="B Zar" panose="00000400000000000000" pitchFamily="2" charset="-78"/>
              </a:rPr>
              <a:t> سرفصل های تدریس (کلاس)</a:t>
            </a:r>
            <a:endParaRPr lang="en-US" altLang="en-US" sz="3600" b="1">
              <a:cs typeface="B Zar" panose="00000400000000000000" pitchFamily="2" charset="-78"/>
            </a:endParaRPr>
          </a:p>
        </p:txBody>
      </p:sp>
      <p:sp>
        <p:nvSpPr>
          <p:cNvPr id="4099" name="Rectangle 3"/>
          <p:cNvSpPr>
            <a:spLocks noGrp="1" noChangeArrowheads="1"/>
          </p:cNvSpPr>
          <p:nvPr>
            <p:ph type="body" idx="1"/>
          </p:nvPr>
        </p:nvSpPr>
        <p:spPr>
          <a:xfrm>
            <a:off x="457200" y="1600200"/>
            <a:ext cx="8229600" cy="4925144"/>
          </a:xfrm>
          <a:ln>
            <a:miter lim="800000"/>
            <a:headEnd/>
            <a:tailEnd/>
          </a:ln>
        </p:spPr>
        <p:txBody>
          <a:bodyPr>
            <a:normAutofit fontScale="55000" lnSpcReduction="20000"/>
          </a:bodyPr>
          <a:lstStyle/>
          <a:p>
            <a:pPr algn="r" rtl="1" eaLnBrk="1" hangingPunct="1">
              <a:defRPr/>
            </a:pPr>
            <a:r>
              <a:rPr lang="fa-IR" dirty="0">
                <a:effectLst>
                  <a:outerShdw blurRad="38100" dist="38100" dir="2700000" algn="tl">
                    <a:srgbClr val="000000">
                      <a:alpha val="43137"/>
                    </a:srgbClr>
                  </a:outerShdw>
                </a:effectLst>
                <a:cs typeface="B Nazanin" pitchFamily="2" charset="-78"/>
              </a:rPr>
              <a:t>چارچوب و معماری مفهومی سامانه های فناوری اطلاعات </a:t>
            </a:r>
            <a:r>
              <a:rPr lang="en-US" dirty="0">
                <a:effectLst>
                  <a:outerShdw blurRad="38100" dist="38100" dir="2700000" algn="tl">
                    <a:srgbClr val="000000">
                      <a:alpha val="43137"/>
                    </a:srgbClr>
                  </a:outerShdw>
                </a:effectLst>
                <a:cs typeface="B Nazanin" pitchFamily="2" charset="-78"/>
              </a:rPr>
              <a:t>(ITS)</a:t>
            </a:r>
            <a:r>
              <a:rPr lang="fa-IR" dirty="0">
                <a:effectLst>
                  <a:outerShdw blurRad="38100" dist="38100" dir="2700000" algn="tl">
                    <a:srgbClr val="000000">
                      <a:alpha val="43137"/>
                    </a:srgbClr>
                  </a:outerShdw>
                </a:effectLst>
                <a:cs typeface="B Nazanin" pitchFamily="2" charset="-78"/>
              </a:rPr>
              <a:t> </a:t>
            </a:r>
          </a:p>
          <a:p>
            <a:pPr algn="r" rtl="1" eaLnBrk="1" hangingPunct="1">
              <a:defRPr/>
            </a:pPr>
            <a:r>
              <a:rPr lang="fa-IR" dirty="0">
                <a:effectLst>
                  <a:outerShdw blurRad="38100" dist="38100" dir="2700000" algn="tl">
                    <a:srgbClr val="000000">
                      <a:alpha val="43137"/>
                    </a:srgbClr>
                  </a:outerShdw>
                </a:effectLst>
                <a:cs typeface="B Nazanin" pitchFamily="2" charset="-78"/>
              </a:rPr>
              <a:t> مقدمه ای بر پروژه های فناوری اطلاعات</a:t>
            </a:r>
          </a:p>
          <a:p>
            <a:pPr algn="r" rtl="1" eaLnBrk="1" hangingPunct="1">
              <a:defRPr/>
            </a:pPr>
            <a:r>
              <a:rPr lang="fa-IR" dirty="0">
                <a:effectLst>
                  <a:outerShdw blurRad="38100" dist="38100" dir="2700000" algn="tl">
                    <a:srgbClr val="000000">
                      <a:alpha val="43137"/>
                    </a:srgbClr>
                  </a:outerShdw>
                </a:effectLst>
                <a:cs typeface="B Nazanin" pitchFamily="2" charset="-78"/>
              </a:rPr>
              <a:t> مدیریت پروژه های فناوری اطلاعات</a:t>
            </a:r>
          </a:p>
          <a:p>
            <a:pPr lvl="1" algn="r" rtl="1" eaLnBrk="1" hangingPunct="1">
              <a:defRPr/>
            </a:pPr>
            <a:r>
              <a:rPr lang="fa-IR" dirty="0">
                <a:effectLst>
                  <a:outerShdw blurRad="38100" dist="38100" dir="2700000" algn="tl">
                    <a:srgbClr val="000000">
                      <a:alpha val="43137"/>
                    </a:srgbClr>
                  </a:outerShdw>
                </a:effectLst>
                <a:cs typeface="B Nazanin" pitchFamily="2" charset="-78"/>
              </a:rPr>
              <a:t> مقدمه ای بر مدیریت پروژه</a:t>
            </a:r>
          </a:p>
          <a:p>
            <a:pPr lvl="1" algn="r" rtl="1" eaLnBrk="1" hangingPunct="1">
              <a:defRPr/>
            </a:pPr>
            <a:r>
              <a:rPr lang="fa-IR" dirty="0">
                <a:effectLst>
                  <a:outerShdw blurRad="38100" dist="38100" dir="2700000" algn="tl">
                    <a:srgbClr val="000000">
                      <a:alpha val="43137"/>
                    </a:srgbClr>
                  </a:outerShdw>
                </a:effectLst>
                <a:cs typeface="B Nazanin" pitchFamily="2" charset="-78"/>
              </a:rPr>
              <a:t> مدیریت پروژه و زمینه فناوری اطلاعات</a:t>
            </a:r>
          </a:p>
          <a:p>
            <a:pPr lvl="1" algn="r" rtl="1" eaLnBrk="1" hangingPunct="1">
              <a:defRPr/>
            </a:pPr>
            <a:r>
              <a:rPr lang="fa-IR" dirty="0">
                <a:effectLst>
                  <a:outerShdw blurRad="38100" dist="38100" dir="2700000" algn="tl">
                    <a:srgbClr val="000000">
                      <a:alpha val="43137"/>
                    </a:srgbClr>
                  </a:outerShdw>
                </a:effectLst>
                <a:cs typeface="B Nazanin" pitchFamily="2" charset="-78"/>
              </a:rPr>
              <a:t> گروه های فرآیند در مدیریت پروژه</a:t>
            </a:r>
          </a:p>
          <a:p>
            <a:pPr lvl="1" algn="r" rtl="1" eaLnBrk="1" hangingPunct="1">
              <a:defRPr/>
            </a:pPr>
            <a:r>
              <a:rPr lang="fa-IR" dirty="0">
                <a:effectLst>
                  <a:outerShdw blurRad="38100" dist="38100" dir="2700000" algn="tl">
                    <a:srgbClr val="000000">
                      <a:alpha val="43137"/>
                    </a:srgbClr>
                  </a:outerShdw>
                </a:effectLst>
                <a:cs typeface="B Nazanin" pitchFamily="2" charset="-78"/>
              </a:rPr>
              <a:t> مدیریت یکپارچگی پروژه</a:t>
            </a:r>
          </a:p>
          <a:p>
            <a:pPr lvl="1" algn="r" rtl="1" eaLnBrk="1" hangingPunct="1">
              <a:defRPr/>
            </a:pPr>
            <a:r>
              <a:rPr lang="fa-IR" dirty="0">
                <a:effectLst>
                  <a:outerShdw blurRad="38100" dist="38100" dir="2700000" algn="tl">
                    <a:srgbClr val="000000">
                      <a:alpha val="43137"/>
                    </a:srgbClr>
                  </a:outerShdw>
                </a:effectLst>
                <a:cs typeface="B Nazanin" pitchFamily="2" charset="-78"/>
              </a:rPr>
              <a:t>مدیریت محدوده پروژه</a:t>
            </a:r>
          </a:p>
          <a:p>
            <a:pPr lvl="1" algn="r" rtl="1" eaLnBrk="1" hangingPunct="1">
              <a:defRPr/>
            </a:pPr>
            <a:r>
              <a:rPr lang="fa-IR" dirty="0">
                <a:effectLst>
                  <a:outerShdw blurRad="38100" dist="38100" dir="2700000" algn="tl">
                    <a:srgbClr val="000000">
                      <a:alpha val="43137"/>
                    </a:srgbClr>
                  </a:outerShdw>
                </a:effectLst>
                <a:cs typeface="B Nazanin" pitchFamily="2" charset="-78"/>
              </a:rPr>
              <a:t>مدیریت زمان پروژه</a:t>
            </a:r>
          </a:p>
          <a:p>
            <a:pPr lvl="1" algn="r" rtl="1" eaLnBrk="1" hangingPunct="1">
              <a:defRPr/>
            </a:pPr>
            <a:r>
              <a:rPr lang="fa-IR" dirty="0">
                <a:effectLst>
                  <a:outerShdw blurRad="38100" dist="38100" dir="2700000" algn="tl">
                    <a:srgbClr val="000000">
                      <a:alpha val="43137"/>
                    </a:srgbClr>
                  </a:outerShdw>
                </a:effectLst>
                <a:cs typeface="B Nazanin" pitchFamily="2" charset="-78"/>
              </a:rPr>
              <a:t>مدیریت هزینه پروژه</a:t>
            </a:r>
          </a:p>
          <a:p>
            <a:pPr lvl="1" algn="r" rtl="1" eaLnBrk="1" hangingPunct="1">
              <a:defRPr/>
            </a:pPr>
            <a:r>
              <a:rPr lang="fa-IR" dirty="0">
                <a:effectLst>
                  <a:outerShdw blurRad="38100" dist="38100" dir="2700000" algn="tl">
                    <a:srgbClr val="000000">
                      <a:alpha val="43137"/>
                    </a:srgbClr>
                  </a:outerShdw>
                </a:effectLst>
                <a:cs typeface="B Nazanin" pitchFamily="2" charset="-78"/>
              </a:rPr>
              <a:t>مدیریت کیفیت پروژه</a:t>
            </a:r>
          </a:p>
          <a:p>
            <a:pPr lvl="1" algn="r" rtl="1" eaLnBrk="1" hangingPunct="1">
              <a:defRPr/>
            </a:pPr>
            <a:r>
              <a:rPr lang="fa-IR" dirty="0">
                <a:effectLst>
                  <a:outerShdw blurRad="38100" dist="38100" dir="2700000" algn="tl">
                    <a:srgbClr val="000000">
                      <a:alpha val="43137"/>
                    </a:srgbClr>
                  </a:outerShdw>
                </a:effectLst>
                <a:cs typeface="B Nazanin" pitchFamily="2" charset="-78"/>
              </a:rPr>
              <a:t>مدیریت منابع انسانی پروژه</a:t>
            </a:r>
          </a:p>
          <a:p>
            <a:pPr lvl="1" algn="r" rtl="1" eaLnBrk="1" hangingPunct="1">
              <a:defRPr/>
            </a:pPr>
            <a:r>
              <a:rPr lang="fa-IR" dirty="0">
                <a:effectLst>
                  <a:outerShdw blurRad="38100" dist="38100" dir="2700000" algn="tl">
                    <a:srgbClr val="000000">
                      <a:alpha val="43137"/>
                    </a:srgbClr>
                  </a:outerShdw>
                </a:effectLst>
                <a:cs typeface="B Nazanin" pitchFamily="2" charset="-78"/>
              </a:rPr>
              <a:t>مدیریت ارتباطات پروژه</a:t>
            </a:r>
          </a:p>
          <a:p>
            <a:pPr lvl="1" algn="r" rtl="1" eaLnBrk="1" hangingPunct="1">
              <a:defRPr/>
            </a:pPr>
            <a:r>
              <a:rPr lang="fa-IR" dirty="0">
                <a:effectLst>
                  <a:outerShdw blurRad="38100" dist="38100" dir="2700000" algn="tl">
                    <a:srgbClr val="000000">
                      <a:alpha val="43137"/>
                    </a:srgbClr>
                  </a:outerShdw>
                </a:effectLst>
                <a:cs typeface="B Nazanin" pitchFamily="2" charset="-78"/>
              </a:rPr>
              <a:t>مدیریت ریسک پروژه</a:t>
            </a:r>
          </a:p>
          <a:p>
            <a:pPr lvl="1" algn="r" rtl="1" eaLnBrk="1" hangingPunct="1">
              <a:defRPr/>
            </a:pPr>
            <a:r>
              <a:rPr lang="fa-IR" dirty="0">
                <a:effectLst>
                  <a:outerShdw blurRad="38100" dist="38100" dir="2700000" algn="tl">
                    <a:srgbClr val="000000">
                      <a:alpha val="43137"/>
                    </a:srgbClr>
                  </a:outerShdw>
                </a:effectLst>
                <a:cs typeface="B Nazanin" pitchFamily="2" charset="-78"/>
              </a:rPr>
              <a:t>مدیریت تدارک و تامین پروژه</a:t>
            </a:r>
          </a:p>
          <a:p>
            <a:pPr lvl="1" algn="r" rtl="1" eaLnBrk="1" hangingPunct="1">
              <a:defRPr/>
            </a:pPr>
            <a:r>
              <a:rPr lang="fa-IR" dirty="0">
                <a:effectLst>
                  <a:outerShdw blurRad="38100" dist="38100" dir="2700000" algn="tl">
                    <a:srgbClr val="000000">
                      <a:alpha val="43137"/>
                    </a:srgbClr>
                  </a:outerShdw>
                </a:effectLst>
                <a:cs typeface="B Nazanin" pitchFamily="2" charset="-78"/>
              </a:rPr>
              <a:t>مدیریت ذی نفعان پروژه</a:t>
            </a:r>
          </a:p>
          <a:p>
            <a:pPr algn="r" rtl="1" eaLnBrk="1" hangingPunct="1">
              <a:defRPr/>
            </a:pPr>
            <a:r>
              <a:rPr lang="fa-IR" dirty="0">
                <a:effectLst>
                  <a:outerShdw blurRad="38100" dist="38100" dir="2700000" algn="tl">
                    <a:srgbClr val="000000">
                      <a:alpha val="43137"/>
                    </a:srgbClr>
                  </a:outerShdw>
                </a:effectLst>
                <a:cs typeface="B Nazanin" pitchFamily="2" charset="-78"/>
              </a:rPr>
              <a:t>ابزارهای نرم افزاری برای مدیریت پروژه (نرم افزار </a:t>
            </a:r>
            <a:r>
              <a:rPr lang="en-US" dirty="0">
                <a:effectLst>
                  <a:outerShdw blurRad="38100" dist="38100" dir="2700000" algn="tl">
                    <a:srgbClr val="000000">
                      <a:alpha val="43137"/>
                    </a:srgbClr>
                  </a:outerShdw>
                </a:effectLst>
                <a:cs typeface="B Nazanin" pitchFamily="2" charset="-78"/>
              </a:rPr>
              <a:t>MSP</a:t>
            </a:r>
            <a:r>
              <a:rPr lang="fa-IR" dirty="0">
                <a:effectLst>
                  <a:outerShdw blurRad="38100" dist="38100" dir="2700000" algn="tl">
                    <a:srgbClr val="000000">
                      <a:alpha val="43137"/>
                    </a:srgbClr>
                  </a:outerShdw>
                </a:effectLst>
                <a:cs typeface="B Nazanin" pitchFamily="2" charset="-78"/>
              </a:rPr>
              <a:t>)</a:t>
            </a:r>
          </a:p>
          <a:p>
            <a:pPr lvl="1" algn="r" rtl="1" eaLnBrk="1" hangingPunct="1">
              <a:defRPr/>
            </a:pPr>
            <a:r>
              <a:rPr lang="fa-IR" dirty="0">
                <a:effectLst>
                  <a:outerShdw blurRad="38100" dist="38100" dir="2700000" algn="tl">
                    <a:srgbClr val="000000">
                      <a:alpha val="43137"/>
                    </a:srgbClr>
                  </a:outerShdw>
                </a:effectLst>
                <a:cs typeface="B Nazanin" pitchFamily="2" charset="-78"/>
              </a:rPr>
              <a:t>سامانه های اینترنتی مدیریت پروژه</a:t>
            </a:r>
          </a:p>
          <a:p>
            <a:pPr algn="r" rtl="1" eaLnBrk="1" hangingPunct="1">
              <a:defRPr/>
            </a:pPr>
            <a:r>
              <a:rPr lang="fa-IR" dirty="0">
                <a:effectLst>
                  <a:outerShdw blurRad="38100" dist="38100" dir="2700000" algn="tl">
                    <a:srgbClr val="000000">
                      <a:alpha val="43137"/>
                    </a:srgbClr>
                  </a:outerShdw>
                </a:effectLst>
                <a:cs typeface="B Nazanin" pitchFamily="2" charset="-78"/>
              </a:rPr>
              <a:t> خدمات مدیریت الکترونیکی پروژه</a:t>
            </a:r>
            <a:endParaRPr lang="en-US" dirty="0">
              <a:effectLst>
                <a:outerShdw blurRad="38100" dist="38100" dir="2700000" algn="tl">
                  <a:srgbClr val="000000">
                    <a:alpha val="43137"/>
                  </a:srgbClr>
                </a:outerShdw>
              </a:effectLst>
              <a:cs typeface="B Nazanin" pitchFamily="2" charset="-78"/>
            </a:endParaRPr>
          </a:p>
          <a:p>
            <a:pPr algn="r" rtl="1" eaLnBrk="1" hangingPunct="1">
              <a:defRPr/>
            </a:pPr>
            <a:endParaRPr lang="en-US" dirty="0">
              <a:effectLst>
                <a:outerShdw blurRad="38100" dist="38100" dir="2700000" algn="tl">
                  <a:srgbClr val="000000">
                    <a:alpha val="43137"/>
                  </a:srgbClr>
                </a:outerShdw>
              </a:effectLst>
              <a:cs typeface="B Nazanin" pitchFamily="2" charset="-78"/>
            </a:endParaRPr>
          </a:p>
        </p:txBody>
      </p:sp>
    </p:spTree>
    <p:extLst>
      <p:ext uri="{BB962C8B-B14F-4D97-AF65-F5344CB8AC3E}">
        <p14:creationId xmlns:p14="http://schemas.microsoft.com/office/powerpoint/2010/main" val="42606323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w="19050" cap="flat">
            <a:solidFill>
              <a:schemeClr val="tx1"/>
            </a:solidFill>
            <a:miter lim="800000"/>
            <a:headEnd/>
            <a:tailEnd/>
          </a:ln>
        </p:spPr>
        <p:txBody>
          <a:bodyPr lIns="90000" tIns="46800" rIns="90000" bIns="46800"/>
          <a:lstStyle/>
          <a:p>
            <a:pPr rtl="1" eaLnBrk="1" hangingPunct="1">
              <a:defRPr/>
            </a:pPr>
            <a:r>
              <a:rPr lang="fa-IR" b="1" dirty="0">
                <a:effectLst>
                  <a:outerShdw blurRad="38100" dist="38100" dir="2700000" algn="tl">
                    <a:srgbClr val="000000">
                      <a:alpha val="43137"/>
                    </a:srgbClr>
                  </a:outerShdw>
                </a:effectLst>
                <a:cs typeface="B Zar" pitchFamily="2" charset="-78"/>
              </a:rPr>
              <a:t>منابع و مراجع</a:t>
            </a:r>
            <a:endParaRPr lang="en-US" b="1" dirty="0">
              <a:effectLst>
                <a:outerShdw blurRad="38100" dist="38100" dir="2700000" algn="tl">
                  <a:srgbClr val="000000">
                    <a:alpha val="43137"/>
                  </a:srgbClr>
                </a:outerShdw>
              </a:effectLst>
              <a:cs typeface="B Zar" pitchFamily="2" charset="-78"/>
            </a:endParaRPr>
          </a:p>
        </p:txBody>
      </p:sp>
      <p:sp>
        <p:nvSpPr>
          <p:cNvPr id="14339" name="Rectangle 3"/>
          <p:cNvSpPr>
            <a:spLocks noGrp="1" noChangeArrowheads="1"/>
          </p:cNvSpPr>
          <p:nvPr>
            <p:ph type="subTitle" idx="1"/>
          </p:nvPr>
        </p:nvSpPr>
        <p:spPr>
          <a:noFill/>
        </p:spPr>
        <p:txBody>
          <a:bodyPr/>
          <a:lstStyle/>
          <a:p>
            <a:pPr algn="r" rtl="1" eaLnBrk="1" hangingPunct="1"/>
            <a:r>
              <a:rPr lang="fa-IR" altLang="en-US"/>
              <a:t> </a:t>
            </a:r>
          </a:p>
        </p:txBody>
      </p:sp>
    </p:spTree>
    <p:extLst>
      <p:ext uri="{BB962C8B-B14F-4D97-AF65-F5344CB8AC3E}">
        <p14:creationId xmlns:p14="http://schemas.microsoft.com/office/powerpoint/2010/main" val="36078924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5613" y="273050"/>
            <a:ext cx="8231187" cy="1144588"/>
          </a:xfrm>
          <a:noFill/>
          <a:ln w="19050" cap="flat">
            <a:solidFill>
              <a:schemeClr val="tx1"/>
            </a:solidFill>
            <a:miter lim="800000"/>
            <a:headEnd/>
            <a:tailEnd/>
          </a:ln>
        </p:spPr>
        <p:txBody>
          <a:bodyPr lIns="90000" tIns="46800" rIns="90000" bIns="46800"/>
          <a:lstStyle/>
          <a:p>
            <a:pPr rtl="1" eaLnBrk="1" hangingPunct="1"/>
            <a:r>
              <a:rPr lang="fa-IR" altLang="en-US" sz="3600" b="1">
                <a:cs typeface="B Zar" panose="00000400000000000000" pitchFamily="2" charset="-78"/>
              </a:rPr>
              <a:t> منابع و مراجع</a:t>
            </a:r>
            <a:endParaRPr lang="en-US" altLang="en-US" sz="3600" b="1">
              <a:cs typeface="B Zar" panose="00000400000000000000" pitchFamily="2" charset="-78"/>
            </a:endParaRPr>
          </a:p>
        </p:txBody>
      </p:sp>
      <p:sp>
        <p:nvSpPr>
          <p:cNvPr id="4099" name="Rectangle 3"/>
          <p:cNvSpPr>
            <a:spLocks noGrp="1" noChangeArrowheads="1"/>
          </p:cNvSpPr>
          <p:nvPr>
            <p:ph type="body" idx="1"/>
          </p:nvPr>
        </p:nvSpPr>
        <p:spPr>
          <a:ln>
            <a:miter lim="800000"/>
            <a:headEnd/>
            <a:tailEnd/>
          </a:ln>
        </p:spPr>
        <p:txBody>
          <a:bodyPr>
            <a:normAutofit fontScale="92500" lnSpcReduction="20000"/>
          </a:bodyPr>
          <a:lstStyle/>
          <a:p>
            <a:pPr marL="352185" indent="-352185" algn="r" defTabSz="939162" rtl="1" eaLnBrk="1" hangingPunct="1">
              <a:defRPr/>
            </a:pPr>
            <a:r>
              <a:rPr lang="en-US" b="1" u="sng" dirty="0">
                <a:effectLst>
                  <a:outerShdw blurRad="38100" dist="38100" dir="2700000" algn="tl">
                    <a:srgbClr val="000000">
                      <a:alpha val="43137"/>
                    </a:srgbClr>
                  </a:outerShdw>
                </a:effectLst>
                <a:cs typeface="B Zar" panose="00000400000000000000" pitchFamily="2" charset="-78"/>
              </a:rPr>
              <a:t> </a:t>
            </a:r>
            <a:r>
              <a:rPr lang="fa-IR" sz="2700" b="1" u="sng" dirty="0">
                <a:solidFill>
                  <a:srgbClr val="333399"/>
                </a:solidFill>
                <a:effectLst>
                  <a:outerShdw blurRad="38100" dist="38100" dir="2700000" algn="tl">
                    <a:srgbClr val="000000">
                      <a:alpha val="43137"/>
                    </a:srgbClr>
                  </a:outerShdw>
                </a:effectLst>
                <a:latin typeface="Arial"/>
                <a:cs typeface="B Zar" panose="00000400000000000000" pitchFamily="2" charset="-78"/>
              </a:rPr>
              <a:t>جزوه و اسلايدهای کلاسی (مرجع اصلی)</a:t>
            </a:r>
          </a:p>
          <a:p>
            <a:pPr marL="352185" indent="-352185" algn="r" defTabSz="939162" rtl="1" eaLnBrk="1" hangingPunct="1">
              <a:defRPr/>
            </a:pPr>
            <a:r>
              <a:rPr lang="fa-IR" sz="2700" b="1" u="sng" dirty="0">
                <a:solidFill>
                  <a:srgbClr val="333399"/>
                </a:solidFill>
                <a:effectLst>
                  <a:outerShdw blurRad="38100" dist="38100" dir="2700000" algn="tl">
                    <a:srgbClr val="000000">
                      <a:alpha val="43137"/>
                    </a:srgbClr>
                  </a:outerShdw>
                </a:effectLst>
                <a:latin typeface="Arial"/>
                <a:cs typeface="B Zar" panose="00000400000000000000" pitchFamily="2" charset="-78"/>
              </a:rPr>
              <a:t>کتاب درسی:</a:t>
            </a:r>
          </a:p>
          <a:p>
            <a:pPr marL="352185" indent="-352185" defTabSz="939162" eaLnBrk="1" hangingPunct="1">
              <a:defRPr/>
            </a:pPr>
            <a:r>
              <a:rPr lang="en-US" sz="2700" dirty="0">
                <a:solidFill>
                  <a:srgbClr val="333399"/>
                </a:solidFill>
                <a:latin typeface="Arial"/>
                <a:cs typeface="Zar"/>
              </a:rPr>
              <a:t>Kathy Schwalbe, </a:t>
            </a:r>
            <a:r>
              <a:rPr lang="pt-BR" sz="2700" b="1" dirty="0">
                <a:solidFill>
                  <a:srgbClr val="333399"/>
                </a:solidFill>
                <a:effectLst>
                  <a:outerShdw blurRad="38100" dist="38100" dir="2700000" algn="tl">
                    <a:srgbClr val="000000">
                      <a:alpha val="43137"/>
                    </a:srgbClr>
                  </a:outerShdw>
                </a:effectLst>
                <a:latin typeface="Arial"/>
                <a:cs typeface="Zar"/>
              </a:rPr>
              <a:t>INFORMATION TECHNOLOGY</a:t>
            </a:r>
            <a:r>
              <a:rPr lang="fa-IR" sz="2700" b="1" dirty="0">
                <a:solidFill>
                  <a:srgbClr val="333399"/>
                </a:solidFill>
                <a:effectLst>
                  <a:outerShdw blurRad="38100" dist="38100" dir="2700000" algn="tl">
                    <a:srgbClr val="000000">
                      <a:alpha val="43137"/>
                    </a:srgbClr>
                  </a:outerShdw>
                </a:effectLst>
                <a:latin typeface="Arial"/>
                <a:cs typeface="Zar"/>
              </a:rPr>
              <a:t> </a:t>
            </a:r>
            <a:r>
              <a:rPr lang="pt-BR" sz="2700" b="1" dirty="0">
                <a:solidFill>
                  <a:srgbClr val="333399"/>
                </a:solidFill>
                <a:effectLst>
                  <a:outerShdw blurRad="38100" dist="38100" dir="2700000" algn="tl">
                    <a:srgbClr val="000000">
                      <a:alpha val="43137"/>
                    </a:srgbClr>
                  </a:outerShdw>
                </a:effectLst>
                <a:latin typeface="Arial"/>
                <a:cs typeface="Zar"/>
              </a:rPr>
              <a:t>PROJECT MANAGEMENT</a:t>
            </a:r>
            <a:r>
              <a:rPr lang="en-US" sz="2700" b="1" dirty="0">
                <a:solidFill>
                  <a:srgbClr val="333399"/>
                </a:solidFill>
                <a:effectLst>
                  <a:outerShdw blurRad="38100" dist="38100" dir="2700000" algn="tl">
                    <a:srgbClr val="000000">
                      <a:alpha val="43137"/>
                    </a:srgbClr>
                  </a:outerShdw>
                </a:effectLst>
                <a:latin typeface="Arial"/>
                <a:cs typeface="Zar"/>
              </a:rPr>
              <a:t> (Seventh Edition)</a:t>
            </a:r>
            <a:r>
              <a:rPr lang="en-US" sz="2700" dirty="0">
                <a:solidFill>
                  <a:srgbClr val="333399"/>
                </a:solidFill>
                <a:latin typeface="Arial"/>
                <a:cs typeface="Zar"/>
              </a:rPr>
              <a:t>, Course Technology, 2014.</a:t>
            </a:r>
          </a:p>
          <a:p>
            <a:pPr marL="352185" indent="-352185" algn="r" defTabSz="939162" rtl="1" eaLnBrk="1" hangingPunct="1">
              <a:defRPr/>
            </a:pPr>
            <a:r>
              <a:rPr lang="fa-IR" sz="2700" b="1" u="sng" dirty="0">
                <a:solidFill>
                  <a:srgbClr val="333399"/>
                </a:solidFill>
                <a:effectLst>
                  <a:outerShdw blurRad="38100" dist="38100" dir="2700000" algn="tl">
                    <a:srgbClr val="000000">
                      <a:alpha val="43137"/>
                    </a:srgbClr>
                  </a:outerShdw>
                </a:effectLst>
                <a:latin typeface="Arial"/>
                <a:cs typeface="B Zar" panose="00000400000000000000" pitchFamily="2" charset="-78"/>
              </a:rPr>
              <a:t>کتب مرجع</a:t>
            </a:r>
            <a:r>
              <a:rPr lang="fa-IR" sz="2700" dirty="0">
                <a:solidFill>
                  <a:srgbClr val="333399"/>
                </a:solidFill>
                <a:latin typeface="Arial"/>
                <a:cs typeface="Zar"/>
              </a:rPr>
              <a:t>:</a:t>
            </a:r>
            <a:endParaRPr lang="en-US" sz="2700" dirty="0">
              <a:solidFill>
                <a:srgbClr val="333399"/>
              </a:solidFill>
              <a:latin typeface="Arial"/>
              <a:cs typeface="Zar"/>
            </a:endParaRPr>
          </a:p>
          <a:p>
            <a:pPr marL="352185" indent="-352185" defTabSz="939162" eaLnBrk="1" hangingPunct="1">
              <a:defRPr/>
            </a:pPr>
            <a:r>
              <a:rPr lang="en-US" sz="2700" dirty="0">
                <a:solidFill>
                  <a:srgbClr val="333399"/>
                </a:solidFill>
                <a:latin typeface="Arial"/>
                <a:cs typeface="Zar"/>
              </a:rPr>
              <a:t>Jack T. </a:t>
            </a:r>
            <a:r>
              <a:rPr lang="en-US" sz="2700" dirty="0" err="1">
                <a:solidFill>
                  <a:srgbClr val="333399"/>
                </a:solidFill>
                <a:latin typeface="Arial"/>
                <a:cs typeface="Zar"/>
              </a:rPr>
              <a:t>Marchewka</a:t>
            </a:r>
            <a:r>
              <a:rPr lang="en-US" sz="2700" dirty="0">
                <a:solidFill>
                  <a:srgbClr val="333399"/>
                </a:solidFill>
                <a:latin typeface="Arial"/>
                <a:cs typeface="Zar"/>
              </a:rPr>
              <a:t>, </a:t>
            </a:r>
            <a:r>
              <a:rPr lang="en-US" sz="2700" b="1" dirty="0">
                <a:solidFill>
                  <a:srgbClr val="333399"/>
                </a:solidFill>
                <a:effectLst>
                  <a:outerShdw blurRad="38100" dist="38100" dir="2700000" algn="tl">
                    <a:srgbClr val="000000">
                      <a:alpha val="43137"/>
                    </a:srgbClr>
                  </a:outerShdw>
                </a:effectLst>
                <a:latin typeface="Arial"/>
                <a:cs typeface="Zar"/>
              </a:rPr>
              <a:t>INFORMATION TECHNOLOGY PROJECT MANAGEMENT: Providing Measurable Organizational Value</a:t>
            </a:r>
            <a:r>
              <a:rPr lang="en-US" sz="2700" dirty="0">
                <a:solidFill>
                  <a:srgbClr val="333399"/>
                </a:solidFill>
                <a:latin typeface="Arial"/>
                <a:cs typeface="Zar"/>
              </a:rPr>
              <a:t>, Wiley, 2003 </a:t>
            </a:r>
          </a:p>
          <a:p>
            <a:pPr marL="352185" indent="-352185" defTabSz="939162" eaLnBrk="1" hangingPunct="1">
              <a:defRPr/>
            </a:pPr>
            <a:r>
              <a:rPr lang="en-US" sz="2700" dirty="0">
                <a:solidFill>
                  <a:srgbClr val="333399"/>
                </a:solidFill>
                <a:latin typeface="Arial"/>
                <a:cs typeface="Zar"/>
              </a:rPr>
              <a:t>JOHN WARD and JOE PEPPARD, </a:t>
            </a:r>
            <a:r>
              <a:rPr lang="en-US" sz="2700" b="1" dirty="0">
                <a:solidFill>
                  <a:srgbClr val="333399"/>
                </a:solidFill>
                <a:effectLst>
                  <a:outerShdw blurRad="38100" dist="38100" dir="2700000" algn="tl">
                    <a:srgbClr val="000000">
                      <a:alpha val="43137"/>
                    </a:srgbClr>
                  </a:outerShdw>
                </a:effectLst>
                <a:latin typeface="Arial"/>
                <a:cs typeface="Zar"/>
              </a:rPr>
              <a:t>A Guide to the Project Management Body of Knowledge (Fifth Edition)</a:t>
            </a:r>
            <a:r>
              <a:rPr lang="en-US" sz="2700" dirty="0">
                <a:solidFill>
                  <a:srgbClr val="333399"/>
                </a:solidFill>
                <a:latin typeface="Arial"/>
                <a:cs typeface="Zar"/>
              </a:rPr>
              <a:t>, Project Management Institute, 2013</a:t>
            </a:r>
            <a:endParaRPr lang="en-US" dirty="0">
              <a:cs typeface="B Nazanin" pitchFamily="2" charset="-78"/>
            </a:endParaRPr>
          </a:p>
        </p:txBody>
      </p:sp>
    </p:spTree>
    <p:extLst>
      <p:ext uri="{BB962C8B-B14F-4D97-AF65-F5344CB8AC3E}">
        <p14:creationId xmlns:p14="http://schemas.microsoft.com/office/powerpoint/2010/main" val="86902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w="19050" cap="flat">
            <a:solidFill>
              <a:schemeClr val="tx1"/>
            </a:solidFill>
            <a:miter lim="800000"/>
            <a:headEnd/>
            <a:tailEnd/>
          </a:ln>
        </p:spPr>
        <p:txBody>
          <a:bodyPr lIns="90000" tIns="46800" rIns="90000" bIns="46800"/>
          <a:lstStyle/>
          <a:p>
            <a:pPr rtl="1" eaLnBrk="1" hangingPunct="1">
              <a:defRPr/>
            </a:pPr>
            <a:r>
              <a:rPr lang="fa-IR" b="1" dirty="0">
                <a:effectLst>
                  <a:outerShdw blurRad="38100" dist="38100" dir="2700000" algn="tl">
                    <a:srgbClr val="000000">
                      <a:alpha val="43137"/>
                    </a:srgbClr>
                  </a:outerShdw>
                </a:effectLst>
                <a:cs typeface="B Zar" pitchFamily="2" charset="-78"/>
              </a:rPr>
              <a:t>روش ارزیابی</a:t>
            </a:r>
            <a:endParaRPr lang="en-US" b="1" dirty="0">
              <a:effectLst>
                <a:outerShdw blurRad="38100" dist="38100" dir="2700000" algn="tl">
                  <a:srgbClr val="000000">
                    <a:alpha val="43137"/>
                  </a:srgbClr>
                </a:outerShdw>
              </a:effectLst>
              <a:cs typeface="B Zar" pitchFamily="2" charset="-78"/>
            </a:endParaRPr>
          </a:p>
        </p:txBody>
      </p:sp>
      <p:sp>
        <p:nvSpPr>
          <p:cNvPr id="16387" name="Rectangle 3"/>
          <p:cNvSpPr>
            <a:spLocks noGrp="1" noChangeArrowheads="1"/>
          </p:cNvSpPr>
          <p:nvPr>
            <p:ph type="subTitle" idx="1"/>
          </p:nvPr>
        </p:nvSpPr>
        <p:spPr>
          <a:noFill/>
        </p:spPr>
        <p:txBody>
          <a:bodyPr/>
          <a:lstStyle/>
          <a:p>
            <a:pPr algn="r" rtl="1" eaLnBrk="1" hangingPunct="1"/>
            <a:r>
              <a:rPr lang="fa-IR" altLang="en-US"/>
              <a:t> </a:t>
            </a:r>
          </a:p>
        </p:txBody>
      </p:sp>
    </p:spTree>
    <p:extLst>
      <p:ext uri="{BB962C8B-B14F-4D97-AF65-F5344CB8AC3E}">
        <p14:creationId xmlns:p14="http://schemas.microsoft.com/office/powerpoint/2010/main" val="462979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5613" y="273050"/>
            <a:ext cx="8231187" cy="1144588"/>
          </a:xfrm>
          <a:noFill/>
          <a:ln w="19050" cap="flat">
            <a:solidFill>
              <a:schemeClr val="tx1"/>
            </a:solidFill>
            <a:miter lim="800000"/>
            <a:headEnd/>
            <a:tailEnd/>
          </a:ln>
        </p:spPr>
        <p:txBody>
          <a:bodyPr lIns="90000" tIns="46800" rIns="90000" bIns="46800"/>
          <a:lstStyle/>
          <a:p>
            <a:pPr rtl="1" eaLnBrk="1" hangingPunct="1"/>
            <a:r>
              <a:rPr lang="fa-IR" altLang="en-US" sz="3600" b="1">
                <a:cs typeface="B Zar" panose="00000400000000000000" pitchFamily="2" charset="-78"/>
              </a:rPr>
              <a:t> روش ارزیابی</a:t>
            </a:r>
            <a:endParaRPr lang="en-US" altLang="en-US" sz="3600" b="1">
              <a:cs typeface="B Zar" panose="00000400000000000000" pitchFamily="2" charset="-78"/>
            </a:endParaRPr>
          </a:p>
        </p:txBody>
      </p:sp>
      <p:sp>
        <p:nvSpPr>
          <p:cNvPr id="17411" name="Rectangle 3"/>
          <p:cNvSpPr>
            <a:spLocks noGrp="1" noChangeArrowheads="1"/>
          </p:cNvSpPr>
          <p:nvPr>
            <p:ph type="body" idx="1"/>
          </p:nvPr>
        </p:nvSpPr>
        <p:spPr>
          <a:xfrm>
            <a:off x="457200" y="1600200"/>
            <a:ext cx="8229600" cy="4852988"/>
          </a:xfrm>
          <a:noFill/>
        </p:spPr>
        <p:txBody>
          <a:bodyPr/>
          <a:lstStyle/>
          <a:p>
            <a:pPr algn="r" rtl="1" eaLnBrk="1" hangingPunct="1"/>
            <a:r>
              <a:rPr lang="fa-IR" altLang="en-US" sz="2400" dirty="0">
                <a:cs typeface="B Nazanin" panose="00000400000000000000" pitchFamily="2" charset="-78"/>
              </a:rPr>
              <a:t>تمارین (اجباری)</a:t>
            </a:r>
          </a:p>
          <a:p>
            <a:pPr algn="r" rtl="1" eaLnBrk="1" hangingPunct="1"/>
            <a:r>
              <a:rPr lang="fa-IR" altLang="en-US" sz="2400" dirty="0">
                <a:cs typeface="B Nazanin" panose="00000400000000000000" pitchFamily="2" charset="-78"/>
              </a:rPr>
              <a:t>امتحانات کلاسی – کوئیز (اجباری)</a:t>
            </a:r>
          </a:p>
          <a:p>
            <a:pPr algn="r" rtl="1" eaLnBrk="1" hangingPunct="1"/>
            <a:r>
              <a:rPr lang="fa-IR" altLang="en-US" sz="2400" dirty="0">
                <a:cs typeface="B Nazanin" panose="00000400000000000000" pitchFamily="2" charset="-78"/>
              </a:rPr>
              <a:t>تقریرکلاسی (اختیاری)</a:t>
            </a:r>
          </a:p>
          <a:p>
            <a:pPr lvl="1" algn="r" rtl="1" eaLnBrk="1" hangingPunct="1"/>
            <a:r>
              <a:rPr lang="fa-IR" altLang="en-US" sz="2000" dirty="0">
                <a:cs typeface="B Nazanin" panose="00000400000000000000" pitchFamily="2" charset="-78"/>
              </a:rPr>
              <a:t>همکاری در نگارش و تدوین محتوا و مباحث طرح شده در کلاس</a:t>
            </a:r>
          </a:p>
          <a:p>
            <a:pPr algn="r" rtl="1" eaLnBrk="1" hangingPunct="1"/>
            <a:r>
              <a:rPr lang="fa-IR" altLang="en-US" sz="2400" dirty="0">
                <a:cs typeface="B Nazanin" panose="00000400000000000000" pitchFamily="2" charset="-78"/>
              </a:rPr>
              <a:t>پروژه کلاسی (اجباری)</a:t>
            </a:r>
          </a:p>
          <a:p>
            <a:pPr lvl="1" algn="r" rtl="1" eaLnBrk="1" hangingPunct="1"/>
            <a:r>
              <a:rPr lang="fa-IR" altLang="en-US" sz="2000" dirty="0">
                <a:cs typeface="B Nazanin" panose="00000400000000000000" pitchFamily="2" charset="-78"/>
              </a:rPr>
              <a:t> طراحی یک پروژه فناوری اطلاعات و مهندسی آن</a:t>
            </a:r>
          </a:p>
          <a:p>
            <a:pPr algn="r" rtl="1" eaLnBrk="1" hangingPunct="1"/>
            <a:r>
              <a:rPr lang="fa-IR" altLang="en-US" sz="2400" dirty="0">
                <a:cs typeface="B Nazanin" panose="00000400000000000000" pitchFamily="2" charset="-78"/>
              </a:rPr>
              <a:t>پروژه مطالعاتی(اختیاری)</a:t>
            </a:r>
          </a:p>
          <a:p>
            <a:pPr lvl="1" algn="r" rtl="1" eaLnBrk="1" hangingPunct="1"/>
            <a:r>
              <a:rPr lang="fa-IR" altLang="en-US" sz="1800" dirty="0">
                <a:cs typeface="B Nazanin" panose="00000400000000000000" pitchFamily="2" charset="-78"/>
              </a:rPr>
              <a:t>جستجو و استخراج مقالات معتبر(همایش، مجله) و مرتبط با مباحث درس</a:t>
            </a:r>
          </a:p>
          <a:p>
            <a:pPr lvl="1" algn="r" rtl="1" eaLnBrk="1" hangingPunct="1"/>
            <a:r>
              <a:rPr lang="fa-IR" altLang="en-US" sz="1800" dirty="0">
                <a:cs typeface="B Nazanin" panose="00000400000000000000" pitchFamily="2" charset="-78"/>
              </a:rPr>
              <a:t>استخراج مطالب مهم و تولید اسلایدهای برای ارائه محتوای مقالات</a:t>
            </a:r>
            <a:endParaRPr lang="en-US" altLang="en-US" sz="1800" dirty="0">
              <a:cs typeface="B Nazanin" panose="00000400000000000000" pitchFamily="2" charset="-78"/>
            </a:endParaRPr>
          </a:p>
          <a:p>
            <a:pPr lvl="1" algn="r" rtl="1" eaLnBrk="1" hangingPunct="1"/>
            <a:r>
              <a:rPr lang="fa-IR" altLang="en-US" sz="1800" dirty="0">
                <a:cs typeface="B Nazanin" panose="00000400000000000000" pitchFamily="2" charset="-78"/>
              </a:rPr>
              <a:t>ارائه اسلایدها (حضوری – مجازی)</a:t>
            </a:r>
          </a:p>
          <a:p>
            <a:pPr algn="r" rtl="1" eaLnBrk="1" hangingPunct="1"/>
            <a:r>
              <a:rPr lang="fa-IR" altLang="en-US" sz="2400" dirty="0">
                <a:cs typeface="B Nazanin" panose="00000400000000000000" pitchFamily="2" charset="-78"/>
              </a:rPr>
              <a:t>امتحان پایان ترم (اجباری)</a:t>
            </a:r>
            <a:endParaRPr lang="en-US" altLang="en-US" sz="2400" dirty="0">
              <a:cs typeface="B Nazanin" panose="00000400000000000000" pitchFamily="2" charset="-78"/>
            </a:endParaRPr>
          </a:p>
        </p:txBody>
      </p:sp>
    </p:spTree>
    <p:extLst>
      <p:ext uri="{BB962C8B-B14F-4D97-AF65-F5344CB8AC3E}">
        <p14:creationId xmlns:p14="http://schemas.microsoft.com/office/powerpoint/2010/main" val="41970389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w="19050" cap="flat">
            <a:solidFill>
              <a:schemeClr val="tx1"/>
            </a:solidFill>
            <a:miter lim="800000"/>
            <a:headEnd/>
            <a:tailEnd/>
          </a:ln>
        </p:spPr>
        <p:txBody>
          <a:bodyPr lIns="90000" tIns="46800" rIns="90000" bIns="46800"/>
          <a:lstStyle/>
          <a:p>
            <a:pPr rtl="1" eaLnBrk="1" hangingPunct="1">
              <a:defRPr/>
            </a:pPr>
            <a:r>
              <a:rPr lang="fa-IR" b="1" dirty="0">
                <a:effectLst>
                  <a:outerShdw blurRad="38100" dist="38100" dir="2700000" algn="tl">
                    <a:srgbClr val="000000">
                      <a:alpha val="43137"/>
                    </a:srgbClr>
                  </a:outerShdw>
                </a:effectLst>
                <a:cs typeface="B Zar" pitchFamily="2" charset="-78"/>
              </a:rPr>
              <a:t>نکات مهم</a:t>
            </a:r>
            <a:endParaRPr lang="en-US" b="1" dirty="0">
              <a:effectLst>
                <a:outerShdw blurRad="38100" dist="38100" dir="2700000" algn="tl">
                  <a:srgbClr val="000000">
                    <a:alpha val="43137"/>
                  </a:srgbClr>
                </a:outerShdw>
              </a:effectLst>
              <a:cs typeface="B Zar" pitchFamily="2" charset="-78"/>
            </a:endParaRPr>
          </a:p>
        </p:txBody>
      </p:sp>
      <p:sp>
        <p:nvSpPr>
          <p:cNvPr id="18435" name="Rectangle 3"/>
          <p:cNvSpPr>
            <a:spLocks noGrp="1" noChangeArrowheads="1"/>
          </p:cNvSpPr>
          <p:nvPr>
            <p:ph type="subTitle" idx="1"/>
          </p:nvPr>
        </p:nvSpPr>
        <p:spPr>
          <a:noFill/>
        </p:spPr>
        <p:txBody>
          <a:bodyPr/>
          <a:lstStyle/>
          <a:p>
            <a:pPr algn="r" rtl="1" eaLnBrk="1" hangingPunct="1"/>
            <a:r>
              <a:rPr lang="fa-IR" altLang="en-US"/>
              <a:t> </a:t>
            </a:r>
          </a:p>
        </p:txBody>
      </p:sp>
    </p:spTree>
    <p:extLst>
      <p:ext uri="{BB962C8B-B14F-4D97-AF65-F5344CB8AC3E}">
        <p14:creationId xmlns:p14="http://schemas.microsoft.com/office/powerpoint/2010/main" val="801276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5613" y="273050"/>
            <a:ext cx="8231187" cy="1144588"/>
          </a:xfrm>
          <a:noFill/>
          <a:ln w="19050" cap="flat">
            <a:solidFill>
              <a:schemeClr val="tx1"/>
            </a:solidFill>
            <a:miter lim="800000"/>
            <a:headEnd/>
            <a:tailEnd/>
          </a:ln>
        </p:spPr>
        <p:txBody>
          <a:bodyPr lIns="90000" tIns="46800" rIns="90000" bIns="46800"/>
          <a:lstStyle/>
          <a:p>
            <a:pPr rtl="1" eaLnBrk="1" hangingPunct="1"/>
            <a:r>
              <a:rPr lang="fa-IR" altLang="en-US" sz="3600" b="1">
                <a:cs typeface="B Zar" panose="00000400000000000000" pitchFamily="2" charset="-78"/>
              </a:rPr>
              <a:t> نکات مهم</a:t>
            </a:r>
            <a:endParaRPr lang="en-US" altLang="en-US" sz="3600" b="1">
              <a:cs typeface="B Zar" panose="00000400000000000000" pitchFamily="2" charset="-78"/>
            </a:endParaRPr>
          </a:p>
        </p:txBody>
      </p:sp>
      <p:sp>
        <p:nvSpPr>
          <p:cNvPr id="4099" name="Rectangle 3"/>
          <p:cNvSpPr>
            <a:spLocks noGrp="1" noChangeArrowheads="1"/>
          </p:cNvSpPr>
          <p:nvPr>
            <p:ph type="body" idx="1"/>
          </p:nvPr>
        </p:nvSpPr>
        <p:spPr>
          <a:xfrm>
            <a:off x="457200" y="1600200"/>
            <a:ext cx="8229600" cy="5068888"/>
          </a:xfrm>
          <a:ln>
            <a:miter lim="800000"/>
            <a:headEnd/>
            <a:tailEnd/>
          </a:ln>
        </p:spPr>
        <p:txBody>
          <a:bodyPr/>
          <a:lstStyle/>
          <a:p>
            <a:pPr marL="0" indent="0" algn="r" rtl="1" eaLnBrk="1" hangingPunct="1">
              <a:spcBef>
                <a:spcPct val="0"/>
              </a:spcBef>
              <a:buFont typeface="Arial" pitchFamily="34" charset="0"/>
              <a:buChar char="•"/>
              <a:defRPr/>
            </a:pPr>
            <a:r>
              <a:rPr lang="en-US" b="1" dirty="0">
                <a:cs typeface="B Nazanin" pitchFamily="2" charset="-78"/>
              </a:rPr>
              <a:t> </a:t>
            </a:r>
            <a:r>
              <a:rPr lang="fa-IR" b="1" kern="1200" dirty="0">
                <a:solidFill>
                  <a:srgbClr val="000000"/>
                </a:solidFill>
                <a:latin typeface="Arial"/>
                <a:cs typeface="B Nazanin" pitchFamily="2" charset="-78"/>
              </a:rPr>
              <a:t> کليه دانشجويان موظفند، تا تاريخ اعلام شده با مراجعه به پرتال درس با آدرس </a:t>
            </a:r>
            <a:r>
              <a:rPr lang="en-US" b="1" kern="1200" dirty="0">
                <a:solidFill>
                  <a:srgbClr val="000000"/>
                </a:solidFill>
                <a:latin typeface="Arial"/>
                <a:cs typeface="B Nazanin" pitchFamily="2" charset="-78"/>
              </a:rPr>
              <a:t>alirezahashemi.ir</a:t>
            </a:r>
            <a:r>
              <a:rPr lang="fa-IR" b="1" kern="1200" dirty="0">
                <a:solidFill>
                  <a:srgbClr val="000000"/>
                </a:solidFill>
                <a:latin typeface="Arial"/>
                <a:cs typeface="B Nazanin" pitchFamily="2" charset="-78"/>
              </a:rPr>
              <a:t> در آن ثبت نام نمايند.</a:t>
            </a:r>
          </a:p>
          <a:p>
            <a:pPr marL="0" indent="0" algn="r" rtl="1" eaLnBrk="1" hangingPunct="1">
              <a:spcBef>
                <a:spcPct val="0"/>
              </a:spcBef>
              <a:buFont typeface="Arial" pitchFamily="34" charset="0"/>
              <a:buChar char="•"/>
              <a:defRPr/>
            </a:pPr>
            <a:r>
              <a:rPr lang="fa-IR" kern="1200" dirty="0">
                <a:solidFill>
                  <a:srgbClr val="000000"/>
                </a:solidFill>
                <a:latin typeface="Arial"/>
                <a:cs typeface="B Nazanin" pitchFamily="2" charset="-78"/>
              </a:rPr>
              <a:t> </a:t>
            </a:r>
            <a:r>
              <a:rPr lang="fa-IR" b="1" kern="1200" dirty="0">
                <a:solidFill>
                  <a:srgbClr val="000000"/>
                </a:solidFill>
                <a:latin typeface="Arial"/>
                <a:cs typeface="B Nazanin" pitchFamily="2" charset="-78"/>
              </a:rPr>
              <a:t>مراحل ثبت نام در پورتال درس:</a:t>
            </a:r>
          </a:p>
          <a:p>
            <a:pPr marL="799758" lvl="1" indent="-342900" algn="r" rtl="1" eaLnBrk="1" hangingPunct="1">
              <a:spcBef>
                <a:spcPct val="0"/>
              </a:spcBef>
              <a:buFont typeface="Courier New" panose="02070309020205020404" pitchFamily="49" charset="0"/>
              <a:buChar char="o"/>
              <a:defRPr/>
            </a:pPr>
            <a:r>
              <a:rPr lang="fa-IR" kern="1200" dirty="0">
                <a:solidFill>
                  <a:srgbClr val="000000"/>
                </a:solidFill>
                <a:latin typeface="Arial"/>
                <a:ea typeface="+mn-ea"/>
                <a:cs typeface="B Nazanin" pitchFamily="2" charset="-78"/>
              </a:rPr>
              <a:t> ثبت نام و تعريف شناسه و رمز عبور ورود به پرتال</a:t>
            </a:r>
          </a:p>
          <a:p>
            <a:pPr marL="1199808" lvl="2" indent="-342900" algn="r" rtl="1" eaLnBrk="1" hangingPunct="1">
              <a:spcBef>
                <a:spcPct val="0"/>
              </a:spcBef>
              <a:buFont typeface="Courier New" panose="02070309020205020404" pitchFamily="49" charset="0"/>
              <a:buChar char="o"/>
              <a:defRPr/>
            </a:pPr>
            <a:r>
              <a:rPr lang="fa-IR" kern="1200" dirty="0">
                <a:solidFill>
                  <a:srgbClr val="000000"/>
                </a:solidFill>
                <a:latin typeface="Arial"/>
                <a:ea typeface="+mn-ea"/>
                <a:cs typeface="B Nazanin" pitchFamily="2" charset="-78"/>
              </a:rPr>
              <a:t> برای افرادی که برای اولين بار مراجعه می نمايند</a:t>
            </a:r>
          </a:p>
          <a:p>
            <a:pPr marL="799758" lvl="1" indent="-342900" algn="r" rtl="1" eaLnBrk="1" hangingPunct="1">
              <a:spcBef>
                <a:spcPct val="0"/>
              </a:spcBef>
              <a:buFont typeface="Courier New" panose="02070309020205020404" pitchFamily="49" charset="0"/>
              <a:buChar char="o"/>
              <a:defRPr/>
            </a:pPr>
            <a:r>
              <a:rPr lang="fa-IR" kern="1200" dirty="0">
                <a:solidFill>
                  <a:srgbClr val="000000"/>
                </a:solidFill>
                <a:latin typeface="Arial"/>
                <a:ea typeface="+mn-ea"/>
                <a:cs typeface="B Nazanin" pitchFamily="2" charset="-78"/>
              </a:rPr>
              <a:t> ورود به پرتال و انتخاب منوی دروس</a:t>
            </a:r>
          </a:p>
          <a:p>
            <a:pPr marL="799758" lvl="1" indent="-342900" algn="r" rtl="1" eaLnBrk="1" hangingPunct="1">
              <a:spcBef>
                <a:spcPct val="0"/>
              </a:spcBef>
              <a:buFont typeface="Courier New" panose="02070309020205020404" pitchFamily="49" charset="0"/>
              <a:buChar char="o"/>
              <a:defRPr/>
            </a:pPr>
            <a:r>
              <a:rPr lang="fa-IR" kern="1200" dirty="0">
                <a:solidFill>
                  <a:srgbClr val="000000"/>
                </a:solidFill>
                <a:latin typeface="Arial"/>
                <a:ea typeface="+mn-ea"/>
                <a:cs typeface="B Nazanin" pitchFamily="2" charset="-78"/>
              </a:rPr>
              <a:t> ثبت نام و ایجاد دسترسی به درس</a:t>
            </a:r>
          </a:p>
          <a:p>
            <a:pPr marL="799758" lvl="1" indent="-342900" algn="r" rtl="1" eaLnBrk="1" hangingPunct="1">
              <a:spcBef>
                <a:spcPct val="0"/>
              </a:spcBef>
              <a:buFont typeface="Courier New" panose="02070309020205020404" pitchFamily="49" charset="0"/>
              <a:buChar char="o"/>
              <a:defRPr/>
            </a:pPr>
            <a:r>
              <a:rPr lang="fa-IR" kern="1200" dirty="0">
                <a:solidFill>
                  <a:srgbClr val="000000"/>
                </a:solidFill>
                <a:latin typeface="Arial"/>
                <a:ea typeface="+mn-ea"/>
                <a:cs typeface="B Nazanin" pitchFamily="2" charset="-78"/>
              </a:rPr>
              <a:t> انتخاب عنوان درس</a:t>
            </a:r>
          </a:p>
          <a:p>
            <a:pPr marL="799758" lvl="1" indent="-342900" algn="r" rtl="1" eaLnBrk="1" hangingPunct="1">
              <a:spcBef>
                <a:spcPct val="0"/>
              </a:spcBef>
              <a:buFont typeface="Courier New" panose="02070309020205020404" pitchFamily="49" charset="0"/>
              <a:buChar char="o"/>
              <a:defRPr/>
            </a:pPr>
            <a:r>
              <a:rPr lang="fa-IR" kern="1200" dirty="0">
                <a:solidFill>
                  <a:srgbClr val="000000"/>
                </a:solidFill>
                <a:latin typeface="Arial"/>
                <a:ea typeface="+mn-ea"/>
                <a:cs typeface="B Nazanin" pitchFamily="2" charset="-78"/>
              </a:rPr>
              <a:t>ورود رمز دسترسی به درس (</a:t>
            </a:r>
            <a:r>
              <a:rPr lang="en-US" kern="1200" dirty="0">
                <a:solidFill>
                  <a:srgbClr val="000000"/>
                </a:solidFill>
                <a:latin typeface="Arial"/>
                <a:ea typeface="+mn-ea"/>
                <a:cs typeface="B Nazanin" pitchFamily="2" charset="-78"/>
              </a:rPr>
              <a:t>itpm952</a:t>
            </a:r>
            <a:r>
              <a:rPr lang="fa-IR" kern="1200" dirty="0">
                <a:solidFill>
                  <a:srgbClr val="000000"/>
                </a:solidFill>
                <a:latin typeface="Arial"/>
                <a:ea typeface="+mn-ea"/>
                <a:cs typeface="B Nazanin" pitchFamily="2" charset="-78"/>
              </a:rPr>
              <a:t> )</a:t>
            </a:r>
            <a:endParaRPr lang="en-US" kern="1200" dirty="0">
              <a:solidFill>
                <a:srgbClr val="000000"/>
              </a:solidFill>
              <a:latin typeface="Arial"/>
              <a:ea typeface="+mn-ea"/>
              <a:cs typeface="B Nazanin" pitchFamily="2" charset="-78"/>
            </a:endParaRPr>
          </a:p>
          <a:p>
            <a:pPr marL="799758" lvl="1" indent="-342900" algn="r" rtl="1" eaLnBrk="1" hangingPunct="1">
              <a:spcBef>
                <a:spcPct val="0"/>
              </a:spcBef>
              <a:buFont typeface="Courier New" panose="02070309020205020404" pitchFamily="49" charset="0"/>
              <a:buChar char="o"/>
              <a:defRPr/>
            </a:pPr>
            <a:r>
              <a:rPr lang="fa-IR" kern="1200" dirty="0">
                <a:solidFill>
                  <a:srgbClr val="000000"/>
                </a:solidFill>
                <a:latin typeface="Arial"/>
                <a:ea typeface="+mn-ea"/>
                <a:cs typeface="B Nazanin" pitchFamily="2" charset="-78"/>
              </a:rPr>
              <a:t>عضویت در گروه تلگرامی درس</a:t>
            </a:r>
          </a:p>
        </p:txBody>
      </p:sp>
    </p:spTree>
    <p:extLst>
      <p:ext uri="{BB962C8B-B14F-4D97-AF65-F5344CB8AC3E}">
        <p14:creationId xmlns:p14="http://schemas.microsoft.com/office/powerpoint/2010/main" val="40145085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5613" y="263525"/>
            <a:ext cx="8231187" cy="1144588"/>
          </a:xfrm>
          <a:noFill/>
          <a:ln w="19050" cap="flat">
            <a:solidFill>
              <a:schemeClr val="tx1"/>
            </a:solidFill>
            <a:miter lim="800000"/>
            <a:headEnd/>
            <a:tailEnd/>
          </a:ln>
        </p:spPr>
        <p:txBody>
          <a:bodyPr lIns="90000" tIns="46800" rIns="90000" bIns="46800"/>
          <a:lstStyle/>
          <a:p>
            <a:pPr rtl="1" eaLnBrk="1" hangingPunct="1"/>
            <a:r>
              <a:rPr lang="fa-IR" altLang="en-US" sz="3600" b="1">
                <a:cs typeface="B Zar" panose="00000400000000000000" pitchFamily="2" charset="-78"/>
              </a:rPr>
              <a:t>نکات مهم</a:t>
            </a:r>
            <a:endParaRPr lang="en-US" altLang="en-US" sz="3600" b="1">
              <a:cs typeface="B Zar" panose="00000400000000000000" pitchFamily="2" charset="-78"/>
            </a:endParaRPr>
          </a:p>
        </p:txBody>
      </p:sp>
      <p:sp>
        <p:nvSpPr>
          <p:cNvPr id="3" name="Rectangle 2"/>
          <p:cNvSpPr/>
          <p:nvPr/>
        </p:nvSpPr>
        <p:spPr bwMode="auto">
          <a:xfrm>
            <a:off x="428625" y="1571625"/>
            <a:ext cx="8286750" cy="5097463"/>
          </a:xfrm>
          <a:prstGeom prst="rect">
            <a:avLst/>
          </a:prstGeom>
          <a:noFill/>
          <a:ln>
            <a:noFill/>
            <a:miter lim="800000"/>
            <a:headEnd/>
            <a:tailEnd/>
          </a:ln>
        </p:spPr>
        <p:txBody>
          <a:bodyPr/>
          <a:lstStyle/>
          <a:p>
            <a:pPr marL="0" marR="0" lvl="0" indent="0" algn="r" defTabSz="914400" rtl="1" eaLnBrk="1" fontAlgn="base" latinLnBrk="0" hangingPunct="1">
              <a:lnSpc>
                <a:spcPct val="100000"/>
              </a:lnSpc>
              <a:spcBef>
                <a:spcPct val="0"/>
              </a:spcBef>
              <a:spcAft>
                <a:spcPct val="0"/>
              </a:spcAft>
              <a:buClrTx/>
              <a:buSzTx/>
              <a:buFont typeface="Arial" pitchFamily="34" charset="0"/>
              <a:buChar char="•"/>
              <a:tabLst/>
              <a:defRPr/>
            </a:pPr>
            <a:r>
              <a:rPr kumimoji="0" lang="fa-IR"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B Nazanin" pitchFamily="2" charset="-78"/>
              </a:rPr>
              <a:t>در صورت عدم مراجعه و ثبت نام تا موعد مقرر، دانشجو </a:t>
            </a:r>
            <a:r>
              <a:rPr kumimoji="0" lang="fa-IR" sz="2800" b="0"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B Nazanin" pitchFamily="2" charset="-78"/>
              </a:rPr>
              <a:t>منصرف</a:t>
            </a:r>
            <a:r>
              <a:rPr kumimoji="0" lang="fa-IR"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B Nazanin" pitchFamily="2" charset="-78"/>
              </a:rPr>
              <a:t> از درس شناخته شده و به عنوان </a:t>
            </a:r>
            <a:r>
              <a:rPr kumimoji="0" lang="fa-IR" sz="2800" b="0" i="0" u="sng"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B Nazanin" pitchFamily="2" charset="-78"/>
              </a:rPr>
              <a:t>غايب</a:t>
            </a:r>
            <a:r>
              <a:rPr kumimoji="0" lang="fa-IR"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B Nazanin" pitchFamily="2" charset="-78"/>
              </a:rPr>
              <a:t> به آموزش معرفی خواهد شد.</a:t>
            </a:r>
          </a:p>
          <a:p>
            <a:pPr marL="0" marR="0" lvl="0" indent="-342" algn="r" defTabSz="914400" rtl="1" eaLnBrk="1" fontAlgn="base" latinLnBrk="0" hangingPunct="1">
              <a:lnSpc>
                <a:spcPct val="100000"/>
              </a:lnSpc>
              <a:spcBef>
                <a:spcPct val="0"/>
              </a:spcBef>
              <a:spcAft>
                <a:spcPct val="0"/>
              </a:spcAft>
              <a:buClrTx/>
              <a:buSzTx/>
              <a:buFont typeface="Arial" pitchFamily="34" charset="0"/>
              <a:buChar char="•"/>
              <a:tabLst/>
              <a:defRPr/>
            </a:pPr>
            <a:r>
              <a:rPr kumimoji="0" lang="fa-IR"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B Nazanin" pitchFamily="2" charset="-78"/>
              </a:rPr>
              <a:t>کليه تمارين و پروژه های درس و ساير موارد خواسته شده فقط و فقط از طريق پرتال از دانشجو اخذ خواهد شد.</a:t>
            </a:r>
          </a:p>
          <a:p>
            <a:pPr marL="0" marR="0" lvl="0" indent="-342" algn="r" defTabSz="914400" rtl="1" eaLnBrk="1" fontAlgn="base" latinLnBrk="0" hangingPunct="1">
              <a:lnSpc>
                <a:spcPct val="100000"/>
              </a:lnSpc>
              <a:spcBef>
                <a:spcPct val="0"/>
              </a:spcBef>
              <a:spcAft>
                <a:spcPct val="0"/>
              </a:spcAft>
              <a:buClrTx/>
              <a:buSzTx/>
              <a:buFont typeface="Arial" pitchFamily="34" charset="0"/>
              <a:buChar char="•"/>
              <a:tabLst/>
              <a:defRPr/>
            </a:pPr>
            <a:r>
              <a:rPr kumimoji="0" lang="fa-IR"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B Nazanin" pitchFamily="2" charset="-78"/>
              </a:rPr>
              <a:t> هرگونه عدم حضور دانشجو در کلاس باید قبلا به صورت حضوری یا از طریق درج پیام در پرتال، با ذکر دلیل به اطلاع استاد درس برسد.</a:t>
            </a:r>
          </a:p>
          <a:p>
            <a:pPr marL="0" marR="0" lvl="0" indent="-342" algn="r" defTabSz="914400" rtl="1" eaLnBrk="1" fontAlgn="base" latinLnBrk="0" hangingPunct="1">
              <a:lnSpc>
                <a:spcPct val="100000"/>
              </a:lnSpc>
              <a:spcBef>
                <a:spcPct val="0"/>
              </a:spcBef>
              <a:spcAft>
                <a:spcPct val="0"/>
              </a:spcAft>
              <a:buClrTx/>
              <a:buSzTx/>
              <a:buFont typeface="Arial" pitchFamily="34" charset="0"/>
              <a:buChar char="•"/>
              <a:tabLst/>
              <a:defRPr/>
            </a:pPr>
            <a:r>
              <a:rPr kumimoji="0" lang="fa-IR"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B Nazanin" pitchFamily="2" charset="-78"/>
              </a:rPr>
              <a:t> عدم حضور در کلاس، به هیچ عنوان توجیهی برای عدم انجام تکالیف و وظایف خواسته شده از دانشجو نبوده و هیچ عذری از این بابت پذیرفته نیست.</a:t>
            </a:r>
          </a:p>
          <a:p>
            <a:pPr marL="0" marR="0" lvl="0" indent="-342" algn="r" defTabSz="914400" rtl="1" eaLnBrk="1" fontAlgn="base" latinLnBrk="0" hangingPunct="1">
              <a:lnSpc>
                <a:spcPct val="100000"/>
              </a:lnSpc>
              <a:spcBef>
                <a:spcPct val="0"/>
              </a:spcBef>
              <a:spcAft>
                <a:spcPct val="0"/>
              </a:spcAft>
              <a:buClrTx/>
              <a:buSzTx/>
              <a:buFont typeface="Arial" pitchFamily="34" charset="0"/>
              <a:buChar char="•"/>
              <a:tabLst/>
              <a:defRPr/>
            </a:pPr>
            <a:r>
              <a:rPr kumimoji="0" lang="fa-IR" sz="28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a:ea typeface="+mn-ea"/>
                <a:cs typeface="B Nazanin" pitchFamily="2" charset="-78"/>
              </a:rPr>
              <a:t> در صورت وجود هر گونه شرایط حاد یا پیشامد اضطراری باید موضوع به اطلاع استاد درس به صورت حضوری یا از طریق درج پیام در پرتال به اطلاع استاد درس رسانده شود. در غیر اینصورت هیچ عذری پذیرفته نیست.</a:t>
            </a:r>
          </a:p>
        </p:txBody>
      </p:sp>
    </p:spTree>
    <p:extLst>
      <p:ext uri="{BB962C8B-B14F-4D97-AF65-F5344CB8AC3E}">
        <p14:creationId xmlns:p14="http://schemas.microsoft.com/office/powerpoint/2010/main" val="2997516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noFill/>
          <a:ln w="19050" cap="flat">
            <a:solidFill>
              <a:schemeClr val="tx1"/>
            </a:solidFill>
            <a:miter lim="800000"/>
            <a:headEnd/>
            <a:tailEnd/>
          </a:ln>
        </p:spPr>
        <p:txBody>
          <a:bodyPr lIns="90000" tIns="46800" rIns="90000" bIns="46800"/>
          <a:lstStyle/>
          <a:p>
            <a:pPr rtl="1" eaLnBrk="1" hangingPunct="1"/>
            <a:r>
              <a:rPr lang="fa-IR" altLang="en-US" sz="3600" b="1">
                <a:cs typeface="B Zar" panose="00000400000000000000" pitchFamily="2" charset="-78"/>
              </a:rPr>
              <a:t> مقدمه و کلیات</a:t>
            </a:r>
          </a:p>
        </p:txBody>
      </p:sp>
      <p:sp>
        <p:nvSpPr>
          <p:cNvPr id="4099" name="Rectangle 3"/>
          <p:cNvSpPr>
            <a:spLocks noGrp="1" noChangeArrowheads="1"/>
          </p:cNvSpPr>
          <p:nvPr>
            <p:ph type="subTitle" idx="1"/>
          </p:nvPr>
        </p:nvSpPr>
        <p:spPr>
          <a:noFill/>
        </p:spPr>
        <p:txBody>
          <a:bodyPr/>
          <a:lstStyle/>
          <a:p>
            <a:pPr algn="r" rtl="1" eaLnBrk="1" hangingPunct="1"/>
            <a:r>
              <a:rPr lang="fa-IR" altLang="en-US"/>
              <a:t> </a:t>
            </a:r>
          </a:p>
        </p:txBody>
      </p:sp>
    </p:spTree>
    <p:extLst>
      <p:ext uri="{BB962C8B-B14F-4D97-AF65-F5344CB8AC3E}">
        <p14:creationId xmlns:p14="http://schemas.microsoft.com/office/powerpoint/2010/main" val="34217210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5613" y="273050"/>
            <a:ext cx="8231187" cy="1144588"/>
          </a:xfrm>
          <a:noFill/>
          <a:ln w="19050" cap="flat">
            <a:solidFill>
              <a:schemeClr val="tx1"/>
            </a:solidFill>
            <a:miter lim="800000"/>
            <a:headEnd/>
            <a:tailEnd/>
          </a:ln>
        </p:spPr>
        <p:txBody>
          <a:bodyPr lIns="90000" tIns="46800" rIns="90000" bIns="46800"/>
          <a:lstStyle/>
          <a:p>
            <a:pPr rtl="1" eaLnBrk="1" hangingPunct="1"/>
            <a:r>
              <a:rPr lang="fa-IR" altLang="en-US" sz="3600" b="1">
                <a:cs typeface="B Zar" panose="00000400000000000000" pitchFamily="2" charset="-78"/>
              </a:rPr>
              <a:t>زمينه ها </a:t>
            </a:r>
            <a:endParaRPr lang="en-US" altLang="en-US" sz="3600" b="1">
              <a:cs typeface="B Zar" panose="00000400000000000000" pitchFamily="2" charset="-78"/>
            </a:endParaRPr>
          </a:p>
        </p:txBody>
      </p:sp>
      <p:sp>
        <p:nvSpPr>
          <p:cNvPr id="4099" name="Rectangle 3"/>
          <p:cNvSpPr>
            <a:spLocks noGrp="1" noChangeArrowheads="1"/>
          </p:cNvSpPr>
          <p:nvPr>
            <p:ph type="body" idx="1"/>
          </p:nvPr>
        </p:nvSpPr>
        <p:spPr>
          <a:ln>
            <a:miter lim="800000"/>
            <a:headEnd/>
            <a:tailEnd/>
          </a:ln>
        </p:spPr>
        <p:txBody>
          <a:bodyPr>
            <a:normAutofit fontScale="70000" lnSpcReduction="20000"/>
          </a:bodyPr>
          <a:lstStyle/>
          <a:p>
            <a:pPr algn="r" rtl="1" eaLnBrk="1" hangingPunct="1">
              <a:defRPr/>
            </a:pPr>
            <a:r>
              <a:rPr lang="fa-IR" dirty="0">
                <a:cs typeface="B Nazanin" pitchFamily="2" charset="-78"/>
              </a:rPr>
              <a:t>مفاهيم بنيادي در سازمان‌ها</a:t>
            </a:r>
          </a:p>
          <a:p>
            <a:pPr lvl="1" algn="r" rtl="1" eaLnBrk="1" hangingPunct="1">
              <a:defRPr/>
            </a:pPr>
            <a:r>
              <a:rPr lang="fa-IR" dirty="0">
                <a:cs typeface="B Nazanin" pitchFamily="2" charset="-78"/>
              </a:rPr>
              <a:t>ماموريت:</a:t>
            </a:r>
          </a:p>
          <a:p>
            <a:pPr lvl="2" algn="r" rtl="1" eaLnBrk="1" hangingPunct="1">
              <a:defRPr/>
            </a:pPr>
            <a:r>
              <a:rPr lang="fa-IR" dirty="0">
                <a:cs typeface="B Nazanin" pitchFamily="2" charset="-78"/>
              </a:rPr>
              <a:t> فلسفه و علت اصلي ايجاد هر سازمان</a:t>
            </a:r>
          </a:p>
          <a:p>
            <a:pPr lvl="1" algn="r" rtl="1" eaLnBrk="1" hangingPunct="1">
              <a:defRPr/>
            </a:pPr>
            <a:r>
              <a:rPr lang="fa-IR" dirty="0">
                <a:cs typeface="B Nazanin" pitchFamily="2" charset="-78"/>
              </a:rPr>
              <a:t> هدف : </a:t>
            </a:r>
          </a:p>
          <a:p>
            <a:pPr lvl="2" algn="r" rtl="1" eaLnBrk="1" hangingPunct="1">
              <a:defRPr/>
            </a:pPr>
            <a:r>
              <a:rPr lang="fa-IR" dirty="0">
                <a:cs typeface="B Nazanin" pitchFamily="2" charset="-78"/>
              </a:rPr>
              <a:t>موضوعاتي كه دستيابي به آنها به معادل با انجام ماموريت سازمان خواهد بود.</a:t>
            </a:r>
          </a:p>
          <a:p>
            <a:pPr lvl="1" algn="r" rtl="1" eaLnBrk="1" hangingPunct="1">
              <a:defRPr/>
            </a:pPr>
            <a:r>
              <a:rPr lang="fa-IR" dirty="0">
                <a:cs typeface="B Nazanin" pitchFamily="2" charset="-78"/>
              </a:rPr>
              <a:t> راهبرد (استراتژي): </a:t>
            </a:r>
          </a:p>
          <a:p>
            <a:pPr lvl="2" algn="r" rtl="1" eaLnBrk="1" hangingPunct="1">
              <a:defRPr/>
            </a:pPr>
            <a:r>
              <a:rPr lang="fa-IR" dirty="0">
                <a:cs typeface="B Nazanin" pitchFamily="2" charset="-78"/>
              </a:rPr>
              <a:t> نمود اوليه: نوع و تركيب محصولات (خدماتي يا كالا ) يک سازمان</a:t>
            </a:r>
          </a:p>
          <a:p>
            <a:pPr lvl="2" algn="r" rtl="1" eaLnBrk="1" hangingPunct="1">
              <a:defRPr/>
            </a:pPr>
            <a:r>
              <a:rPr lang="fa-IR" dirty="0">
                <a:cs typeface="B Nazanin" pitchFamily="2" charset="-78"/>
              </a:rPr>
              <a:t>جهت‌گيري‌هاي کلي سازمان در انتخاب مسير جهت دست‌يابي به اهداف و تحقق ماموريت</a:t>
            </a:r>
          </a:p>
          <a:p>
            <a:pPr lvl="1" algn="r" rtl="1" eaLnBrk="1" hangingPunct="1">
              <a:defRPr/>
            </a:pPr>
            <a:r>
              <a:rPr lang="fa-IR" dirty="0">
                <a:cs typeface="B Nazanin" pitchFamily="2" charset="-78"/>
              </a:rPr>
              <a:t> محصول : </a:t>
            </a:r>
          </a:p>
          <a:p>
            <a:pPr lvl="2" algn="r" rtl="1" eaLnBrk="1" hangingPunct="1">
              <a:defRPr/>
            </a:pPr>
            <a:r>
              <a:rPr lang="fa-IR" dirty="0">
                <a:cs typeface="B Nazanin" pitchFamily="2" charset="-78"/>
              </a:rPr>
              <a:t>خروجي و نتيجه كار سازمان</a:t>
            </a:r>
          </a:p>
          <a:p>
            <a:pPr lvl="1" algn="r" rtl="1" eaLnBrk="1" hangingPunct="1">
              <a:defRPr/>
            </a:pPr>
            <a:r>
              <a:rPr lang="fa-IR" dirty="0">
                <a:cs typeface="B Nazanin" pitchFamily="2" charset="-78"/>
              </a:rPr>
              <a:t> فعاليت :</a:t>
            </a:r>
          </a:p>
          <a:p>
            <a:pPr lvl="2" algn="r" rtl="1" eaLnBrk="1" hangingPunct="1">
              <a:defRPr/>
            </a:pPr>
            <a:r>
              <a:rPr lang="fa-IR" dirty="0">
                <a:cs typeface="B Nazanin" pitchFamily="2" charset="-78"/>
              </a:rPr>
              <a:t>سازماني اقدامات و كارهاي لازم براي توليد محصول سازمان</a:t>
            </a:r>
          </a:p>
          <a:p>
            <a:pPr algn="r" rtl="1" eaLnBrk="1" hangingPunct="1">
              <a:defRPr/>
            </a:pPr>
            <a:r>
              <a:rPr lang="fa-IR" dirty="0">
                <a:cs typeface="B Nazanin" pitchFamily="2" charset="-78"/>
              </a:rPr>
              <a:t>تقسيم بندي فعاليتهای سازمان:</a:t>
            </a:r>
          </a:p>
          <a:p>
            <a:pPr lvl="1" algn="r" rtl="1" eaLnBrk="1" hangingPunct="1">
              <a:defRPr/>
            </a:pPr>
            <a:r>
              <a:rPr lang="fa-IR" dirty="0">
                <a:cs typeface="B Nazanin" pitchFamily="2" charset="-78"/>
              </a:rPr>
              <a:t> فعاليت‌هاي اصلي : فعاليت‌هايي که مستقيما" منجر به توليد محصول سازمان ميشود</a:t>
            </a:r>
          </a:p>
          <a:p>
            <a:pPr lvl="1" algn="r" rtl="1" eaLnBrk="1" hangingPunct="1">
              <a:defRPr/>
            </a:pPr>
            <a:r>
              <a:rPr lang="fa-IR" dirty="0">
                <a:cs typeface="B Nazanin" pitchFamily="2" charset="-78"/>
              </a:rPr>
              <a:t> فعاليت‌هاي فرعي : فعاليت‌هايي که براي پشتيباني و مديريت فعاليتهاي اصلي انجام 	ميدهيم. </a:t>
            </a:r>
          </a:p>
          <a:p>
            <a:pPr lvl="1" algn="r" rtl="1" eaLnBrk="1" hangingPunct="1">
              <a:defRPr/>
            </a:pPr>
            <a:endParaRPr lang="fa-IR" dirty="0">
              <a:cs typeface="B Nazanin" pitchFamily="2" charset="-78"/>
            </a:endParaRPr>
          </a:p>
          <a:p>
            <a:pPr algn="r" rtl="1" eaLnBrk="1" hangingPunct="1">
              <a:buFontTx/>
              <a:buNone/>
              <a:defRPr/>
            </a:pPr>
            <a:endParaRPr lang="en-US" sz="2800" dirty="0">
              <a:effectLst>
                <a:outerShdw blurRad="38100" dist="38100" dir="2700000" algn="tl">
                  <a:srgbClr val="000000">
                    <a:alpha val="43137"/>
                  </a:srgbClr>
                </a:outerShdw>
              </a:effectLst>
              <a:cs typeface="B Nazanin" pitchFamily="2" charset="-78"/>
            </a:endParaRPr>
          </a:p>
        </p:txBody>
      </p:sp>
    </p:spTree>
    <p:extLst>
      <p:ext uri="{BB962C8B-B14F-4D97-AF65-F5344CB8AC3E}">
        <p14:creationId xmlns:p14="http://schemas.microsoft.com/office/powerpoint/2010/main" val="1142278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5613" y="273050"/>
            <a:ext cx="8231187" cy="1144588"/>
          </a:xfrm>
          <a:noFill/>
          <a:ln w="19050" cap="flat">
            <a:solidFill>
              <a:schemeClr val="tx1"/>
            </a:solidFill>
            <a:miter lim="800000"/>
            <a:headEnd/>
            <a:tailEnd/>
          </a:ln>
        </p:spPr>
        <p:txBody>
          <a:bodyPr lIns="90000" tIns="46800" rIns="90000" bIns="46800"/>
          <a:lstStyle/>
          <a:p>
            <a:pPr rtl="1" eaLnBrk="1" hangingPunct="1"/>
            <a:r>
              <a:rPr lang="fa-IR" altLang="en-US" sz="3600" b="1">
                <a:cs typeface="B Zar" panose="00000400000000000000" pitchFamily="2" charset="-78"/>
              </a:rPr>
              <a:t>زمينه ها </a:t>
            </a:r>
            <a:endParaRPr lang="en-US" altLang="en-US" sz="3600" b="1">
              <a:cs typeface="B Zar" panose="00000400000000000000" pitchFamily="2" charset="-78"/>
            </a:endParaRPr>
          </a:p>
        </p:txBody>
      </p:sp>
      <p:sp>
        <p:nvSpPr>
          <p:cNvPr id="4099" name="Rectangle 3"/>
          <p:cNvSpPr>
            <a:spLocks noGrp="1" noChangeArrowheads="1"/>
          </p:cNvSpPr>
          <p:nvPr>
            <p:ph type="body" idx="1"/>
          </p:nvPr>
        </p:nvSpPr>
        <p:spPr>
          <a:ln>
            <a:miter lim="800000"/>
            <a:headEnd/>
            <a:tailEnd/>
          </a:ln>
        </p:spPr>
        <p:txBody>
          <a:bodyPr>
            <a:normAutofit fontScale="92500" lnSpcReduction="20000"/>
          </a:bodyPr>
          <a:lstStyle/>
          <a:p>
            <a:pPr algn="r" rtl="1" eaLnBrk="1" hangingPunct="1">
              <a:defRPr/>
            </a:pPr>
            <a:r>
              <a:rPr lang="fa-IR" sz="2800" dirty="0">
                <a:effectLst>
                  <a:outerShdw blurRad="38100" dist="38100" dir="2700000" algn="tl">
                    <a:srgbClr val="000000">
                      <a:alpha val="43137"/>
                    </a:srgbClr>
                  </a:outerShdw>
                </a:effectLst>
                <a:cs typeface="B Nazanin" pitchFamily="2" charset="-78"/>
              </a:rPr>
              <a:t>انواع فعاليت‌هاي سازماني (يا گروهي) از نظر ماهيت شکلي</a:t>
            </a:r>
          </a:p>
          <a:p>
            <a:pPr lvl="1" algn="r" rtl="1" eaLnBrk="1" hangingPunct="1">
              <a:defRPr/>
            </a:pPr>
            <a:r>
              <a:rPr lang="fa-IR" sz="2400" dirty="0">
                <a:effectLst>
                  <a:outerShdw blurRad="38100" dist="38100" dir="2700000" algn="tl">
                    <a:srgbClr val="000000">
                      <a:alpha val="43137"/>
                    </a:srgbClr>
                  </a:outerShdw>
                </a:effectLst>
                <a:cs typeface="B Nazanin" pitchFamily="2" charset="-78"/>
              </a:rPr>
              <a:t>فرآيندها (يا پروسه‌ها): </a:t>
            </a:r>
          </a:p>
          <a:p>
            <a:pPr lvl="2" algn="r" rtl="1" eaLnBrk="1" hangingPunct="1">
              <a:defRPr/>
            </a:pPr>
            <a:r>
              <a:rPr lang="fa-IR" sz="2000" dirty="0">
                <a:effectLst>
                  <a:outerShdw blurRad="38100" dist="38100" dir="2700000" algn="tl">
                    <a:srgbClr val="000000">
                      <a:alpha val="43137"/>
                    </a:srgbClr>
                  </a:outerShdw>
                </a:effectLst>
                <a:cs typeface="B Nazanin" pitchFamily="2" charset="-78"/>
              </a:rPr>
              <a:t> در طول يک دوره زماني بطور مستمر و با نرخ معيني تکرار می شود</a:t>
            </a:r>
          </a:p>
          <a:p>
            <a:pPr lvl="2" algn="r" rtl="1" eaLnBrk="1" hangingPunct="1">
              <a:defRPr/>
            </a:pPr>
            <a:r>
              <a:rPr lang="fa-IR" sz="2000" dirty="0">
                <a:effectLst>
                  <a:outerShdw blurRad="38100" dist="38100" dir="2700000" algn="tl">
                    <a:srgbClr val="000000">
                      <a:alpha val="43137"/>
                    </a:srgbClr>
                  </a:outerShdw>
                </a:effectLst>
                <a:cs typeface="B Nazanin" pitchFamily="2" charset="-78"/>
              </a:rPr>
              <a:t>نتيجه هر بار انجام آن با ديگر دفعات در اغلب وجود مشابه مي‌باشد</a:t>
            </a:r>
          </a:p>
          <a:p>
            <a:pPr lvl="2" algn="r" rtl="1" eaLnBrk="1" hangingPunct="1">
              <a:defRPr/>
            </a:pPr>
            <a:r>
              <a:rPr lang="fa-IR" sz="2000" dirty="0">
                <a:effectLst>
                  <a:outerShdw blurRad="38100" dist="38100" dir="2700000" algn="tl">
                    <a:srgbClr val="000000">
                      <a:alpha val="43137"/>
                    </a:srgbClr>
                  </a:outerShdw>
                </a:effectLst>
                <a:cs typeface="B Nazanin" pitchFamily="2" charset="-78"/>
              </a:rPr>
              <a:t>روش و فرآیند انجام آن در هر بار با دفعات دیگر مشابه و یکسان است</a:t>
            </a:r>
          </a:p>
          <a:p>
            <a:pPr lvl="1" algn="r" rtl="1" eaLnBrk="1" hangingPunct="1">
              <a:defRPr/>
            </a:pPr>
            <a:r>
              <a:rPr lang="fa-IR" sz="2400" dirty="0">
                <a:effectLst>
                  <a:outerShdw blurRad="38100" dist="38100" dir="2700000" algn="tl">
                    <a:srgbClr val="000000">
                      <a:alpha val="43137"/>
                    </a:srgbClr>
                  </a:outerShdw>
                </a:effectLst>
                <a:cs typeface="B Nazanin" pitchFamily="2" charset="-78"/>
              </a:rPr>
              <a:t> طرح‌ها (يا پروژه‌ها): </a:t>
            </a:r>
          </a:p>
          <a:p>
            <a:pPr lvl="2" algn="r" rtl="1" eaLnBrk="1" hangingPunct="1">
              <a:defRPr/>
            </a:pPr>
            <a:r>
              <a:rPr lang="fa-IR" sz="2000" dirty="0">
                <a:effectLst>
                  <a:outerShdw blurRad="38100" dist="38100" dir="2700000" algn="tl">
                    <a:srgbClr val="000000">
                      <a:alpha val="43137"/>
                    </a:srgbClr>
                  </a:outerShdw>
                </a:effectLst>
                <a:cs typeface="B Nazanin" pitchFamily="2" charset="-78"/>
              </a:rPr>
              <a:t>به صورت مقطعي و موقت انجام شده و قرار نیست تکرار شود. (دائمی نیست)</a:t>
            </a:r>
          </a:p>
          <a:p>
            <a:pPr lvl="2" algn="r" rtl="1" eaLnBrk="1" hangingPunct="1">
              <a:defRPr/>
            </a:pPr>
            <a:r>
              <a:rPr lang="fa-IR" sz="2000" dirty="0">
                <a:effectLst>
                  <a:outerShdw blurRad="38100" dist="38100" dir="2700000" algn="tl">
                    <a:srgbClr val="000000">
                      <a:alpha val="43137"/>
                    </a:srgbClr>
                  </a:outerShdw>
                </a:effectLst>
                <a:cs typeface="B Nazanin" pitchFamily="2" charset="-78"/>
              </a:rPr>
              <a:t>نتيجه هر بار انجام آن با ديگر دفعات در اغلب وجوه متفاوت است.</a:t>
            </a:r>
          </a:p>
          <a:p>
            <a:pPr lvl="2" algn="r" rtl="1" eaLnBrk="1" hangingPunct="1">
              <a:defRPr/>
            </a:pPr>
            <a:r>
              <a:rPr lang="fa-IR" sz="2000" dirty="0">
                <a:effectLst>
                  <a:outerShdw blurRad="38100" dist="38100" dir="2700000" algn="tl">
                    <a:srgbClr val="000000">
                      <a:alpha val="43137"/>
                    </a:srgbClr>
                  </a:outerShdw>
                </a:effectLst>
                <a:cs typeface="B Nazanin" pitchFamily="2" charset="-78"/>
              </a:rPr>
              <a:t>روش و فرآیند انجام آن در هر بار با دیگر دفعات متفاوت و غیرمشابه است</a:t>
            </a:r>
          </a:p>
          <a:p>
            <a:pPr algn="r" rtl="1" eaLnBrk="1" hangingPunct="1">
              <a:defRPr/>
            </a:pPr>
            <a:r>
              <a:rPr lang="fa-IR" sz="2800" dirty="0">
                <a:effectLst>
                  <a:outerShdw blurRad="38100" dist="38100" dir="2700000" algn="tl">
                    <a:srgbClr val="000000">
                      <a:alpha val="43137"/>
                    </a:srgbClr>
                  </a:outerShdw>
                </a:effectLst>
                <a:cs typeface="B Nazanin" pitchFamily="2" charset="-78"/>
              </a:rPr>
              <a:t>نتیجه: </a:t>
            </a:r>
          </a:p>
          <a:p>
            <a:pPr lvl="1" algn="r" rtl="1" eaLnBrk="1" hangingPunct="1">
              <a:defRPr/>
            </a:pPr>
            <a:r>
              <a:rPr lang="fa-IR" sz="2400" dirty="0">
                <a:effectLst>
                  <a:outerShdw blurRad="38100" dist="38100" dir="2700000" algn="tl">
                    <a:srgbClr val="000000">
                      <a:alpha val="43137"/>
                    </a:srgbClr>
                  </a:outerShdw>
                </a:effectLst>
                <a:cs typeface="B Nazanin" pitchFamily="2" charset="-78"/>
              </a:rPr>
              <a:t>تفاوت نحوه مدیریت انجام فعالیت های سازمانی پروژه ای با پروسه ای</a:t>
            </a:r>
          </a:p>
          <a:p>
            <a:pPr algn="r" rtl="1" eaLnBrk="1" hangingPunct="1">
              <a:defRPr/>
            </a:pPr>
            <a:r>
              <a:rPr lang="fa-IR" sz="2800" dirty="0">
                <a:effectLst>
                  <a:outerShdw blurRad="38100" dist="38100" dir="2700000" algn="tl">
                    <a:srgbClr val="000000">
                      <a:alpha val="43137"/>
                    </a:srgbClr>
                  </a:outerShdw>
                </a:effectLst>
                <a:cs typeface="B Nazanin" pitchFamily="2" charset="-78"/>
              </a:rPr>
              <a:t>سئوال: </a:t>
            </a:r>
          </a:p>
          <a:p>
            <a:pPr lvl="1" algn="r" rtl="1" eaLnBrk="1" hangingPunct="1">
              <a:defRPr/>
            </a:pPr>
            <a:r>
              <a:rPr lang="fa-IR" sz="2400" dirty="0">
                <a:effectLst>
                  <a:outerShdw blurRad="38100" dist="38100" dir="2700000" algn="tl">
                    <a:srgbClr val="000000">
                      <a:alpha val="43137"/>
                    </a:srgbClr>
                  </a:outerShdw>
                </a:effectLst>
                <a:cs typeface="B Nazanin" pitchFamily="2" charset="-78"/>
              </a:rPr>
              <a:t>امکان استفاده از شیوه مدیریت پروژه برای مدیریت پروسه؟</a:t>
            </a:r>
          </a:p>
        </p:txBody>
      </p:sp>
    </p:spTree>
    <p:extLst>
      <p:ext uri="{BB962C8B-B14F-4D97-AF65-F5344CB8AC3E}">
        <p14:creationId xmlns:p14="http://schemas.microsoft.com/office/powerpoint/2010/main" val="21027520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5613" y="273050"/>
            <a:ext cx="8231187" cy="1144588"/>
          </a:xfrm>
          <a:noFill/>
          <a:ln w="19050" cap="flat">
            <a:solidFill>
              <a:schemeClr val="tx1"/>
            </a:solidFill>
            <a:miter lim="800000"/>
            <a:headEnd/>
            <a:tailEnd/>
          </a:ln>
        </p:spPr>
        <p:txBody>
          <a:bodyPr lIns="90000" tIns="46800" rIns="90000" bIns="46800"/>
          <a:lstStyle/>
          <a:p>
            <a:pPr rtl="1" eaLnBrk="1" hangingPunct="1"/>
            <a:r>
              <a:rPr lang="fa-IR" altLang="en-US" sz="3600" b="1">
                <a:cs typeface="B Zar" panose="00000400000000000000" pitchFamily="2" charset="-78"/>
              </a:rPr>
              <a:t>زمينه ها </a:t>
            </a:r>
            <a:endParaRPr lang="en-US" altLang="en-US" sz="3600" b="1">
              <a:cs typeface="B Zar" panose="00000400000000000000" pitchFamily="2" charset="-78"/>
            </a:endParaRPr>
          </a:p>
        </p:txBody>
      </p:sp>
      <p:sp>
        <p:nvSpPr>
          <p:cNvPr id="4099" name="Rectangle 3"/>
          <p:cNvSpPr>
            <a:spLocks noGrp="1" noChangeArrowheads="1"/>
          </p:cNvSpPr>
          <p:nvPr>
            <p:ph type="body" idx="1"/>
          </p:nvPr>
        </p:nvSpPr>
        <p:spPr>
          <a:ln>
            <a:miter lim="800000"/>
            <a:headEnd/>
            <a:tailEnd/>
          </a:ln>
        </p:spPr>
        <p:txBody>
          <a:bodyPr>
            <a:normAutofit/>
          </a:bodyPr>
          <a:lstStyle/>
          <a:p>
            <a:pPr algn="r" rtl="1" eaLnBrk="1" hangingPunct="1">
              <a:defRPr/>
            </a:pPr>
            <a:r>
              <a:rPr lang="fa-IR" sz="2800" dirty="0">
                <a:effectLst>
                  <a:outerShdw blurRad="38100" dist="38100" dir="2700000" algn="tl">
                    <a:srgbClr val="000000">
                      <a:alpha val="43137"/>
                    </a:srgbClr>
                  </a:outerShdw>
                </a:effectLst>
                <a:cs typeface="B Nazanin" pitchFamily="2" charset="-78"/>
              </a:rPr>
              <a:t>ويژگي‌هاي پروسه</a:t>
            </a:r>
          </a:p>
          <a:p>
            <a:pPr lvl="1" algn="r" rtl="1" eaLnBrk="1" hangingPunct="1">
              <a:defRPr/>
            </a:pPr>
            <a:r>
              <a:rPr lang="fa-IR" sz="2400" dirty="0">
                <a:effectLst>
                  <a:outerShdw blurRad="38100" dist="38100" dir="2700000" algn="tl">
                    <a:srgbClr val="000000">
                      <a:alpha val="43137"/>
                    </a:srgbClr>
                  </a:outerShdw>
                </a:effectLst>
                <a:cs typeface="B Nazanin" pitchFamily="2" charset="-78"/>
              </a:rPr>
              <a:t>تكراري بودن (مستمر بودن):</a:t>
            </a:r>
          </a:p>
          <a:p>
            <a:pPr lvl="2" algn="r" rtl="1" eaLnBrk="1" hangingPunct="1">
              <a:defRPr/>
            </a:pPr>
            <a:r>
              <a:rPr lang="fa-IR" sz="1800" dirty="0">
                <a:effectLst>
                  <a:outerShdw blurRad="38100" dist="38100" dir="2700000" algn="tl">
                    <a:srgbClr val="000000">
                      <a:alpha val="43137"/>
                    </a:srgbClr>
                  </a:outerShdw>
                </a:effectLst>
                <a:cs typeface="B Nazanin" pitchFamily="2" charset="-78"/>
              </a:rPr>
              <a:t> در طول يک مقطع زماني به دفعات انجام مي‌شود .</a:t>
            </a:r>
          </a:p>
          <a:p>
            <a:pPr lvl="2" algn="r" rtl="1" eaLnBrk="1" hangingPunct="1">
              <a:defRPr/>
            </a:pPr>
            <a:r>
              <a:rPr lang="fa-IR" sz="1800" dirty="0">
                <a:effectLst>
                  <a:outerShdw blurRad="38100" dist="38100" dir="2700000" algn="tl">
                    <a:srgbClr val="000000">
                      <a:alpha val="43137"/>
                    </a:srgbClr>
                  </a:outerShdw>
                </a:effectLst>
                <a:cs typeface="B Nazanin" pitchFamily="2" charset="-78"/>
              </a:rPr>
              <a:t> ممکن است داراي نرخ تکرار و انجام ثابت باشد.</a:t>
            </a:r>
          </a:p>
          <a:p>
            <a:pPr lvl="2" algn="r" rtl="1" eaLnBrk="1" hangingPunct="1">
              <a:defRPr/>
            </a:pPr>
            <a:r>
              <a:rPr lang="fa-IR" sz="1800" dirty="0">
                <a:effectLst>
                  <a:outerShdw blurRad="38100" dist="38100" dir="2700000" algn="tl">
                    <a:srgbClr val="000000">
                      <a:alpha val="43137"/>
                    </a:srgbClr>
                  </a:outerShdw>
                </a:effectLst>
                <a:cs typeface="B Nazanin" pitchFamily="2" charset="-78"/>
              </a:rPr>
              <a:t> مثال: فرآيند خريد مواد و ملزومات ، فرآيند پرداخت حقوق و دستمزد ، فرايند مرخصي گرفتن در يك سازمان </a:t>
            </a:r>
          </a:p>
          <a:p>
            <a:pPr lvl="1" algn="r" rtl="1" eaLnBrk="1" hangingPunct="1">
              <a:defRPr/>
            </a:pPr>
            <a:r>
              <a:rPr lang="fa-IR" sz="2400" dirty="0">
                <a:effectLst>
                  <a:outerShdw blurRad="38100" dist="38100" dir="2700000" algn="tl">
                    <a:srgbClr val="000000">
                      <a:alpha val="43137"/>
                    </a:srgbClr>
                  </a:outerShdw>
                </a:effectLst>
                <a:cs typeface="B Nazanin" pitchFamily="2" charset="-78"/>
              </a:rPr>
              <a:t>مشابه بودن نتيجه هر بار اجرا: </a:t>
            </a:r>
          </a:p>
          <a:p>
            <a:pPr lvl="2" algn="r" rtl="1" eaLnBrk="1" hangingPunct="1">
              <a:defRPr/>
            </a:pPr>
            <a:r>
              <a:rPr lang="fa-IR" sz="1800" dirty="0">
                <a:effectLst>
                  <a:outerShdw blurRad="38100" dist="38100" dir="2700000" algn="tl">
                    <a:srgbClr val="000000">
                      <a:alpha val="43137"/>
                    </a:srgbClr>
                  </a:outerShdw>
                </a:effectLst>
                <a:cs typeface="B Nazanin" pitchFamily="2" charset="-78"/>
              </a:rPr>
              <a:t> نسبي‌بودن شباهت بين دو موضوع يا محصول</a:t>
            </a:r>
          </a:p>
          <a:p>
            <a:pPr lvl="2" algn="r" rtl="1" eaLnBrk="1" hangingPunct="1">
              <a:defRPr/>
            </a:pPr>
            <a:r>
              <a:rPr lang="fa-IR" sz="1800" dirty="0">
                <a:effectLst>
                  <a:outerShdw blurRad="38100" dist="38100" dir="2700000" algn="tl">
                    <a:srgbClr val="000000">
                      <a:alpha val="43137"/>
                    </a:srgbClr>
                  </a:outerShdw>
                </a:effectLst>
                <a:cs typeface="B Nazanin" pitchFamily="2" charset="-78"/>
              </a:rPr>
              <a:t> منظور نسبي بودن در بيشتر ويژگي‌ها مي‌باشد. </a:t>
            </a:r>
          </a:p>
          <a:p>
            <a:pPr lvl="2" algn="r" rtl="1" eaLnBrk="1" hangingPunct="1">
              <a:defRPr/>
            </a:pPr>
            <a:r>
              <a:rPr lang="fa-IR" sz="1800" dirty="0">
                <a:effectLst>
                  <a:outerShdw blurRad="38100" dist="38100" dir="2700000" algn="tl">
                    <a:srgbClr val="000000">
                      <a:alpha val="43137"/>
                    </a:srgbClr>
                  </a:outerShdw>
                </a:effectLst>
                <a:cs typeface="B Nazanin" pitchFamily="2" charset="-78"/>
              </a:rPr>
              <a:t> مثال : در فرايند توليد يخچال ، يخچالها در اغلب ويژگيها با يكديگر مشابهند و ممكن است در بعضي موارد مانند رنگ و ... با يكديگر متفاوت باشند. </a:t>
            </a:r>
          </a:p>
        </p:txBody>
      </p:sp>
    </p:spTree>
    <p:extLst>
      <p:ext uri="{BB962C8B-B14F-4D97-AF65-F5344CB8AC3E}">
        <p14:creationId xmlns:p14="http://schemas.microsoft.com/office/powerpoint/2010/main" val="8351559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5613" y="273050"/>
            <a:ext cx="8231187" cy="1144588"/>
          </a:xfrm>
          <a:noFill/>
          <a:ln w="19050" cap="flat">
            <a:solidFill>
              <a:schemeClr val="tx1"/>
            </a:solidFill>
            <a:miter lim="800000"/>
            <a:headEnd/>
            <a:tailEnd/>
          </a:ln>
        </p:spPr>
        <p:txBody>
          <a:bodyPr lIns="90000" tIns="46800" rIns="90000" bIns="46800"/>
          <a:lstStyle/>
          <a:p>
            <a:pPr rtl="1" eaLnBrk="1" hangingPunct="1"/>
            <a:r>
              <a:rPr lang="fa-IR" altLang="en-US" sz="3600" b="1">
                <a:cs typeface="B Zar" panose="00000400000000000000" pitchFamily="2" charset="-78"/>
              </a:rPr>
              <a:t>زمينه ها </a:t>
            </a:r>
            <a:endParaRPr lang="en-US" altLang="en-US" sz="3600" b="1">
              <a:cs typeface="B Zar" panose="00000400000000000000" pitchFamily="2" charset="-78"/>
            </a:endParaRPr>
          </a:p>
        </p:txBody>
      </p:sp>
      <p:sp>
        <p:nvSpPr>
          <p:cNvPr id="4099" name="Rectangle 3"/>
          <p:cNvSpPr>
            <a:spLocks noGrp="1" noChangeArrowheads="1"/>
          </p:cNvSpPr>
          <p:nvPr>
            <p:ph type="body" idx="1"/>
          </p:nvPr>
        </p:nvSpPr>
        <p:spPr>
          <a:ln>
            <a:miter lim="800000"/>
            <a:headEnd/>
            <a:tailEnd/>
          </a:ln>
        </p:spPr>
        <p:txBody>
          <a:bodyPr>
            <a:normAutofit/>
          </a:bodyPr>
          <a:lstStyle/>
          <a:p>
            <a:pPr algn="r" rtl="1" eaLnBrk="1" hangingPunct="1">
              <a:defRPr/>
            </a:pPr>
            <a:r>
              <a:rPr lang="fa-IR" sz="2800" dirty="0">
                <a:effectLst>
                  <a:outerShdw blurRad="38100" dist="38100" dir="2700000" algn="tl">
                    <a:srgbClr val="000000">
                      <a:alpha val="43137"/>
                    </a:srgbClr>
                  </a:outerShdw>
                </a:effectLst>
                <a:cs typeface="B Nazanin" pitchFamily="2" charset="-78"/>
              </a:rPr>
              <a:t>ويژگي‌هاي پروژه</a:t>
            </a:r>
          </a:p>
          <a:p>
            <a:pPr lvl="1" algn="r" rtl="1" eaLnBrk="1" hangingPunct="1">
              <a:defRPr/>
            </a:pPr>
            <a:r>
              <a:rPr lang="fa-IR" sz="2400" dirty="0">
                <a:effectLst>
                  <a:outerShdw blurRad="38100" dist="38100" dir="2700000" algn="tl">
                    <a:srgbClr val="000000">
                      <a:alpha val="43137"/>
                    </a:srgbClr>
                  </a:outerShdw>
                </a:effectLst>
                <a:cs typeface="B Nazanin" pitchFamily="2" charset="-78"/>
              </a:rPr>
              <a:t>موقتي بودن (</a:t>
            </a:r>
            <a:r>
              <a:rPr lang="en-US" sz="2400" dirty="0">
                <a:effectLst>
                  <a:outerShdw blurRad="38100" dist="38100" dir="2700000" algn="tl">
                    <a:srgbClr val="000000">
                      <a:alpha val="43137"/>
                    </a:srgbClr>
                  </a:outerShdw>
                </a:effectLst>
                <a:cs typeface="B Nazanin" pitchFamily="2" charset="-78"/>
              </a:rPr>
              <a:t>Temporary):</a:t>
            </a:r>
          </a:p>
          <a:p>
            <a:pPr lvl="2" algn="r" rtl="1" eaLnBrk="1" hangingPunct="1">
              <a:defRPr/>
            </a:pPr>
            <a:r>
              <a:rPr lang="en-US" sz="1800" dirty="0">
                <a:effectLst>
                  <a:outerShdw blurRad="38100" dist="38100" dir="2700000" algn="tl">
                    <a:srgbClr val="000000">
                      <a:alpha val="43137"/>
                    </a:srgbClr>
                  </a:outerShdw>
                </a:effectLst>
                <a:cs typeface="B Nazanin" pitchFamily="2" charset="-78"/>
              </a:rPr>
              <a:t> </a:t>
            </a:r>
            <a:r>
              <a:rPr lang="fa-IR" sz="1800" dirty="0">
                <a:effectLst>
                  <a:outerShdw blurRad="38100" dist="38100" dir="2700000" algn="tl">
                    <a:srgbClr val="000000">
                      <a:alpha val="43137"/>
                    </a:srgbClr>
                  </a:outerShdw>
                </a:effectLst>
                <a:cs typeface="B Nazanin" pitchFamily="2" charset="-78"/>
              </a:rPr>
              <a:t>پروژه‌ها بطور موقت در سازمان انجام مي‌شوند.</a:t>
            </a:r>
          </a:p>
          <a:p>
            <a:pPr lvl="2" algn="r" rtl="1" eaLnBrk="1" hangingPunct="1">
              <a:defRPr/>
            </a:pPr>
            <a:r>
              <a:rPr lang="fa-IR" sz="1800" dirty="0">
                <a:effectLst>
                  <a:outerShdw blurRad="38100" dist="38100" dir="2700000" algn="tl">
                    <a:srgbClr val="000000">
                      <a:alpha val="43137"/>
                    </a:srgbClr>
                  </a:outerShdw>
                </a:effectLst>
                <a:cs typeface="B Nazanin" pitchFamily="2" charset="-78"/>
              </a:rPr>
              <a:t> در زمان خاصي شروع و در زمان خاصي پايان مي‌يابند.</a:t>
            </a:r>
          </a:p>
          <a:p>
            <a:pPr lvl="2" algn="r" rtl="1" eaLnBrk="1" hangingPunct="1">
              <a:defRPr/>
            </a:pPr>
            <a:r>
              <a:rPr lang="fa-IR" sz="1800" dirty="0">
                <a:effectLst>
                  <a:outerShdw blurRad="38100" dist="38100" dir="2700000" algn="tl">
                    <a:srgbClr val="000000">
                      <a:alpha val="43137"/>
                    </a:srgbClr>
                  </a:outerShdw>
                </a:effectLst>
                <a:cs typeface="B Nazanin" pitchFamily="2" charset="-78"/>
              </a:rPr>
              <a:t> در يك زمان در سازمان حضور دارند و در زمان ديگر حضور ندارند.</a:t>
            </a:r>
          </a:p>
          <a:p>
            <a:pPr lvl="1" algn="r" rtl="1" eaLnBrk="1" hangingPunct="1">
              <a:defRPr/>
            </a:pPr>
            <a:endParaRPr lang="fa-IR" sz="2400" dirty="0">
              <a:effectLst>
                <a:outerShdw blurRad="38100" dist="38100" dir="2700000" algn="tl">
                  <a:srgbClr val="000000">
                    <a:alpha val="43137"/>
                  </a:srgbClr>
                </a:outerShdw>
              </a:effectLst>
              <a:cs typeface="B Nazanin" pitchFamily="2" charset="-78"/>
            </a:endParaRPr>
          </a:p>
          <a:p>
            <a:pPr lvl="1" algn="r" rtl="1" eaLnBrk="1" hangingPunct="1">
              <a:defRPr/>
            </a:pPr>
            <a:r>
              <a:rPr lang="fa-IR" sz="2400" dirty="0">
                <a:effectLst>
                  <a:outerShdw blurRad="38100" dist="38100" dir="2700000" algn="tl">
                    <a:srgbClr val="000000">
                      <a:alpha val="43137"/>
                    </a:srgbClr>
                  </a:outerShdw>
                </a:effectLst>
                <a:cs typeface="B Nazanin" pitchFamily="2" charset="-78"/>
              </a:rPr>
              <a:t>منحصر بفرد بودن نتيجه انجام(</a:t>
            </a:r>
            <a:r>
              <a:rPr lang="en-US" sz="2400" dirty="0">
                <a:effectLst>
                  <a:outerShdw blurRad="38100" dist="38100" dir="2700000" algn="tl">
                    <a:srgbClr val="000000">
                      <a:alpha val="43137"/>
                    </a:srgbClr>
                  </a:outerShdw>
                </a:effectLst>
                <a:cs typeface="B Nazanin" pitchFamily="2" charset="-78"/>
              </a:rPr>
              <a:t>Uniqueness)  : </a:t>
            </a:r>
          </a:p>
          <a:p>
            <a:pPr lvl="2" algn="r" rtl="1" eaLnBrk="1" hangingPunct="1">
              <a:defRPr/>
            </a:pPr>
            <a:r>
              <a:rPr lang="en-US" sz="1800" dirty="0">
                <a:effectLst>
                  <a:outerShdw blurRad="38100" dist="38100" dir="2700000" algn="tl">
                    <a:srgbClr val="000000">
                      <a:alpha val="43137"/>
                    </a:srgbClr>
                  </a:outerShdw>
                </a:effectLst>
                <a:cs typeface="B Nazanin" pitchFamily="2" charset="-78"/>
              </a:rPr>
              <a:t> </a:t>
            </a:r>
            <a:r>
              <a:rPr lang="fa-IR" sz="1800" dirty="0">
                <a:effectLst>
                  <a:outerShdw blurRad="38100" dist="38100" dir="2700000" algn="tl">
                    <a:srgbClr val="000000">
                      <a:alpha val="43137"/>
                    </a:srgbClr>
                  </a:outerShdw>
                </a:effectLst>
                <a:cs typeface="B Nazanin" pitchFamily="2" charset="-78"/>
              </a:rPr>
              <a:t>بعنوان مهمترين ويژگي جهت تعيين پروژه بودن يک عمل، مطرح مي‌باشد.</a:t>
            </a:r>
          </a:p>
          <a:p>
            <a:pPr lvl="2" algn="r" rtl="1" eaLnBrk="1" hangingPunct="1">
              <a:defRPr/>
            </a:pPr>
            <a:r>
              <a:rPr lang="fa-IR" sz="1800" dirty="0">
                <a:effectLst>
                  <a:outerShdw blurRad="38100" dist="38100" dir="2700000" algn="tl">
                    <a:srgbClr val="000000">
                      <a:alpha val="43137"/>
                    </a:srgbClr>
                  </a:outerShdw>
                </a:effectLst>
                <a:cs typeface="B Nazanin" pitchFamily="2" charset="-78"/>
              </a:rPr>
              <a:t> هر پروژه در بردارنده نتيجه كاملا" متفاوتي با ديگر پروژه‌ها خواهد بود. </a:t>
            </a:r>
          </a:p>
          <a:p>
            <a:pPr lvl="2" algn="r" rtl="1" eaLnBrk="1" hangingPunct="1">
              <a:defRPr/>
            </a:pPr>
            <a:r>
              <a:rPr lang="fa-IR" sz="1800" dirty="0">
                <a:effectLst>
                  <a:outerShdw blurRad="38100" dist="38100" dir="2700000" algn="tl">
                    <a:srgbClr val="000000">
                      <a:alpha val="43137"/>
                    </a:srgbClr>
                  </a:outerShdw>
                </a:effectLst>
                <a:cs typeface="B Nazanin" pitchFamily="2" charset="-78"/>
              </a:rPr>
              <a:t> مثال: در پروژه هاي نرم افزاري، نرم افزار توليد شده در طي انجام يک پروژه با نرم افزار توليد شده در پروژه ديگر متفاوت خواهد بود.</a:t>
            </a:r>
          </a:p>
          <a:p>
            <a:pPr lvl="1" algn="r" rtl="1" eaLnBrk="1" hangingPunct="1">
              <a:defRPr/>
            </a:pPr>
            <a:endParaRPr lang="fa-IR" sz="2400" dirty="0">
              <a:effectLst>
                <a:outerShdw blurRad="38100" dist="38100" dir="2700000" algn="tl">
                  <a:srgbClr val="000000">
                    <a:alpha val="43137"/>
                  </a:srgbClr>
                </a:outerShdw>
              </a:effectLst>
              <a:cs typeface="B Nazanin" pitchFamily="2" charset="-78"/>
            </a:endParaRPr>
          </a:p>
        </p:txBody>
      </p:sp>
    </p:spTree>
    <p:extLst>
      <p:ext uri="{BB962C8B-B14F-4D97-AF65-F5344CB8AC3E}">
        <p14:creationId xmlns:p14="http://schemas.microsoft.com/office/powerpoint/2010/main" val="32219974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w="19050" cap="flat">
            <a:solidFill>
              <a:schemeClr val="tx1"/>
            </a:solidFill>
            <a:miter lim="800000"/>
            <a:headEnd/>
            <a:tailEnd/>
          </a:ln>
        </p:spPr>
        <p:txBody>
          <a:bodyPr lIns="90000" tIns="46800" rIns="90000" bIns="46800"/>
          <a:lstStyle/>
          <a:p>
            <a:pPr rtl="1" eaLnBrk="1" hangingPunct="1">
              <a:defRPr/>
            </a:pPr>
            <a:r>
              <a:rPr lang="fa-IR" b="1" dirty="0">
                <a:effectLst>
                  <a:outerShdw blurRad="38100" dist="38100" dir="2700000" algn="tl">
                    <a:srgbClr val="000000">
                      <a:alpha val="43137"/>
                    </a:srgbClr>
                  </a:outerShdw>
                </a:effectLst>
                <a:cs typeface="B Zar" pitchFamily="2" charset="-78"/>
              </a:rPr>
              <a:t>اهداف درس</a:t>
            </a:r>
            <a:endParaRPr lang="en-US" b="1" dirty="0">
              <a:effectLst>
                <a:outerShdw blurRad="38100" dist="38100" dir="2700000" algn="tl">
                  <a:srgbClr val="000000">
                    <a:alpha val="43137"/>
                  </a:srgbClr>
                </a:outerShdw>
              </a:effectLst>
              <a:cs typeface="B Zar" pitchFamily="2" charset="-78"/>
            </a:endParaRPr>
          </a:p>
        </p:txBody>
      </p:sp>
      <p:sp>
        <p:nvSpPr>
          <p:cNvPr id="7171" name="Rectangle 3"/>
          <p:cNvSpPr>
            <a:spLocks noGrp="1" noChangeArrowheads="1"/>
          </p:cNvSpPr>
          <p:nvPr>
            <p:ph type="subTitle" idx="1"/>
          </p:nvPr>
        </p:nvSpPr>
        <p:spPr>
          <a:noFill/>
        </p:spPr>
        <p:txBody>
          <a:bodyPr/>
          <a:lstStyle/>
          <a:p>
            <a:pPr algn="r" rtl="1" eaLnBrk="1" hangingPunct="1"/>
            <a:r>
              <a:rPr lang="fa-IR" altLang="en-US"/>
              <a:t> </a:t>
            </a:r>
          </a:p>
        </p:txBody>
      </p:sp>
    </p:spTree>
    <p:extLst>
      <p:ext uri="{BB962C8B-B14F-4D97-AF65-F5344CB8AC3E}">
        <p14:creationId xmlns:p14="http://schemas.microsoft.com/office/powerpoint/2010/main" val="1811428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5613" y="273050"/>
            <a:ext cx="8231187" cy="1144588"/>
          </a:xfrm>
          <a:noFill/>
          <a:ln w="19050" cap="flat">
            <a:solidFill>
              <a:schemeClr val="tx1"/>
            </a:solidFill>
            <a:miter lim="800000"/>
            <a:headEnd/>
            <a:tailEnd/>
          </a:ln>
        </p:spPr>
        <p:txBody>
          <a:bodyPr lIns="90000" tIns="46800" rIns="90000" bIns="46800"/>
          <a:lstStyle/>
          <a:p>
            <a:pPr rtl="1" eaLnBrk="1" hangingPunct="1"/>
            <a:r>
              <a:rPr lang="fa-IR" altLang="en-US" sz="3600" b="1">
                <a:cs typeface="B Zar" panose="00000400000000000000" pitchFamily="2" charset="-78"/>
              </a:rPr>
              <a:t> اهداف درس</a:t>
            </a:r>
            <a:endParaRPr lang="en-US" altLang="en-US" sz="3600" b="1">
              <a:cs typeface="B Zar" panose="00000400000000000000" pitchFamily="2" charset="-78"/>
            </a:endParaRPr>
          </a:p>
        </p:txBody>
      </p:sp>
      <p:sp>
        <p:nvSpPr>
          <p:cNvPr id="4099" name="Rectangle 3"/>
          <p:cNvSpPr>
            <a:spLocks noGrp="1" noChangeArrowheads="1"/>
          </p:cNvSpPr>
          <p:nvPr>
            <p:ph type="body" idx="1"/>
          </p:nvPr>
        </p:nvSpPr>
        <p:spPr>
          <a:ln>
            <a:miter lim="800000"/>
            <a:headEnd/>
            <a:tailEnd/>
          </a:ln>
        </p:spPr>
        <p:txBody>
          <a:bodyPr/>
          <a:lstStyle/>
          <a:p>
            <a:pPr algn="r" rtl="1" eaLnBrk="1" hangingPunct="1">
              <a:defRPr/>
            </a:pPr>
            <a:r>
              <a:rPr lang="fa-IR" sz="2400" dirty="0">
                <a:effectLst>
                  <a:outerShdw blurRad="38100" dist="38100" dir="2700000" algn="tl">
                    <a:srgbClr val="000000">
                      <a:alpha val="43137"/>
                    </a:srgbClr>
                  </a:outerShdw>
                </a:effectLst>
                <a:cs typeface="B Nazanin" pitchFamily="2" charset="-78"/>
              </a:rPr>
              <a:t>آشنایی با ساختار و معماری مفهومی سامانه های فناوری اطلاعات </a:t>
            </a:r>
            <a:r>
              <a:rPr lang="en-US" sz="2400" dirty="0">
                <a:effectLst>
                  <a:outerShdw blurRad="38100" dist="38100" dir="2700000" algn="tl">
                    <a:srgbClr val="000000">
                      <a:alpha val="43137"/>
                    </a:srgbClr>
                  </a:outerShdw>
                </a:effectLst>
                <a:cs typeface="B Nazanin" pitchFamily="2" charset="-78"/>
              </a:rPr>
              <a:t>(ITS)</a:t>
            </a:r>
            <a:endParaRPr lang="fa-IR" sz="2400" dirty="0">
              <a:effectLst>
                <a:outerShdw blurRad="38100" dist="38100" dir="2700000" algn="tl">
                  <a:srgbClr val="000000">
                    <a:alpha val="43137"/>
                  </a:srgbClr>
                </a:outerShdw>
              </a:effectLst>
              <a:cs typeface="B Nazanin" pitchFamily="2" charset="-78"/>
            </a:endParaRPr>
          </a:p>
          <a:p>
            <a:pPr algn="r" rtl="1" eaLnBrk="1" hangingPunct="1">
              <a:defRPr/>
            </a:pPr>
            <a:r>
              <a:rPr lang="fa-IR" sz="2400" dirty="0">
                <a:effectLst>
                  <a:outerShdw blurRad="38100" dist="38100" dir="2700000" algn="tl">
                    <a:srgbClr val="000000">
                      <a:alpha val="43137"/>
                    </a:srgbClr>
                  </a:outerShdw>
                </a:effectLst>
                <a:cs typeface="B Nazanin" pitchFamily="2" charset="-78"/>
              </a:rPr>
              <a:t>بیان هر نوع خدمت الکترونیکی در قالب معماری مفهومی ارائه شده برای </a:t>
            </a:r>
            <a:r>
              <a:rPr lang="en-US" sz="2400" dirty="0">
                <a:effectLst>
                  <a:outerShdw blurRad="38100" dist="38100" dir="2700000" algn="tl">
                    <a:srgbClr val="000000">
                      <a:alpha val="43137"/>
                    </a:srgbClr>
                  </a:outerShdw>
                </a:effectLst>
                <a:cs typeface="B Nazanin" pitchFamily="2" charset="-78"/>
              </a:rPr>
              <a:t>ITS</a:t>
            </a:r>
            <a:r>
              <a:rPr lang="fa-IR" sz="2400" dirty="0">
                <a:effectLst>
                  <a:outerShdw blurRad="38100" dist="38100" dir="2700000" algn="tl">
                    <a:srgbClr val="000000">
                      <a:alpha val="43137"/>
                    </a:srgbClr>
                  </a:outerShdw>
                </a:effectLst>
                <a:cs typeface="B Nazanin" pitchFamily="2" charset="-78"/>
              </a:rPr>
              <a:t> </a:t>
            </a:r>
          </a:p>
          <a:p>
            <a:pPr algn="r" rtl="1" eaLnBrk="1" hangingPunct="1">
              <a:defRPr/>
            </a:pPr>
            <a:r>
              <a:rPr lang="fa-IR" sz="2400" dirty="0">
                <a:effectLst>
                  <a:outerShdw blurRad="38100" dist="38100" dir="2700000" algn="tl">
                    <a:srgbClr val="000000">
                      <a:alpha val="43137"/>
                    </a:srgbClr>
                  </a:outerShdw>
                </a:effectLst>
                <a:cs typeface="B Nazanin" pitchFamily="2" charset="-78"/>
              </a:rPr>
              <a:t>آشنایی با چارچوب و فرآیند کلی و زیر فرآیندهای مدیریت پروژه</a:t>
            </a:r>
          </a:p>
          <a:p>
            <a:pPr algn="r" rtl="1" eaLnBrk="1" hangingPunct="1">
              <a:defRPr/>
            </a:pPr>
            <a:r>
              <a:rPr lang="fa-IR" sz="2400" dirty="0">
                <a:effectLst>
                  <a:outerShdw blurRad="38100" dist="38100" dir="2700000" algn="tl">
                    <a:srgbClr val="000000">
                      <a:alpha val="43137"/>
                    </a:srgbClr>
                  </a:outerShdw>
                </a:effectLst>
                <a:cs typeface="B Nazanin" pitchFamily="2" charset="-78"/>
              </a:rPr>
              <a:t>بکارگیری فرآیند کلی و زیرفرآیندهای مدیریت پروژه برای سامانه های فناوری اطلاعات</a:t>
            </a:r>
          </a:p>
          <a:p>
            <a:pPr algn="r" rtl="1" eaLnBrk="1" hangingPunct="1">
              <a:defRPr/>
            </a:pPr>
            <a:r>
              <a:rPr lang="fa-IR" sz="2400" dirty="0">
                <a:effectLst>
                  <a:outerShdw blurRad="38100" dist="38100" dir="2700000" algn="tl">
                    <a:srgbClr val="000000">
                      <a:alpha val="43137"/>
                    </a:srgbClr>
                  </a:outerShdw>
                </a:effectLst>
                <a:cs typeface="B Nazanin" pitchFamily="2" charset="-78"/>
              </a:rPr>
              <a:t>ایجاد توانمندی بکارگیری فناوری اطلاعات برای تسهیل و توانمندسازی فرآیندکلی و زیرفرآیندهای مدیریت پروژه (مدیریت پروژه الکترونیکی)</a:t>
            </a:r>
          </a:p>
          <a:p>
            <a:pPr algn="r" rtl="1" eaLnBrk="1" hangingPunct="1">
              <a:defRPr/>
            </a:pPr>
            <a:r>
              <a:rPr lang="fa-IR" sz="2400" dirty="0">
                <a:effectLst>
                  <a:outerShdw blurRad="38100" dist="38100" dir="2700000" algn="tl">
                    <a:srgbClr val="000000">
                      <a:alpha val="43137"/>
                    </a:srgbClr>
                  </a:outerShdw>
                </a:effectLst>
                <a:cs typeface="B Nazanin" pitchFamily="2" charset="-78"/>
              </a:rPr>
              <a:t>ایجاد توانمندی اولیه تعریف، تحلیل و طراحی خدمات مدیریت الکترونیکی پروژه ها</a:t>
            </a:r>
          </a:p>
        </p:txBody>
      </p:sp>
    </p:spTree>
    <p:extLst>
      <p:ext uri="{BB962C8B-B14F-4D97-AF65-F5344CB8AC3E}">
        <p14:creationId xmlns:p14="http://schemas.microsoft.com/office/powerpoint/2010/main" val="34854380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ln w="19050" cap="flat">
            <a:solidFill>
              <a:schemeClr val="tx1"/>
            </a:solidFill>
            <a:miter lim="800000"/>
            <a:headEnd/>
            <a:tailEnd/>
          </a:ln>
        </p:spPr>
        <p:txBody>
          <a:bodyPr lIns="90000" tIns="46800" rIns="90000" bIns="46800"/>
          <a:lstStyle/>
          <a:p>
            <a:pPr rtl="1" eaLnBrk="1" hangingPunct="1">
              <a:defRPr/>
            </a:pPr>
            <a:r>
              <a:rPr lang="fa-IR" b="1" dirty="0">
                <a:effectLst>
                  <a:outerShdw blurRad="38100" dist="38100" dir="2700000" algn="tl">
                    <a:srgbClr val="000000">
                      <a:alpha val="43137"/>
                    </a:srgbClr>
                  </a:outerShdw>
                </a:effectLst>
                <a:cs typeface="B Zar" pitchFamily="2" charset="-78"/>
              </a:rPr>
              <a:t>سرفصل های و موضوعات تدریس</a:t>
            </a:r>
            <a:endParaRPr lang="en-US" b="1" dirty="0">
              <a:effectLst>
                <a:outerShdw blurRad="38100" dist="38100" dir="2700000" algn="tl">
                  <a:srgbClr val="000000">
                    <a:alpha val="43137"/>
                  </a:srgbClr>
                </a:outerShdw>
              </a:effectLst>
              <a:cs typeface="B Zar" pitchFamily="2" charset="-78"/>
            </a:endParaRPr>
          </a:p>
        </p:txBody>
      </p:sp>
      <p:sp>
        <p:nvSpPr>
          <p:cNvPr id="10243" name="Rectangle 3"/>
          <p:cNvSpPr>
            <a:spLocks noGrp="1" noChangeArrowheads="1"/>
          </p:cNvSpPr>
          <p:nvPr>
            <p:ph type="subTitle" idx="1"/>
          </p:nvPr>
        </p:nvSpPr>
        <p:spPr>
          <a:noFill/>
        </p:spPr>
        <p:txBody>
          <a:bodyPr/>
          <a:lstStyle/>
          <a:p>
            <a:pPr algn="r" rtl="1" eaLnBrk="1" hangingPunct="1"/>
            <a:r>
              <a:rPr lang="fa-IR" altLang="en-US"/>
              <a:t> </a:t>
            </a:r>
          </a:p>
        </p:txBody>
      </p:sp>
    </p:spTree>
    <p:extLst>
      <p:ext uri="{BB962C8B-B14F-4D97-AF65-F5344CB8AC3E}">
        <p14:creationId xmlns:p14="http://schemas.microsoft.com/office/powerpoint/2010/main" val="3898319932"/>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tr"/>
        <a:ea typeface=""/>
        <a:cs typeface="Titr"/>
      </a:majorFont>
      <a:minorFont>
        <a:latin typeface="Titr"/>
        <a:ea typeface=""/>
        <a:cs typeface="Tit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tr" pitchFamily="2" charset="-78"/>
            <a:cs typeface="Titr" pitchFamily="2" charset="-7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tr" pitchFamily="2" charset="-78"/>
            <a:cs typeface="Titr" pitchFamily="2" charset="-7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Times New Roman"/>
        <a:ea typeface=""/>
        <a:cs typeface="B Zar"/>
      </a:majorFont>
      <a:minorFont>
        <a:latin typeface="Times New Roman"/>
        <a:ea typeface=""/>
        <a:cs typeface="B Nazani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tr" pitchFamily="2" charset="-78"/>
            <a:cs typeface="Titr" pitchFamily="2" charset="-78"/>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tr" pitchFamily="2" charset="-78"/>
            <a:cs typeface="Titr" pitchFamily="2" charset="-78"/>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6756</TotalTime>
  <Words>1111</Words>
  <Application>Microsoft Office PowerPoint</Application>
  <PresentationFormat>On-screen Show (4:3)</PresentationFormat>
  <Paragraphs>129</Paragraphs>
  <Slides>17</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17</vt:i4>
      </vt:variant>
    </vt:vector>
  </HeadingPairs>
  <TitlesOfParts>
    <vt:vector size="27" baseType="lpstr">
      <vt:lpstr>Arial</vt:lpstr>
      <vt:lpstr>B Nazanin</vt:lpstr>
      <vt:lpstr>B Zar</vt:lpstr>
      <vt:lpstr>Calibri</vt:lpstr>
      <vt:lpstr>Courier New</vt:lpstr>
      <vt:lpstr>Times New Roman</vt:lpstr>
      <vt:lpstr>Titr</vt:lpstr>
      <vt:lpstr>Zar</vt:lpstr>
      <vt:lpstr>2_Default Design</vt:lpstr>
      <vt:lpstr>Default Design</vt:lpstr>
      <vt:lpstr>مدیریت پروژه های فناوری اطلاعات</vt:lpstr>
      <vt:lpstr> مقدمه و کلیات</vt:lpstr>
      <vt:lpstr>زمينه ها </vt:lpstr>
      <vt:lpstr>زمينه ها </vt:lpstr>
      <vt:lpstr>زمينه ها </vt:lpstr>
      <vt:lpstr>زمينه ها </vt:lpstr>
      <vt:lpstr>اهداف درس</vt:lpstr>
      <vt:lpstr> اهداف درس</vt:lpstr>
      <vt:lpstr>سرفصل های و موضوعات تدریس</vt:lpstr>
      <vt:lpstr> سرفصل های تدریس (کلاس)</vt:lpstr>
      <vt:lpstr>منابع و مراجع</vt:lpstr>
      <vt:lpstr> منابع و مراجع</vt:lpstr>
      <vt:lpstr>روش ارزیابی</vt:lpstr>
      <vt:lpstr> روش ارزیابی</vt:lpstr>
      <vt:lpstr>نکات مهم</vt:lpstr>
      <vt:lpstr> نکات مهم</vt:lpstr>
      <vt:lpstr>نکات مهم</vt:lpstr>
    </vt:vector>
  </TitlesOfParts>
  <Company>My Tabletpc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برنامه‌ريزي استراتژيک فناوري اطلاعات</dc:title>
  <dc:creator>alireza</dc:creator>
  <cp:lastModifiedBy>sa ha</cp:lastModifiedBy>
  <cp:revision>151</cp:revision>
  <dcterms:created xsi:type="dcterms:W3CDTF">2006-03-13T20:21:56Z</dcterms:created>
  <dcterms:modified xsi:type="dcterms:W3CDTF">2017-01-28T08:25:45Z</dcterms:modified>
</cp:coreProperties>
</file>