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51" r:id="rId1"/>
  </p:sldMasterIdLst>
  <p:notesMasterIdLst>
    <p:notesMasterId r:id="rId5"/>
  </p:notesMasterIdLst>
  <p:sldIdLst>
    <p:sldId id="329" r:id="rId2"/>
    <p:sldId id="331" r:id="rId3"/>
    <p:sldId id="333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FF33"/>
    <a:srgbClr val="B8CE4A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40" autoAdjust="0"/>
    <p:restoredTop sz="94611" autoAdjust="0"/>
  </p:normalViewPr>
  <p:slideViewPr>
    <p:cSldViewPr>
      <p:cViewPr varScale="1">
        <p:scale>
          <a:sx n="104" d="100"/>
          <a:sy n="104" d="100"/>
        </p:scale>
        <p:origin x="10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 Varaste" userId="36f9f93159971699" providerId="LiveId" clId="{39233BE7-EDA8-4A37-9688-0E2235EF997C}"/>
    <pc:docChg chg="undo custSel addSld delSld modSld sldOrd modMainMaster">
      <pc:chgData name="Arya Varaste" userId="36f9f93159971699" providerId="LiveId" clId="{39233BE7-EDA8-4A37-9688-0E2235EF997C}" dt="2019-10-11T15:46:50.509" v="847"/>
      <pc:docMkLst>
        <pc:docMk/>
      </pc:docMkLst>
      <pc:sldChg chg="modSp add del">
        <pc:chgData name="Arya Varaste" userId="36f9f93159971699" providerId="LiveId" clId="{39233BE7-EDA8-4A37-9688-0E2235EF997C}" dt="2019-10-11T13:48:04.763" v="307" actId="207"/>
        <pc:sldMkLst>
          <pc:docMk/>
          <pc:sldMk cId="0" sldId="329"/>
        </pc:sldMkLst>
        <pc:spChg chg="mod">
          <ac:chgData name="Arya Varaste" userId="36f9f93159971699" providerId="LiveId" clId="{39233BE7-EDA8-4A37-9688-0E2235EF997C}" dt="2019-10-11T13:47:54.795" v="306" actId="207"/>
          <ac:spMkLst>
            <pc:docMk/>
            <pc:sldMk cId="0" sldId="329"/>
            <ac:spMk id="4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8:04.763" v="307" actId="207"/>
          <ac:spMkLst>
            <pc:docMk/>
            <pc:sldMk cId="0" sldId="329"/>
            <ac:spMk id="3076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7:41.136" v="304" actId="122"/>
          <ac:spMkLst>
            <pc:docMk/>
            <pc:sldMk cId="0" sldId="329"/>
            <ac:spMk id="3077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7:47.118" v="305" actId="207"/>
          <ac:spMkLst>
            <pc:docMk/>
            <pc:sldMk cId="0" sldId="329"/>
            <ac:spMk id="3078" creationId="{00000000-0000-0000-0000-000000000000}"/>
          </ac:spMkLst>
        </pc:spChg>
      </pc:sldChg>
      <pc:sldChg chg="modSp add del">
        <pc:chgData name="Arya Varaste" userId="36f9f93159971699" providerId="LiveId" clId="{39233BE7-EDA8-4A37-9688-0E2235EF997C}" dt="2019-10-11T13:45:31.733" v="287" actId="113"/>
        <pc:sldMkLst>
          <pc:docMk/>
          <pc:sldMk cId="1845274301" sldId="331"/>
        </pc:sldMkLst>
        <pc:spChg chg="mod">
          <ac:chgData name="Arya Varaste" userId="36f9f93159971699" providerId="LiveId" clId="{39233BE7-EDA8-4A37-9688-0E2235EF997C}" dt="2019-10-11T13:45:31.733" v="287" actId="113"/>
          <ac:spMkLst>
            <pc:docMk/>
            <pc:sldMk cId="1845274301" sldId="331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4:21.801" v="261" actId="14100"/>
          <ac:spMkLst>
            <pc:docMk/>
            <pc:sldMk cId="1845274301" sldId="331"/>
            <ac:spMk id="3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1:54.128" v="118" actId="20577"/>
          <ac:spMkLst>
            <pc:docMk/>
            <pc:sldMk cId="1845274301" sldId="331"/>
            <ac:spMk id="6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1:45.793" v="102" actId="20577"/>
          <ac:spMkLst>
            <pc:docMk/>
            <pc:sldMk cId="1845274301" sldId="331"/>
            <ac:spMk id="7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54.838" v="221" actId="47"/>
        <pc:sldMkLst>
          <pc:docMk/>
          <pc:sldMk cId="274011174" sldId="332"/>
        </pc:sldMkLst>
      </pc:sldChg>
      <pc:sldChg chg="modSp add del">
        <pc:chgData name="Arya Varaste" userId="36f9f93159971699" providerId="LiveId" clId="{39233BE7-EDA8-4A37-9688-0E2235EF997C}" dt="2019-10-11T13:45:38.740" v="289" actId="113"/>
        <pc:sldMkLst>
          <pc:docMk/>
          <pc:sldMk cId="4253059791" sldId="333"/>
        </pc:sldMkLst>
        <pc:spChg chg="mod">
          <ac:chgData name="Arya Varaste" userId="36f9f93159971699" providerId="LiveId" clId="{39233BE7-EDA8-4A37-9688-0E2235EF997C}" dt="2019-10-11T13:45:38.740" v="289" actId="113"/>
          <ac:spMkLst>
            <pc:docMk/>
            <pc:sldMk cId="4253059791" sldId="333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4:33.078" v="263"/>
          <ac:spMkLst>
            <pc:docMk/>
            <pc:sldMk cId="4253059791" sldId="333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2.705" v="168" actId="47"/>
        <pc:sldMkLst>
          <pc:docMk/>
          <pc:sldMk cId="483354619" sldId="334"/>
        </pc:sldMkLst>
      </pc:sldChg>
      <pc:sldChg chg="modSp add">
        <pc:chgData name="Arya Varaste" userId="36f9f93159971699" providerId="LiveId" clId="{39233BE7-EDA8-4A37-9688-0E2235EF997C}" dt="2019-10-11T13:51:06.686" v="333" actId="113"/>
        <pc:sldMkLst>
          <pc:docMk/>
          <pc:sldMk cId="4209803081" sldId="334"/>
        </pc:sldMkLst>
        <pc:spChg chg="mod">
          <ac:chgData name="Arya Varaste" userId="36f9f93159971699" providerId="LiveId" clId="{39233BE7-EDA8-4A37-9688-0E2235EF997C}" dt="2019-10-11T13:51:06.686" v="333" actId="113"/>
          <ac:spMkLst>
            <pc:docMk/>
            <pc:sldMk cId="4209803081" sldId="334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6:43.011" v="298" actId="404"/>
          <ac:spMkLst>
            <pc:docMk/>
            <pc:sldMk cId="4209803081" sldId="334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3.655" v="169" actId="47"/>
        <pc:sldMkLst>
          <pc:docMk/>
          <pc:sldMk cId="1668826314" sldId="335"/>
        </pc:sldMkLst>
      </pc:sldChg>
      <pc:sldChg chg="modSp add">
        <pc:chgData name="Arya Varaste" userId="36f9f93159971699" providerId="LiveId" clId="{39233BE7-EDA8-4A37-9688-0E2235EF997C}" dt="2019-10-11T13:51:18.804" v="338" actId="113"/>
        <pc:sldMkLst>
          <pc:docMk/>
          <pc:sldMk cId="3631571855" sldId="335"/>
        </pc:sldMkLst>
        <pc:spChg chg="mod">
          <ac:chgData name="Arya Varaste" userId="36f9f93159971699" providerId="LiveId" clId="{39233BE7-EDA8-4A37-9688-0E2235EF997C}" dt="2019-10-11T13:51:18.804" v="338" actId="113"/>
          <ac:spMkLst>
            <pc:docMk/>
            <pc:sldMk cId="3631571855" sldId="335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0:50.555" v="330" actId="14100"/>
          <ac:spMkLst>
            <pc:docMk/>
            <pc:sldMk cId="3631571855" sldId="335"/>
            <ac:spMk id="3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7:15.105" v="299" actId="207"/>
          <ac:spMkLst>
            <pc:docMk/>
            <pc:sldMk cId="3631571855" sldId="335"/>
            <ac:spMk id="6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4.049" v="170" actId="47"/>
        <pc:sldMkLst>
          <pc:docMk/>
          <pc:sldMk cId="1472209720" sldId="336"/>
        </pc:sldMkLst>
      </pc:sldChg>
      <pc:sldChg chg="modSp add">
        <pc:chgData name="Arya Varaste" userId="36f9f93159971699" providerId="LiveId" clId="{39233BE7-EDA8-4A37-9688-0E2235EF997C}" dt="2019-10-11T13:52:33.346" v="344"/>
        <pc:sldMkLst>
          <pc:docMk/>
          <pc:sldMk cId="2634697326" sldId="336"/>
        </pc:sldMkLst>
        <pc:spChg chg="mod">
          <ac:chgData name="Arya Varaste" userId="36f9f93159971699" providerId="LiveId" clId="{39233BE7-EDA8-4A37-9688-0E2235EF997C}" dt="2019-10-11T13:52:33.346" v="344"/>
          <ac:spMkLst>
            <pc:docMk/>
            <pc:sldMk cId="2634697326" sldId="336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1:58.851" v="339"/>
          <ac:spMkLst>
            <pc:docMk/>
            <pc:sldMk cId="2634697326" sldId="336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4.290" v="171" actId="47"/>
        <pc:sldMkLst>
          <pc:docMk/>
          <pc:sldMk cId="284118332" sldId="337"/>
        </pc:sldMkLst>
      </pc:sldChg>
      <pc:sldChg chg="modSp add">
        <pc:chgData name="Arya Varaste" userId="36f9f93159971699" providerId="LiveId" clId="{39233BE7-EDA8-4A37-9688-0E2235EF997C}" dt="2019-10-11T13:52:35.168" v="345"/>
        <pc:sldMkLst>
          <pc:docMk/>
          <pc:sldMk cId="3370572896" sldId="337"/>
        </pc:sldMkLst>
        <pc:spChg chg="mod">
          <ac:chgData name="Arya Varaste" userId="36f9f93159971699" providerId="LiveId" clId="{39233BE7-EDA8-4A37-9688-0E2235EF997C}" dt="2019-10-11T13:52:35.168" v="345"/>
          <ac:spMkLst>
            <pc:docMk/>
            <pc:sldMk cId="3370572896" sldId="337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2:05.722" v="340"/>
          <ac:spMkLst>
            <pc:docMk/>
            <pc:sldMk cId="3370572896" sldId="337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4.507" v="172" actId="47"/>
        <pc:sldMkLst>
          <pc:docMk/>
          <pc:sldMk cId="1400403453" sldId="338"/>
        </pc:sldMkLst>
      </pc:sldChg>
      <pc:sldChg chg="modSp add">
        <pc:chgData name="Arya Varaste" userId="36f9f93159971699" providerId="LiveId" clId="{39233BE7-EDA8-4A37-9688-0E2235EF997C}" dt="2019-10-11T13:53:08.480" v="353" actId="14100"/>
        <pc:sldMkLst>
          <pc:docMk/>
          <pc:sldMk cId="1461140275" sldId="338"/>
        </pc:sldMkLst>
        <pc:spChg chg="mod">
          <ac:chgData name="Arya Varaste" userId="36f9f93159971699" providerId="LiveId" clId="{39233BE7-EDA8-4A37-9688-0E2235EF997C}" dt="2019-10-11T13:52:38.874" v="346"/>
          <ac:spMkLst>
            <pc:docMk/>
            <pc:sldMk cId="1461140275" sldId="338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3:08.480" v="353" actId="14100"/>
          <ac:spMkLst>
            <pc:docMk/>
            <pc:sldMk cId="1461140275" sldId="338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4.713" v="173" actId="47"/>
        <pc:sldMkLst>
          <pc:docMk/>
          <pc:sldMk cId="107137841" sldId="339"/>
        </pc:sldMkLst>
      </pc:sldChg>
      <pc:sldChg chg="modSp add">
        <pc:chgData name="Arya Varaste" userId="36f9f93159971699" providerId="LiveId" clId="{39233BE7-EDA8-4A37-9688-0E2235EF997C}" dt="2019-10-11T13:53:02.409" v="352" actId="404"/>
        <pc:sldMkLst>
          <pc:docMk/>
          <pc:sldMk cId="3209313598" sldId="339"/>
        </pc:sldMkLst>
        <pc:spChg chg="mod">
          <ac:chgData name="Arya Varaste" userId="36f9f93159971699" providerId="LiveId" clId="{39233BE7-EDA8-4A37-9688-0E2235EF997C}" dt="2019-10-11T13:52:40.980" v="347"/>
          <ac:spMkLst>
            <pc:docMk/>
            <pc:sldMk cId="3209313598" sldId="339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3:02.409" v="352" actId="404"/>
          <ac:spMkLst>
            <pc:docMk/>
            <pc:sldMk cId="3209313598" sldId="339"/>
            <ac:spMk id="3" creationId="{00000000-0000-0000-0000-000000000000}"/>
          </ac:spMkLst>
        </pc:spChg>
      </pc:sldChg>
      <pc:sldChg chg="modSp add">
        <pc:chgData name="Arya Varaste" userId="36f9f93159971699" providerId="LiveId" clId="{39233BE7-EDA8-4A37-9688-0E2235EF997C}" dt="2019-10-11T13:52:43.376" v="348"/>
        <pc:sldMkLst>
          <pc:docMk/>
          <pc:sldMk cId="1033116568" sldId="340"/>
        </pc:sldMkLst>
        <pc:spChg chg="mod">
          <ac:chgData name="Arya Varaste" userId="36f9f93159971699" providerId="LiveId" clId="{39233BE7-EDA8-4A37-9688-0E2235EF997C}" dt="2019-10-11T13:52:43.376" v="348"/>
          <ac:spMkLst>
            <pc:docMk/>
            <pc:sldMk cId="1033116568" sldId="340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2:22.373" v="343"/>
          <ac:spMkLst>
            <pc:docMk/>
            <pc:sldMk cId="1033116568" sldId="340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4.892" v="174" actId="47"/>
        <pc:sldMkLst>
          <pc:docMk/>
          <pc:sldMk cId="3295610132" sldId="340"/>
        </pc:sldMkLst>
      </pc:sldChg>
      <pc:sldChg chg="modSp add">
        <pc:chgData name="Arya Varaste" userId="36f9f93159971699" providerId="LiveId" clId="{39233BE7-EDA8-4A37-9688-0E2235EF997C}" dt="2019-10-11T13:55:29.361" v="412" actId="207"/>
        <pc:sldMkLst>
          <pc:docMk/>
          <pc:sldMk cId="1887128997" sldId="341"/>
        </pc:sldMkLst>
        <pc:spChg chg="mod">
          <ac:chgData name="Arya Varaste" userId="36f9f93159971699" providerId="LiveId" clId="{39233BE7-EDA8-4A37-9688-0E2235EF997C}" dt="2019-10-11T13:54:04.839" v="366" actId="113"/>
          <ac:spMkLst>
            <pc:docMk/>
            <pc:sldMk cId="1887128997" sldId="341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5:29.361" v="412" actId="207"/>
          <ac:spMkLst>
            <pc:docMk/>
            <pc:sldMk cId="1887128997" sldId="341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5.095" v="175" actId="47"/>
        <pc:sldMkLst>
          <pc:docMk/>
          <pc:sldMk cId="2441393659" sldId="341"/>
        </pc:sldMkLst>
      </pc:sldChg>
      <pc:sldChg chg="addSp modSp add">
        <pc:chgData name="Arya Varaste" userId="36f9f93159971699" providerId="LiveId" clId="{39233BE7-EDA8-4A37-9688-0E2235EF997C}" dt="2019-10-11T14:08:06.419" v="508"/>
        <pc:sldMkLst>
          <pc:docMk/>
          <pc:sldMk cId="851220376" sldId="342"/>
        </pc:sldMkLst>
        <pc:spChg chg="mod">
          <ac:chgData name="Arya Varaste" userId="36f9f93159971699" providerId="LiveId" clId="{39233BE7-EDA8-4A37-9688-0E2235EF997C}" dt="2019-10-11T13:56:27.649" v="430" actId="14100"/>
          <ac:spMkLst>
            <pc:docMk/>
            <pc:sldMk cId="851220376" sldId="342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00:57.261" v="466" actId="404"/>
          <ac:spMkLst>
            <pc:docMk/>
            <pc:sldMk cId="851220376" sldId="342"/>
            <ac:spMk id="3" creationId="{00000000-0000-0000-0000-000000000000}"/>
          </ac:spMkLst>
        </pc:spChg>
        <pc:picChg chg="add mod">
          <ac:chgData name="Arya Varaste" userId="36f9f93159971699" providerId="LiveId" clId="{39233BE7-EDA8-4A37-9688-0E2235EF997C}" dt="2019-10-11T14:08:06.419" v="508"/>
          <ac:picMkLst>
            <pc:docMk/>
            <pc:sldMk cId="851220376" sldId="342"/>
            <ac:picMk id="8" creationId="{E31FD1FF-00E1-48EF-9F38-662E498DBBF0}"/>
          </ac:picMkLst>
        </pc:picChg>
      </pc:sldChg>
      <pc:sldChg chg="add del">
        <pc:chgData name="Arya Varaste" userId="36f9f93159971699" providerId="LiveId" clId="{39233BE7-EDA8-4A37-9688-0E2235EF997C}" dt="2019-10-11T13:42:45.546" v="176" actId="47"/>
        <pc:sldMkLst>
          <pc:docMk/>
          <pc:sldMk cId="2814073530" sldId="342"/>
        </pc:sldMkLst>
      </pc:sldChg>
      <pc:sldChg chg="addSp delSp modSp add">
        <pc:chgData name="Arya Varaste" userId="36f9f93159971699" providerId="LiveId" clId="{39233BE7-EDA8-4A37-9688-0E2235EF997C}" dt="2019-10-11T14:09:36.320" v="512"/>
        <pc:sldMkLst>
          <pc:docMk/>
          <pc:sldMk cId="519976390" sldId="343"/>
        </pc:sldMkLst>
        <pc:spChg chg="mod">
          <ac:chgData name="Arya Varaste" userId="36f9f93159971699" providerId="LiveId" clId="{39233BE7-EDA8-4A37-9688-0E2235EF997C}" dt="2019-10-11T14:09:22.055" v="510" actId="16037"/>
          <ac:spMkLst>
            <pc:docMk/>
            <pc:sldMk cId="519976390" sldId="343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58:03.018" v="442" actId="14100"/>
          <ac:spMkLst>
            <pc:docMk/>
            <pc:sldMk cId="519976390" sldId="343"/>
            <ac:spMk id="3" creationId="{00000000-0000-0000-0000-000000000000}"/>
          </ac:spMkLst>
        </pc:spChg>
        <pc:spChg chg="add del">
          <ac:chgData name="Arya Varaste" userId="36f9f93159971699" providerId="LiveId" clId="{39233BE7-EDA8-4A37-9688-0E2235EF997C}" dt="2019-10-11T13:58:16.267" v="445"/>
          <ac:spMkLst>
            <pc:docMk/>
            <pc:sldMk cId="519976390" sldId="343"/>
            <ac:spMk id="8" creationId="{0EE54CBC-77CB-4F57-B19C-17146AF1C0F1}"/>
          </ac:spMkLst>
        </pc:spChg>
        <pc:picChg chg="add mod">
          <ac:chgData name="Arya Varaste" userId="36f9f93159971699" providerId="LiveId" clId="{39233BE7-EDA8-4A37-9688-0E2235EF997C}" dt="2019-10-11T14:09:36.320" v="512"/>
          <ac:picMkLst>
            <pc:docMk/>
            <pc:sldMk cId="519976390" sldId="343"/>
            <ac:picMk id="9" creationId="{4F76299D-993E-4654-A00F-00643D1F2055}"/>
          </ac:picMkLst>
        </pc:picChg>
      </pc:sldChg>
      <pc:sldChg chg="add del">
        <pc:chgData name="Arya Varaste" userId="36f9f93159971699" providerId="LiveId" clId="{39233BE7-EDA8-4A37-9688-0E2235EF997C}" dt="2019-10-11T13:42:45.591" v="177" actId="47"/>
        <pc:sldMkLst>
          <pc:docMk/>
          <pc:sldMk cId="1725904216" sldId="343"/>
        </pc:sldMkLst>
      </pc:sldChg>
      <pc:sldChg chg="modSp add">
        <pc:chgData name="Arya Varaste" userId="36f9f93159971699" providerId="LiveId" clId="{39233BE7-EDA8-4A37-9688-0E2235EF997C}" dt="2019-10-11T14:04:13.557" v="481" actId="14100"/>
        <pc:sldMkLst>
          <pc:docMk/>
          <pc:sldMk cId="882581698" sldId="344"/>
        </pc:sldMkLst>
        <pc:spChg chg="mod">
          <ac:chgData name="Arya Varaste" userId="36f9f93159971699" providerId="LiveId" clId="{39233BE7-EDA8-4A37-9688-0E2235EF997C}" dt="2019-10-11T14:02:23.332" v="479" actId="20577"/>
          <ac:spMkLst>
            <pc:docMk/>
            <pc:sldMk cId="882581698" sldId="344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04:13.557" v="481" actId="14100"/>
          <ac:spMkLst>
            <pc:docMk/>
            <pc:sldMk cId="882581698" sldId="344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5.613" v="178" actId="47"/>
        <pc:sldMkLst>
          <pc:docMk/>
          <pc:sldMk cId="1409116855" sldId="344"/>
        </pc:sldMkLst>
      </pc:sldChg>
      <pc:sldChg chg="add del">
        <pc:chgData name="Arya Varaste" userId="36f9f93159971699" providerId="LiveId" clId="{39233BE7-EDA8-4A37-9688-0E2235EF997C}" dt="2019-10-11T13:42:45.647" v="179" actId="47"/>
        <pc:sldMkLst>
          <pc:docMk/>
          <pc:sldMk cId="790992682" sldId="345"/>
        </pc:sldMkLst>
      </pc:sldChg>
      <pc:sldChg chg="addSp delSp modSp add">
        <pc:chgData name="Arya Varaste" userId="36f9f93159971699" providerId="LiveId" clId="{39233BE7-EDA8-4A37-9688-0E2235EF997C}" dt="2019-10-11T14:10:11.159" v="514"/>
        <pc:sldMkLst>
          <pc:docMk/>
          <pc:sldMk cId="1349802873" sldId="345"/>
        </pc:sldMkLst>
        <pc:spChg chg="del">
          <ac:chgData name="Arya Varaste" userId="36f9f93159971699" providerId="LiveId" clId="{39233BE7-EDA8-4A37-9688-0E2235EF997C}" dt="2019-10-11T14:10:11.159" v="514"/>
          <ac:spMkLst>
            <pc:docMk/>
            <pc:sldMk cId="1349802873" sldId="345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04:30.672" v="483" actId="14100"/>
          <ac:spMkLst>
            <pc:docMk/>
            <pc:sldMk cId="1349802873" sldId="345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0:11.159" v="514"/>
          <ac:spMkLst>
            <pc:docMk/>
            <pc:sldMk cId="1349802873" sldId="345"/>
            <ac:spMk id="8" creationId="{53E33A72-FF41-459E-9C2D-14E624F6B82B}"/>
          </ac:spMkLst>
        </pc:spChg>
      </pc:sldChg>
      <pc:sldChg chg="addSp delSp modSp add">
        <pc:chgData name="Arya Varaste" userId="36f9f93159971699" providerId="LiveId" clId="{39233BE7-EDA8-4A37-9688-0E2235EF997C}" dt="2019-10-11T14:10:13.493" v="515"/>
        <pc:sldMkLst>
          <pc:docMk/>
          <pc:sldMk cId="489623806" sldId="346"/>
        </pc:sldMkLst>
        <pc:spChg chg="del">
          <ac:chgData name="Arya Varaste" userId="36f9f93159971699" providerId="LiveId" clId="{39233BE7-EDA8-4A37-9688-0E2235EF997C}" dt="2019-10-11T14:10:13.493" v="515"/>
          <ac:spMkLst>
            <pc:docMk/>
            <pc:sldMk cId="489623806" sldId="346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04:53.082" v="487" actId="14100"/>
          <ac:spMkLst>
            <pc:docMk/>
            <pc:sldMk cId="489623806" sldId="346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0:13.493" v="515"/>
          <ac:spMkLst>
            <pc:docMk/>
            <pc:sldMk cId="489623806" sldId="346"/>
            <ac:spMk id="10" creationId="{66926E55-AD9F-443D-B27C-F39A38E96D92}"/>
          </ac:spMkLst>
        </pc:spChg>
        <pc:picChg chg="add del mod">
          <ac:chgData name="Arya Varaste" userId="36f9f93159971699" providerId="LiveId" clId="{39233BE7-EDA8-4A37-9688-0E2235EF997C}" dt="2019-10-11T14:05:30.265" v="497" actId="478"/>
          <ac:picMkLst>
            <pc:docMk/>
            <pc:sldMk cId="489623806" sldId="346"/>
            <ac:picMk id="8" creationId="{6FB1F5EA-A504-4007-ABE9-4E52F6317063}"/>
          </ac:picMkLst>
        </pc:picChg>
        <pc:picChg chg="add mod">
          <ac:chgData name="Arya Varaste" userId="36f9f93159971699" providerId="LiveId" clId="{39233BE7-EDA8-4A37-9688-0E2235EF997C}" dt="2019-10-11T14:06:59.240" v="507" actId="1076"/>
          <ac:picMkLst>
            <pc:docMk/>
            <pc:sldMk cId="489623806" sldId="346"/>
            <ac:picMk id="9" creationId="{DDB8C520-0CE1-4248-8F1D-D798AD7F5195}"/>
          </ac:picMkLst>
        </pc:picChg>
      </pc:sldChg>
      <pc:sldChg chg="add del">
        <pc:chgData name="Arya Varaste" userId="36f9f93159971699" providerId="LiveId" clId="{39233BE7-EDA8-4A37-9688-0E2235EF997C}" dt="2019-10-11T13:42:45.685" v="180" actId="47"/>
        <pc:sldMkLst>
          <pc:docMk/>
          <pc:sldMk cId="1468841133" sldId="346"/>
        </pc:sldMkLst>
      </pc:sldChg>
      <pc:sldChg chg="addSp delSp modSp add">
        <pc:chgData name="Arya Varaste" userId="36f9f93159971699" providerId="LiveId" clId="{39233BE7-EDA8-4A37-9688-0E2235EF997C}" dt="2019-10-11T14:10:15.523" v="516"/>
        <pc:sldMkLst>
          <pc:docMk/>
          <pc:sldMk cId="2511391848" sldId="347"/>
        </pc:sldMkLst>
        <pc:spChg chg="del">
          <ac:chgData name="Arya Varaste" userId="36f9f93159971699" providerId="LiveId" clId="{39233BE7-EDA8-4A37-9688-0E2235EF997C}" dt="2019-10-11T14:10:15.523" v="516"/>
          <ac:spMkLst>
            <pc:docMk/>
            <pc:sldMk cId="2511391848" sldId="347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09:48.652" v="513"/>
          <ac:spMkLst>
            <pc:docMk/>
            <pc:sldMk cId="2511391848" sldId="347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0:15.523" v="516"/>
          <ac:spMkLst>
            <pc:docMk/>
            <pc:sldMk cId="2511391848" sldId="347"/>
            <ac:spMk id="8" creationId="{C7CAF60F-85F4-4072-8087-DD1EABED9D97}"/>
          </ac:spMkLst>
        </pc:spChg>
      </pc:sldChg>
      <pc:sldChg chg="add del">
        <pc:chgData name="Arya Varaste" userId="36f9f93159971699" providerId="LiveId" clId="{39233BE7-EDA8-4A37-9688-0E2235EF997C}" dt="2019-10-11T13:42:45.717" v="181" actId="47"/>
        <pc:sldMkLst>
          <pc:docMk/>
          <pc:sldMk cId="2712183499" sldId="347"/>
        </pc:sldMkLst>
      </pc:sldChg>
      <pc:sldChg chg="addSp delSp modSp add">
        <pc:chgData name="Arya Varaste" userId="36f9f93159971699" providerId="LiveId" clId="{39233BE7-EDA8-4A37-9688-0E2235EF997C}" dt="2019-10-11T15:04:59.245" v="780" actId="478"/>
        <pc:sldMkLst>
          <pc:docMk/>
          <pc:sldMk cId="3076265523" sldId="348"/>
        </pc:sldMkLst>
        <pc:spChg chg="del">
          <ac:chgData name="Arya Varaste" userId="36f9f93159971699" providerId="LiveId" clId="{39233BE7-EDA8-4A37-9688-0E2235EF997C}" dt="2019-10-11T15:04:59.245" v="780" actId="478"/>
          <ac:spMkLst>
            <pc:docMk/>
            <pc:sldMk cId="3076265523" sldId="348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10:27.010" v="517"/>
          <ac:spMkLst>
            <pc:docMk/>
            <pc:sldMk cId="3076265523" sldId="348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0:55.895" v="521"/>
          <ac:spMkLst>
            <pc:docMk/>
            <pc:sldMk cId="3076265523" sldId="348"/>
            <ac:spMk id="8" creationId="{D29B70EF-9704-4836-9F52-5B8528443AF8}"/>
          </ac:spMkLst>
        </pc:spChg>
      </pc:sldChg>
      <pc:sldChg chg="add del">
        <pc:chgData name="Arya Varaste" userId="36f9f93159971699" providerId="LiveId" clId="{39233BE7-EDA8-4A37-9688-0E2235EF997C}" dt="2019-10-11T13:42:45.748" v="182" actId="47"/>
        <pc:sldMkLst>
          <pc:docMk/>
          <pc:sldMk cId="3094042851" sldId="348"/>
        </pc:sldMkLst>
      </pc:sldChg>
      <pc:sldChg chg="addSp delSp modSp add">
        <pc:chgData name="Arya Varaste" userId="36f9f93159971699" providerId="LiveId" clId="{39233BE7-EDA8-4A37-9688-0E2235EF997C}" dt="2019-10-11T15:04:53.893" v="779" actId="478"/>
        <pc:sldMkLst>
          <pc:docMk/>
          <pc:sldMk cId="564409854" sldId="349"/>
        </pc:sldMkLst>
        <pc:spChg chg="del">
          <ac:chgData name="Arya Varaste" userId="36f9f93159971699" providerId="LiveId" clId="{39233BE7-EDA8-4A37-9688-0E2235EF997C}" dt="2019-10-11T15:04:53.893" v="779" actId="478"/>
          <ac:spMkLst>
            <pc:docMk/>
            <pc:sldMk cId="564409854" sldId="349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11:17.377" v="528" actId="404"/>
          <ac:spMkLst>
            <pc:docMk/>
            <pc:sldMk cId="564409854" sldId="349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0:57.369" v="522"/>
          <ac:spMkLst>
            <pc:docMk/>
            <pc:sldMk cId="564409854" sldId="349"/>
            <ac:spMk id="8" creationId="{EDC916DD-E765-4BE9-ABA3-39151E007BA6}"/>
          </ac:spMkLst>
        </pc:spChg>
      </pc:sldChg>
      <pc:sldChg chg="add del">
        <pc:chgData name="Arya Varaste" userId="36f9f93159971699" providerId="LiveId" clId="{39233BE7-EDA8-4A37-9688-0E2235EF997C}" dt="2019-10-11T13:42:45.780" v="183" actId="47"/>
        <pc:sldMkLst>
          <pc:docMk/>
          <pc:sldMk cId="1607951146" sldId="349"/>
        </pc:sldMkLst>
      </pc:sldChg>
      <pc:sldChg chg="addSp delSp modSp add">
        <pc:chgData name="Arya Varaste" userId="36f9f93159971699" providerId="LiveId" clId="{39233BE7-EDA8-4A37-9688-0E2235EF997C}" dt="2019-10-11T15:05:11.596" v="782" actId="20577"/>
        <pc:sldMkLst>
          <pc:docMk/>
          <pc:sldMk cId="95060559" sldId="350"/>
        </pc:sldMkLst>
        <pc:spChg chg="del">
          <ac:chgData name="Arya Varaste" userId="36f9f93159971699" providerId="LiveId" clId="{39233BE7-EDA8-4A37-9688-0E2235EF997C}" dt="2019-10-11T15:05:07.401" v="781" actId="478"/>
          <ac:spMkLst>
            <pc:docMk/>
            <pc:sldMk cId="95060559" sldId="350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5:05:11.596" v="782" actId="20577"/>
          <ac:spMkLst>
            <pc:docMk/>
            <pc:sldMk cId="95060559" sldId="350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0:59.194" v="523"/>
          <ac:spMkLst>
            <pc:docMk/>
            <pc:sldMk cId="95060559" sldId="350"/>
            <ac:spMk id="8" creationId="{E9C4A722-394C-47F6-9D4D-3FF43116E363}"/>
          </ac:spMkLst>
        </pc:spChg>
      </pc:sldChg>
      <pc:sldChg chg="add del">
        <pc:chgData name="Arya Varaste" userId="36f9f93159971699" providerId="LiveId" clId="{39233BE7-EDA8-4A37-9688-0E2235EF997C}" dt="2019-10-11T13:42:45.813" v="184" actId="47"/>
        <pc:sldMkLst>
          <pc:docMk/>
          <pc:sldMk cId="4086260851" sldId="350"/>
        </pc:sldMkLst>
      </pc:sldChg>
      <pc:sldChg chg="addSp delSp modSp add">
        <pc:chgData name="Arya Varaste" userId="36f9f93159971699" providerId="LiveId" clId="{39233BE7-EDA8-4A37-9688-0E2235EF997C}" dt="2019-10-11T15:32:55.606" v="842" actId="15"/>
        <pc:sldMkLst>
          <pc:docMk/>
          <pc:sldMk cId="1474022461" sldId="351"/>
        </pc:sldMkLst>
        <pc:spChg chg="del">
          <ac:chgData name="Arya Varaste" userId="36f9f93159971699" providerId="LiveId" clId="{39233BE7-EDA8-4A37-9688-0E2235EF997C}" dt="2019-10-11T15:04:45.717" v="778" actId="478"/>
          <ac:spMkLst>
            <pc:docMk/>
            <pc:sldMk cId="1474022461" sldId="351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5:32:55.606" v="842" actId="15"/>
          <ac:spMkLst>
            <pc:docMk/>
            <pc:sldMk cId="1474022461" sldId="351"/>
            <ac:spMk id="3" creationId="{00000000-0000-0000-0000-000000000000}"/>
          </ac:spMkLst>
        </pc:spChg>
        <pc:spChg chg="add">
          <ac:chgData name="Arya Varaste" userId="36f9f93159971699" providerId="LiveId" clId="{39233BE7-EDA8-4A37-9688-0E2235EF997C}" dt="2019-10-11T14:11:00.674" v="524"/>
          <ac:spMkLst>
            <pc:docMk/>
            <pc:sldMk cId="1474022461" sldId="351"/>
            <ac:spMk id="8" creationId="{9FB1E5F7-E93F-43F9-BEC3-BCE18B9EF4A0}"/>
          </ac:spMkLst>
        </pc:spChg>
      </pc:sldChg>
      <pc:sldChg chg="add del">
        <pc:chgData name="Arya Varaste" userId="36f9f93159971699" providerId="LiveId" clId="{39233BE7-EDA8-4A37-9688-0E2235EF997C}" dt="2019-10-11T13:42:45.864" v="185" actId="47"/>
        <pc:sldMkLst>
          <pc:docMk/>
          <pc:sldMk cId="4223891434" sldId="351"/>
        </pc:sldMkLst>
      </pc:sldChg>
      <pc:sldChg chg="add del">
        <pc:chgData name="Arya Varaste" userId="36f9f93159971699" providerId="LiveId" clId="{39233BE7-EDA8-4A37-9688-0E2235EF997C}" dt="2019-10-11T13:42:45.886" v="186" actId="47"/>
        <pc:sldMkLst>
          <pc:docMk/>
          <pc:sldMk cId="3695179221" sldId="352"/>
        </pc:sldMkLst>
      </pc:sldChg>
      <pc:sldChg chg="addSp modSp add ord">
        <pc:chgData name="Arya Varaste" userId="36f9f93159971699" providerId="LiveId" clId="{39233BE7-EDA8-4A37-9688-0E2235EF997C}" dt="2019-10-11T14:56:25.459" v="629"/>
        <pc:sldMkLst>
          <pc:docMk/>
          <pc:sldMk cId="3906473495" sldId="352"/>
        </pc:sldMkLst>
        <pc:spChg chg="mod">
          <ac:chgData name="Arya Varaste" userId="36f9f93159971699" providerId="LiveId" clId="{39233BE7-EDA8-4A37-9688-0E2235EF997C}" dt="2019-10-11T14:12:03.133" v="534" actId="403"/>
          <ac:spMkLst>
            <pc:docMk/>
            <pc:sldMk cId="3906473495" sldId="352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52:57.756" v="597"/>
          <ac:spMkLst>
            <pc:docMk/>
            <pc:sldMk cId="3906473495" sldId="352"/>
            <ac:spMk id="3" creationId="{00000000-0000-0000-0000-000000000000}"/>
          </ac:spMkLst>
        </pc:spChg>
        <pc:picChg chg="add mod">
          <ac:chgData name="Arya Varaste" userId="36f9f93159971699" providerId="LiveId" clId="{39233BE7-EDA8-4A37-9688-0E2235EF997C}" dt="2019-10-11T14:56:25.459" v="629"/>
          <ac:picMkLst>
            <pc:docMk/>
            <pc:sldMk cId="3906473495" sldId="352"/>
            <ac:picMk id="8" creationId="{3B891206-A7B9-41E3-9D0C-D9421CCE9E8E}"/>
          </ac:picMkLst>
        </pc:picChg>
      </pc:sldChg>
      <pc:sldChg chg="add del">
        <pc:chgData name="Arya Varaste" userId="36f9f93159971699" providerId="LiveId" clId="{39233BE7-EDA8-4A37-9688-0E2235EF997C}" dt="2019-10-11T13:42:45.907" v="187" actId="47"/>
        <pc:sldMkLst>
          <pc:docMk/>
          <pc:sldMk cId="3356999812" sldId="353"/>
        </pc:sldMkLst>
      </pc:sldChg>
      <pc:sldChg chg="modSp add">
        <pc:chgData name="Arya Varaste" userId="36f9f93159971699" providerId="LiveId" clId="{39233BE7-EDA8-4A37-9688-0E2235EF997C}" dt="2019-10-11T14:21:31.272" v="553" actId="13926"/>
        <pc:sldMkLst>
          <pc:docMk/>
          <pc:sldMk cId="3993115766" sldId="353"/>
        </pc:sldMkLst>
        <pc:spChg chg="mod">
          <ac:chgData name="Arya Varaste" userId="36f9f93159971699" providerId="LiveId" clId="{39233BE7-EDA8-4A37-9688-0E2235EF997C}" dt="2019-10-11T14:13:06.438" v="546" actId="113"/>
          <ac:spMkLst>
            <pc:docMk/>
            <pc:sldMk cId="3993115766" sldId="353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4:21:31.272" v="553" actId="13926"/>
          <ac:spMkLst>
            <pc:docMk/>
            <pc:sldMk cId="3993115766" sldId="353"/>
            <ac:spMk id="3" creationId="{00000000-0000-0000-0000-000000000000}"/>
          </ac:spMkLst>
        </pc:spChg>
      </pc:sldChg>
      <pc:sldChg chg="modSp add">
        <pc:chgData name="Arya Varaste" userId="36f9f93159971699" providerId="LiveId" clId="{39233BE7-EDA8-4A37-9688-0E2235EF997C}" dt="2019-10-11T14:22:15.402" v="565" actId="1076"/>
        <pc:sldMkLst>
          <pc:docMk/>
          <pc:sldMk cId="742034636" sldId="354"/>
        </pc:sldMkLst>
        <pc:spChg chg="mod">
          <ac:chgData name="Arya Varaste" userId="36f9f93159971699" providerId="LiveId" clId="{39233BE7-EDA8-4A37-9688-0E2235EF997C}" dt="2019-10-11T14:22:15.402" v="565" actId="1076"/>
          <ac:spMkLst>
            <pc:docMk/>
            <pc:sldMk cId="742034636" sldId="354"/>
            <ac:spMk id="2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5.941" v="188" actId="47"/>
        <pc:sldMkLst>
          <pc:docMk/>
          <pc:sldMk cId="2391999248" sldId="354"/>
        </pc:sldMkLst>
      </pc:sldChg>
      <pc:sldChg chg="add del">
        <pc:chgData name="Arya Varaste" userId="36f9f93159971699" providerId="LiveId" clId="{39233BE7-EDA8-4A37-9688-0E2235EF997C}" dt="2019-10-11T13:42:45.980" v="189" actId="47"/>
        <pc:sldMkLst>
          <pc:docMk/>
          <pc:sldMk cId="535239634" sldId="355"/>
        </pc:sldMkLst>
      </pc:sldChg>
      <pc:sldChg chg="modSp add">
        <pc:chgData name="Arya Varaste" userId="36f9f93159971699" providerId="LiveId" clId="{39233BE7-EDA8-4A37-9688-0E2235EF997C}" dt="2019-10-11T15:32:16.297" v="835" actId="403"/>
        <pc:sldMkLst>
          <pc:docMk/>
          <pc:sldMk cId="999766934" sldId="355"/>
        </pc:sldMkLst>
        <pc:spChg chg="mod">
          <ac:chgData name="Arya Varaste" userId="36f9f93159971699" providerId="LiveId" clId="{39233BE7-EDA8-4A37-9688-0E2235EF997C}" dt="2019-10-11T15:00:54.982" v="708" actId="255"/>
          <ac:spMkLst>
            <pc:docMk/>
            <pc:sldMk cId="999766934" sldId="355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5:32:16.297" v="835" actId="403"/>
          <ac:spMkLst>
            <pc:docMk/>
            <pc:sldMk cId="999766934" sldId="355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6.015" v="190" actId="47"/>
        <pc:sldMkLst>
          <pc:docMk/>
          <pc:sldMk cId="528329480" sldId="356"/>
        </pc:sldMkLst>
      </pc:sldChg>
      <pc:sldChg chg="addSp delSp modSp add">
        <pc:chgData name="Arya Varaste" userId="36f9f93159971699" providerId="LiveId" clId="{39233BE7-EDA8-4A37-9688-0E2235EF997C}" dt="2019-10-11T15:46:50.509" v="847"/>
        <pc:sldMkLst>
          <pc:docMk/>
          <pc:sldMk cId="1889503366" sldId="356"/>
        </pc:sldMkLst>
        <pc:spChg chg="mod">
          <ac:chgData name="Arya Varaste" userId="36f9f93159971699" providerId="LiveId" clId="{39233BE7-EDA8-4A37-9688-0E2235EF997C}" dt="2019-10-11T15:02:01.789" v="751" actId="20577"/>
          <ac:spMkLst>
            <pc:docMk/>
            <pc:sldMk cId="1889503366" sldId="356"/>
            <ac:spMk id="2" creationId="{00000000-0000-0000-0000-000000000000}"/>
          </ac:spMkLst>
        </pc:spChg>
        <pc:spChg chg="del">
          <ac:chgData name="Arya Varaste" userId="36f9f93159971699" providerId="LiveId" clId="{39233BE7-EDA8-4A37-9688-0E2235EF997C}" dt="2019-10-11T15:36:39.268" v="843"/>
          <ac:spMkLst>
            <pc:docMk/>
            <pc:sldMk cId="1889503366" sldId="356"/>
            <ac:spMk id="3" creationId="{00000000-0000-0000-0000-000000000000}"/>
          </ac:spMkLst>
        </pc:spChg>
        <pc:picChg chg="add mod">
          <ac:chgData name="Arya Varaste" userId="36f9f93159971699" providerId="LiveId" clId="{39233BE7-EDA8-4A37-9688-0E2235EF997C}" dt="2019-10-11T15:36:39.268" v="843"/>
          <ac:picMkLst>
            <pc:docMk/>
            <pc:sldMk cId="1889503366" sldId="356"/>
            <ac:picMk id="8" creationId="{27A09A7B-D8AE-433E-B763-09B3E1BCE435}"/>
          </ac:picMkLst>
        </pc:picChg>
        <pc:picChg chg="add mod">
          <ac:chgData name="Arya Varaste" userId="36f9f93159971699" providerId="LiveId" clId="{39233BE7-EDA8-4A37-9688-0E2235EF997C}" dt="2019-10-11T15:42:26.230" v="845" actId="1076"/>
          <ac:picMkLst>
            <pc:docMk/>
            <pc:sldMk cId="1889503366" sldId="356"/>
            <ac:picMk id="9" creationId="{B20B7618-13FC-4405-99D5-0346A30F9219}"/>
          </ac:picMkLst>
        </pc:picChg>
        <pc:picChg chg="add">
          <ac:chgData name="Arya Varaste" userId="36f9f93159971699" providerId="LiveId" clId="{39233BE7-EDA8-4A37-9688-0E2235EF997C}" dt="2019-10-11T15:44:33.107" v="846"/>
          <ac:picMkLst>
            <pc:docMk/>
            <pc:sldMk cId="1889503366" sldId="356"/>
            <ac:picMk id="10" creationId="{7CE771A9-2791-4CA6-843F-F0E2DEE457F1}"/>
          </ac:picMkLst>
        </pc:picChg>
        <pc:picChg chg="add">
          <ac:chgData name="Arya Varaste" userId="36f9f93159971699" providerId="LiveId" clId="{39233BE7-EDA8-4A37-9688-0E2235EF997C}" dt="2019-10-11T15:46:50.509" v="847"/>
          <ac:picMkLst>
            <pc:docMk/>
            <pc:sldMk cId="1889503366" sldId="356"/>
            <ac:picMk id="11" creationId="{5057E7B1-27E2-4D73-9B5F-2E0F0B243A8D}"/>
          </ac:picMkLst>
        </pc:picChg>
      </pc:sldChg>
      <pc:sldChg chg="modSp add">
        <pc:chgData name="Arya Varaste" userId="36f9f93159971699" providerId="LiveId" clId="{39233BE7-EDA8-4A37-9688-0E2235EF997C}" dt="2019-10-11T15:02:28.263" v="764" actId="113"/>
        <pc:sldMkLst>
          <pc:docMk/>
          <pc:sldMk cId="785917164" sldId="357"/>
        </pc:sldMkLst>
        <pc:spChg chg="mod">
          <ac:chgData name="Arya Varaste" userId="36f9f93159971699" providerId="LiveId" clId="{39233BE7-EDA8-4A37-9688-0E2235EF997C}" dt="2019-10-11T15:02:28.263" v="764" actId="113"/>
          <ac:spMkLst>
            <pc:docMk/>
            <pc:sldMk cId="785917164" sldId="357"/>
            <ac:spMk id="2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6.049" v="191" actId="47"/>
        <pc:sldMkLst>
          <pc:docMk/>
          <pc:sldMk cId="3771195093" sldId="357"/>
        </pc:sldMkLst>
      </pc:sldChg>
      <pc:sldChg chg="add del">
        <pc:chgData name="Arya Varaste" userId="36f9f93159971699" providerId="LiveId" clId="{39233BE7-EDA8-4A37-9688-0E2235EF997C}" dt="2019-10-11T15:04:27.180" v="773" actId="47"/>
        <pc:sldMkLst>
          <pc:docMk/>
          <pc:sldMk cId="1935788928" sldId="358"/>
        </pc:sldMkLst>
      </pc:sldChg>
      <pc:sldChg chg="add del">
        <pc:chgData name="Arya Varaste" userId="36f9f93159971699" providerId="LiveId" clId="{39233BE7-EDA8-4A37-9688-0E2235EF997C}" dt="2019-10-11T13:42:46.082" v="192" actId="47"/>
        <pc:sldMkLst>
          <pc:docMk/>
          <pc:sldMk cId="2551230505" sldId="358"/>
        </pc:sldMkLst>
      </pc:sldChg>
      <pc:sldChg chg="add del">
        <pc:chgData name="Arya Varaste" userId="36f9f93159971699" providerId="LiveId" clId="{39233BE7-EDA8-4A37-9688-0E2235EF997C}" dt="2019-10-11T13:42:46.119" v="193" actId="47"/>
        <pc:sldMkLst>
          <pc:docMk/>
          <pc:sldMk cId="1747818982" sldId="359"/>
        </pc:sldMkLst>
      </pc:sldChg>
      <pc:sldChg chg="add del">
        <pc:chgData name="Arya Varaste" userId="36f9f93159971699" providerId="LiveId" clId="{39233BE7-EDA8-4A37-9688-0E2235EF997C}" dt="2019-10-11T15:04:26.046" v="772" actId="47"/>
        <pc:sldMkLst>
          <pc:docMk/>
          <pc:sldMk cId="2223370588" sldId="359"/>
        </pc:sldMkLst>
      </pc:sldChg>
      <pc:sldChg chg="add del">
        <pc:chgData name="Arya Varaste" userId="36f9f93159971699" providerId="LiveId" clId="{39233BE7-EDA8-4A37-9688-0E2235EF997C}" dt="2019-10-11T13:42:46.138" v="194" actId="47"/>
        <pc:sldMkLst>
          <pc:docMk/>
          <pc:sldMk cId="2852765823" sldId="360"/>
        </pc:sldMkLst>
      </pc:sldChg>
      <pc:sldChg chg="add del">
        <pc:chgData name="Arya Varaste" userId="36f9f93159971699" providerId="LiveId" clId="{39233BE7-EDA8-4A37-9688-0E2235EF997C}" dt="2019-10-11T15:04:25.879" v="771" actId="47"/>
        <pc:sldMkLst>
          <pc:docMk/>
          <pc:sldMk cId="4154701434" sldId="360"/>
        </pc:sldMkLst>
      </pc:sldChg>
      <pc:sldChg chg="add del">
        <pc:chgData name="Arya Varaste" userId="36f9f93159971699" providerId="LiveId" clId="{39233BE7-EDA8-4A37-9688-0E2235EF997C}" dt="2019-10-11T15:04:25.750" v="770" actId="47"/>
        <pc:sldMkLst>
          <pc:docMk/>
          <pc:sldMk cId="582297993" sldId="361"/>
        </pc:sldMkLst>
      </pc:sldChg>
      <pc:sldChg chg="add del">
        <pc:chgData name="Arya Varaste" userId="36f9f93159971699" providerId="LiveId" clId="{39233BE7-EDA8-4A37-9688-0E2235EF997C}" dt="2019-10-11T13:42:46.170" v="195" actId="47"/>
        <pc:sldMkLst>
          <pc:docMk/>
          <pc:sldMk cId="2038634080" sldId="361"/>
        </pc:sldMkLst>
      </pc:sldChg>
      <pc:sldChg chg="add del">
        <pc:chgData name="Arya Varaste" userId="36f9f93159971699" providerId="LiveId" clId="{39233BE7-EDA8-4A37-9688-0E2235EF997C}" dt="2019-10-11T15:04:25.381" v="768" actId="47"/>
        <pc:sldMkLst>
          <pc:docMk/>
          <pc:sldMk cId="174286126" sldId="362"/>
        </pc:sldMkLst>
      </pc:sldChg>
      <pc:sldChg chg="add del">
        <pc:chgData name="Arya Varaste" userId="36f9f93159971699" providerId="LiveId" clId="{39233BE7-EDA8-4A37-9688-0E2235EF997C}" dt="2019-10-11T13:42:46.213" v="196" actId="47"/>
        <pc:sldMkLst>
          <pc:docMk/>
          <pc:sldMk cId="1883605491" sldId="362"/>
        </pc:sldMkLst>
      </pc:sldChg>
      <pc:sldChg chg="add del">
        <pc:chgData name="Arya Varaste" userId="36f9f93159971699" providerId="LiveId" clId="{39233BE7-EDA8-4A37-9688-0E2235EF997C}" dt="2019-10-11T15:04:25.203" v="767" actId="47"/>
        <pc:sldMkLst>
          <pc:docMk/>
          <pc:sldMk cId="287412430" sldId="363"/>
        </pc:sldMkLst>
      </pc:sldChg>
      <pc:sldChg chg="add del">
        <pc:chgData name="Arya Varaste" userId="36f9f93159971699" providerId="LiveId" clId="{39233BE7-EDA8-4A37-9688-0E2235EF997C}" dt="2019-10-11T13:42:46.251" v="197" actId="47"/>
        <pc:sldMkLst>
          <pc:docMk/>
          <pc:sldMk cId="1466513748" sldId="363"/>
        </pc:sldMkLst>
      </pc:sldChg>
      <pc:sldChg chg="add del">
        <pc:chgData name="Arya Varaste" userId="36f9f93159971699" providerId="LiveId" clId="{39233BE7-EDA8-4A37-9688-0E2235EF997C}" dt="2019-10-11T13:42:46.272" v="198" actId="47"/>
        <pc:sldMkLst>
          <pc:docMk/>
          <pc:sldMk cId="695240465" sldId="364"/>
        </pc:sldMkLst>
      </pc:sldChg>
      <pc:sldChg chg="add del">
        <pc:chgData name="Arya Varaste" userId="36f9f93159971699" providerId="LiveId" clId="{39233BE7-EDA8-4A37-9688-0E2235EF997C}" dt="2019-10-11T15:04:25.085" v="766" actId="47"/>
        <pc:sldMkLst>
          <pc:docMk/>
          <pc:sldMk cId="2068583450" sldId="364"/>
        </pc:sldMkLst>
      </pc:sldChg>
      <pc:sldChg chg="add del">
        <pc:chgData name="Arya Varaste" userId="36f9f93159971699" providerId="LiveId" clId="{39233BE7-EDA8-4A37-9688-0E2235EF997C}" dt="2019-10-11T15:04:24.446" v="765" actId="47"/>
        <pc:sldMkLst>
          <pc:docMk/>
          <pc:sldMk cId="2015820843" sldId="365"/>
        </pc:sldMkLst>
      </pc:sldChg>
      <pc:sldChg chg="add del">
        <pc:chgData name="Arya Varaste" userId="36f9f93159971699" providerId="LiveId" clId="{39233BE7-EDA8-4A37-9688-0E2235EF997C}" dt="2019-10-11T13:42:46.305" v="199" actId="47"/>
        <pc:sldMkLst>
          <pc:docMk/>
          <pc:sldMk cId="3683030114" sldId="365"/>
        </pc:sldMkLst>
      </pc:sldChg>
      <pc:sldChg chg="add del">
        <pc:chgData name="Arya Varaste" userId="36f9f93159971699" providerId="LiveId" clId="{39233BE7-EDA8-4A37-9688-0E2235EF997C}" dt="2019-10-11T15:04:25.586" v="769" actId="47"/>
        <pc:sldMkLst>
          <pc:docMk/>
          <pc:sldMk cId="637491836" sldId="366"/>
        </pc:sldMkLst>
      </pc:sldChg>
      <pc:sldChg chg="add del">
        <pc:chgData name="Arya Varaste" userId="36f9f93159971699" providerId="LiveId" clId="{39233BE7-EDA8-4A37-9688-0E2235EF997C}" dt="2019-10-11T13:42:46.348" v="200" actId="47"/>
        <pc:sldMkLst>
          <pc:docMk/>
          <pc:sldMk cId="2578771176" sldId="366"/>
        </pc:sldMkLst>
      </pc:sldChg>
      <pc:sldChg chg="modSp add">
        <pc:chgData name="Arya Varaste" userId="36f9f93159971699" providerId="LiveId" clId="{39233BE7-EDA8-4A37-9688-0E2235EF997C}" dt="2019-10-11T13:51:09.829" v="334" actId="113"/>
        <pc:sldMkLst>
          <pc:docMk/>
          <pc:sldMk cId="382604386" sldId="367"/>
        </pc:sldMkLst>
        <pc:spChg chg="mod">
          <ac:chgData name="Arya Varaste" userId="36f9f93159971699" providerId="LiveId" clId="{39233BE7-EDA8-4A37-9688-0E2235EF997C}" dt="2019-10-11T13:51:09.829" v="334" actId="113"/>
          <ac:spMkLst>
            <pc:docMk/>
            <pc:sldMk cId="382604386" sldId="367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8:40.425" v="310"/>
          <ac:spMkLst>
            <pc:docMk/>
            <pc:sldMk cId="382604386" sldId="367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6.371" v="201" actId="47"/>
        <pc:sldMkLst>
          <pc:docMk/>
          <pc:sldMk cId="719098350" sldId="367"/>
        </pc:sldMkLst>
      </pc:sldChg>
      <pc:sldChg chg="add del">
        <pc:chgData name="Arya Varaste" userId="36f9f93159971699" providerId="LiveId" clId="{39233BE7-EDA8-4A37-9688-0E2235EF997C}" dt="2019-10-11T13:47:27.007" v="301" actId="47"/>
        <pc:sldMkLst>
          <pc:docMk/>
          <pc:sldMk cId="1592924982" sldId="367"/>
        </pc:sldMkLst>
      </pc:sldChg>
      <pc:sldChg chg="modSp add">
        <pc:chgData name="Arya Varaste" userId="36f9f93159971699" providerId="LiveId" clId="{39233BE7-EDA8-4A37-9688-0E2235EF997C}" dt="2019-10-11T13:51:13.492" v="336" actId="113"/>
        <pc:sldMkLst>
          <pc:docMk/>
          <pc:sldMk cId="2084860930" sldId="368"/>
        </pc:sldMkLst>
        <pc:spChg chg="mod">
          <ac:chgData name="Arya Varaste" userId="36f9f93159971699" providerId="LiveId" clId="{39233BE7-EDA8-4A37-9688-0E2235EF997C}" dt="2019-10-11T13:51:13.492" v="336" actId="113"/>
          <ac:spMkLst>
            <pc:docMk/>
            <pc:sldMk cId="2084860930" sldId="368"/>
            <ac:spMk id="2" creationId="{00000000-0000-0000-0000-000000000000}"/>
          </ac:spMkLst>
        </pc:spChg>
        <pc:spChg chg="mod">
          <ac:chgData name="Arya Varaste" userId="36f9f93159971699" providerId="LiveId" clId="{39233BE7-EDA8-4A37-9688-0E2235EF997C}" dt="2019-10-11T13:49:47.154" v="319" actId="404"/>
          <ac:spMkLst>
            <pc:docMk/>
            <pc:sldMk cId="2084860930" sldId="368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6.407" v="202" actId="47"/>
        <pc:sldMkLst>
          <pc:docMk/>
          <pc:sldMk cId="3920304718" sldId="368"/>
        </pc:sldMkLst>
      </pc:sldChg>
      <pc:sldChg chg="addSp modSp add ord">
        <pc:chgData name="Arya Varaste" userId="36f9f93159971699" providerId="LiveId" clId="{39233BE7-EDA8-4A37-9688-0E2235EF997C}" dt="2019-10-11T14:55:14.070" v="627"/>
        <pc:sldMkLst>
          <pc:docMk/>
          <pc:sldMk cId="540204932" sldId="369"/>
        </pc:sldMkLst>
        <pc:spChg chg="mod">
          <ac:chgData name="Arya Varaste" userId="36f9f93159971699" providerId="LiveId" clId="{39233BE7-EDA8-4A37-9688-0E2235EF997C}" dt="2019-10-11T14:54:51.829" v="625" actId="14100"/>
          <ac:spMkLst>
            <pc:docMk/>
            <pc:sldMk cId="540204932" sldId="369"/>
            <ac:spMk id="3" creationId="{00000000-0000-0000-0000-000000000000}"/>
          </ac:spMkLst>
        </pc:spChg>
        <pc:picChg chg="add mod">
          <ac:chgData name="Arya Varaste" userId="36f9f93159971699" providerId="LiveId" clId="{39233BE7-EDA8-4A37-9688-0E2235EF997C}" dt="2019-10-11T14:55:06.112" v="626"/>
          <ac:picMkLst>
            <pc:docMk/>
            <pc:sldMk cId="540204932" sldId="369"/>
            <ac:picMk id="8" creationId="{14E32721-F65B-4703-B365-7FE4CD7EF285}"/>
          </ac:picMkLst>
        </pc:picChg>
      </pc:sldChg>
      <pc:sldChg chg="modSp add del">
        <pc:chgData name="Arya Varaste" userId="36f9f93159971699" providerId="LiveId" clId="{39233BE7-EDA8-4A37-9688-0E2235EF997C}" dt="2019-10-11T13:50:31.556" v="327" actId="47"/>
        <pc:sldMkLst>
          <pc:docMk/>
          <pc:sldMk cId="1836976074" sldId="369"/>
        </pc:sldMkLst>
        <pc:spChg chg="mod">
          <ac:chgData name="Arya Varaste" userId="36f9f93159971699" providerId="LiveId" clId="{39233BE7-EDA8-4A37-9688-0E2235EF997C}" dt="2019-10-11T13:50:18.929" v="325" actId="14100"/>
          <ac:spMkLst>
            <pc:docMk/>
            <pc:sldMk cId="1836976074" sldId="369"/>
            <ac:spMk id="3" creationId="{EDDC9EF7-7C6A-442C-B1B9-C57C0900F172}"/>
          </ac:spMkLst>
        </pc:spChg>
      </pc:sldChg>
      <pc:sldChg chg="add del">
        <pc:chgData name="Arya Varaste" userId="36f9f93159971699" providerId="LiveId" clId="{39233BE7-EDA8-4A37-9688-0E2235EF997C}" dt="2019-10-11T13:42:46.438" v="203" actId="47"/>
        <pc:sldMkLst>
          <pc:docMk/>
          <pc:sldMk cId="2428165776" sldId="369"/>
        </pc:sldMkLst>
      </pc:sldChg>
      <pc:sldChg chg="addSp modSp add ord">
        <pc:chgData name="Arya Varaste" userId="36f9f93159971699" providerId="LiveId" clId="{39233BE7-EDA8-4A37-9688-0E2235EF997C}" dt="2019-10-11T15:32:45.352" v="840" actId="15"/>
        <pc:sldMkLst>
          <pc:docMk/>
          <pc:sldMk cId="1928240027" sldId="370"/>
        </pc:sldMkLst>
        <pc:spChg chg="mod">
          <ac:chgData name="Arya Varaste" userId="36f9f93159971699" providerId="LiveId" clId="{39233BE7-EDA8-4A37-9688-0E2235EF997C}" dt="2019-10-11T15:32:45.352" v="840" actId="15"/>
          <ac:spMkLst>
            <pc:docMk/>
            <pc:sldMk cId="1928240027" sldId="370"/>
            <ac:spMk id="3" creationId="{00000000-0000-0000-0000-000000000000}"/>
          </ac:spMkLst>
        </pc:spChg>
        <pc:picChg chg="add mod">
          <ac:chgData name="Arya Varaste" userId="36f9f93159971699" providerId="LiveId" clId="{39233BE7-EDA8-4A37-9688-0E2235EF997C}" dt="2019-10-11T14:52:30.692" v="595" actId="1076"/>
          <ac:picMkLst>
            <pc:docMk/>
            <pc:sldMk cId="1928240027" sldId="370"/>
            <ac:picMk id="8" creationId="{EAFE8A92-E82A-46E2-8C41-3609D80D8090}"/>
          </ac:picMkLst>
        </pc:picChg>
      </pc:sldChg>
      <pc:sldChg chg="add del">
        <pc:chgData name="Arya Varaste" userId="36f9f93159971699" providerId="LiveId" clId="{39233BE7-EDA8-4A37-9688-0E2235EF997C}" dt="2019-10-11T13:42:46.480" v="204" actId="47"/>
        <pc:sldMkLst>
          <pc:docMk/>
          <pc:sldMk cId="2332761762" sldId="370"/>
        </pc:sldMkLst>
      </pc:sldChg>
      <pc:sldChg chg="add del">
        <pc:chgData name="Arya Varaste" userId="36f9f93159971699" providerId="LiveId" clId="{39233BE7-EDA8-4A37-9688-0E2235EF997C}" dt="2019-10-11T14:54:01.031" v="609"/>
        <pc:sldMkLst>
          <pc:docMk/>
          <pc:sldMk cId="655889836" sldId="371"/>
        </pc:sldMkLst>
      </pc:sldChg>
      <pc:sldChg chg="addSp delSp modSp add">
        <pc:chgData name="Arya Varaste" userId="36f9f93159971699" providerId="LiveId" clId="{39233BE7-EDA8-4A37-9688-0E2235EF997C}" dt="2019-10-11T14:56:36.777" v="630"/>
        <pc:sldMkLst>
          <pc:docMk/>
          <pc:sldMk cId="776668043" sldId="371"/>
        </pc:sldMkLst>
        <pc:spChg chg="mod">
          <ac:chgData name="Arya Varaste" userId="36f9f93159971699" providerId="LiveId" clId="{39233BE7-EDA8-4A37-9688-0E2235EF997C}" dt="2019-10-11T14:54:16.031" v="614"/>
          <ac:spMkLst>
            <pc:docMk/>
            <pc:sldMk cId="776668043" sldId="371"/>
            <ac:spMk id="3" creationId="{00000000-0000-0000-0000-000000000000}"/>
          </ac:spMkLst>
        </pc:spChg>
        <pc:picChg chg="del">
          <ac:chgData name="Arya Varaste" userId="36f9f93159971699" providerId="LiveId" clId="{39233BE7-EDA8-4A37-9688-0E2235EF997C}" dt="2019-10-11T14:54:05.564" v="611" actId="478"/>
          <ac:picMkLst>
            <pc:docMk/>
            <pc:sldMk cId="776668043" sldId="371"/>
            <ac:picMk id="8" creationId="{3B891206-A7B9-41E3-9D0C-D9421CCE9E8E}"/>
          </ac:picMkLst>
        </pc:picChg>
        <pc:picChg chg="add mod">
          <ac:chgData name="Arya Varaste" userId="36f9f93159971699" providerId="LiveId" clId="{39233BE7-EDA8-4A37-9688-0E2235EF997C}" dt="2019-10-11T14:56:36.777" v="630"/>
          <ac:picMkLst>
            <pc:docMk/>
            <pc:sldMk cId="776668043" sldId="371"/>
            <ac:picMk id="9" creationId="{B0D634FF-B1E8-49A2-AC1E-D1666D75E419}"/>
          </ac:picMkLst>
        </pc:picChg>
      </pc:sldChg>
      <pc:sldChg chg="add del">
        <pc:chgData name="Arya Varaste" userId="36f9f93159971699" providerId="LiveId" clId="{39233BE7-EDA8-4A37-9688-0E2235EF997C}" dt="2019-10-11T13:42:46.501" v="205" actId="47"/>
        <pc:sldMkLst>
          <pc:docMk/>
          <pc:sldMk cId="2446388129" sldId="371"/>
        </pc:sldMkLst>
      </pc:sldChg>
      <pc:sldChg chg="add del">
        <pc:chgData name="Arya Varaste" userId="36f9f93159971699" providerId="LiveId" clId="{39233BE7-EDA8-4A37-9688-0E2235EF997C}" dt="2019-10-11T14:53:53.664" v="606"/>
        <pc:sldMkLst>
          <pc:docMk/>
          <pc:sldMk cId="3548545819" sldId="371"/>
        </pc:sldMkLst>
      </pc:sldChg>
      <pc:sldChg chg="add">
        <pc:chgData name="Arya Varaste" userId="36f9f93159971699" providerId="LiveId" clId="{39233BE7-EDA8-4A37-9688-0E2235EF997C}" dt="2019-10-11T15:04:29.281" v="774"/>
        <pc:sldMkLst>
          <pc:docMk/>
          <pc:sldMk cId="1076160823" sldId="372"/>
        </pc:sldMkLst>
      </pc:sldChg>
      <pc:sldChg chg="add del">
        <pc:chgData name="Arya Varaste" userId="36f9f93159971699" providerId="LiveId" clId="{39233BE7-EDA8-4A37-9688-0E2235EF997C}" dt="2019-10-11T13:42:46.533" v="206" actId="47"/>
        <pc:sldMkLst>
          <pc:docMk/>
          <pc:sldMk cId="1455325340" sldId="372"/>
        </pc:sldMkLst>
      </pc:sldChg>
      <pc:sldChg chg="add del">
        <pc:chgData name="Arya Varaste" userId="36f9f93159971699" providerId="LiveId" clId="{39233BE7-EDA8-4A37-9688-0E2235EF997C}" dt="2019-10-11T13:42:46.568" v="207" actId="47"/>
        <pc:sldMkLst>
          <pc:docMk/>
          <pc:sldMk cId="2386116654" sldId="373"/>
        </pc:sldMkLst>
      </pc:sldChg>
      <pc:sldChg chg="add">
        <pc:chgData name="Arya Varaste" userId="36f9f93159971699" providerId="LiveId" clId="{39233BE7-EDA8-4A37-9688-0E2235EF997C}" dt="2019-10-11T15:04:32.330" v="775"/>
        <pc:sldMkLst>
          <pc:docMk/>
          <pc:sldMk cId="4092747725" sldId="373"/>
        </pc:sldMkLst>
      </pc:sldChg>
      <pc:sldChg chg="add del">
        <pc:chgData name="Arya Varaste" userId="36f9f93159971699" providerId="LiveId" clId="{39233BE7-EDA8-4A37-9688-0E2235EF997C}" dt="2019-10-11T13:42:46.599" v="208" actId="47"/>
        <pc:sldMkLst>
          <pc:docMk/>
          <pc:sldMk cId="26625433" sldId="374"/>
        </pc:sldMkLst>
      </pc:sldChg>
      <pc:sldChg chg="modSp add">
        <pc:chgData name="Arya Varaste" userId="36f9f93159971699" providerId="LiveId" clId="{39233BE7-EDA8-4A37-9688-0E2235EF997C}" dt="2019-10-11T15:32:25.699" v="838" actId="403"/>
        <pc:sldMkLst>
          <pc:docMk/>
          <pc:sldMk cId="2830344047" sldId="374"/>
        </pc:sldMkLst>
        <pc:spChg chg="mod">
          <ac:chgData name="Arya Varaste" userId="36f9f93159971699" providerId="LiveId" clId="{39233BE7-EDA8-4A37-9688-0E2235EF997C}" dt="2019-10-11T15:32:25.699" v="838" actId="403"/>
          <ac:spMkLst>
            <pc:docMk/>
            <pc:sldMk cId="2830344047" sldId="374"/>
            <ac:spMk id="3" creationId="{00000000-0000-0000-0000-000000000000}"/>
          </ac:spMkLst>
        </pc:spChg>
      </pc:sldChg>
      <pc:sldChg chg="add del">
        <pc:chgData name="Arya Varaste" userId="36f9f93159971699" providerId="LiveId" clId="{39233BE7-EDA8-4A37-9688-0E2235EF997C}" dt="2019-10-11T13:42:46.631" v="209" actId="47"/>
        <pc:sldMkLst>
          <pc:docMk/>
          <pc:sldMk cId="448705171" sldId="375"/>
        </pc:sldMkLst>
      </pc:sldChg>
      <pc:sldChg chg="add">
        <pc:chgData name="Arya Varaste" userId="36f9f93159971699" providerId="LiveId" clId="{39233BE7-EDA8-4A37-9688-0E2235EF997C}" dt="2019-10-11T15:04:35.635" v="777"/>
        <pc:sldMkLst>
          <pc:docMk/>
          <pc:sldMk cId="2395714843" sldId="375"/>
        </pc:sldMkLst>
      </pc:sldChg>
      <pc:sldChg chg="add del">
        <pc:chgData name="Arya Varaste" userId="36f9f93159971699" providerId="LiveId" clId="{39233BE7-EDA8-4A37-9688-0E2235EF997C}" dt="2019-10-11T13:42:46.664" v="210" actId="47"/>
        <pc:sldMkLst>
          <pc:docMk/>
          <pc:sldMk cId="2087918707" sldId="376"/>
        </pc:sldMkLst>
      </pc:sldChg>
      <pc:sldChg chg="add del">
        <pc:chgData name="Arya Varaste" userId="36f9f93159971699" providerId="LiveId" clId="{39233BE7-EDA8-4A37-9688-0E2235EF997C}" dt="2019-10-11T13:42:46.713" v="211" actId="47"/>
        <pc:sldMkLst>
          <pc:docMk/>
          <pc:sldMk cId="841319055" sldId="377"/>
        </pc:sldMkLst>
      </pc:sldChg>
      <pc:sldChg chg="add del">
        <pc:chgData name="Arya Varaste" userId="36f9f93159971699" providerId="LiveId" clId="{39233BE7-EDA8-4A37-9688-0E2235EF997C}" dt="2019-10-11T13:42:46.730" v="212" actId="47"/>
        <pc:sldMkLst>
          <pc:docMk/>
          <pc:sldMk cId="591682627" sldId="378"/>
        </pc:sldMkLst>
      </pc:sldChg>
      <pc:sldMasterChg chg="setBg">
        <pc:chgData name="Arya Varaste" userId="36f9f93159971699" providerId="LiveId" clId="{39233BE7-EDA8-4A37-9688-0E2235EF997C}" dt="2019-10-11T13:43:52.105" v="257"/>
        <pc:sldMasterMkLst>
          <pc:docMk/>
          <pc:sldMasterMk cId="0" sldId="2147483651"/>
        </pc:sldMasterMkLst>
      </pc:sldMasterChg>
    </pc:docChg>
  </pc:docChgLst>
  <pc:docChgLst>
    <pc:chgData name="Arya Varaste" userId="36f9f93159971699" providerId="LiveId" clId="{8EF604BE-0F54-48E1-81BE-BF64F926313F}"/>
    <pc:docChg chg="delSld">
      <pc:chgData name="Arya Varaste" userId="36f9f93159971699" providerId="LiveId" clId="{8EF604BE-0F54-48E1-81BE-BF64F926313F}" dt="2019-10-11T16:14:21.182" v="32" actId="47"/>
      <pc:docMkLst>
        <pc:docMk/>
      </pc:docMkLst>
      <pc:sldChg chg="del">
        <pc:chgData name="Arya Varaste" userId="36f9f93159971699" providerId="LiveId" clId="{8EF604BE-0F54-48E1-81BE-BF64F926313F}" dt="2019-10-11T16:14:12.618" v="0" actId="47"/>
        <pc:sldMkLst>
          <pc:docMk/>
          <pc:sldMk cId="4209803081" sldId="334"/>
        </pc:sldMkLst>
      </pc:sldChg>
      <pc:sldChg chg="del">
        <pc:chgData name="Arya Varaste" userId="36f9f93159971699" providerId="LiveId" clId="{8EF604BE-0F54-48E1-81BE-BF64F926313F}" dt="2019-10-11T16:14:13.824" v="3" actId="47"/>
        <pc:sldMkLst>
          <pc:docMk/>
          <pc:sldMk cId="3631571855" sldId="335"/>
        </pc:sldMkLst>
      </pc:sldChg>
      <pc:sldChg chg="del">
        <pc:chgData name="Arya Varaste" userId="36f9f93159971699" providerId="LiveId" clId="{8EF604BE-0F54-48E1-81BE-BF64F926313F}" dt="2019-10-11T16:14:14.099" v="4" actId="47"/>
        <pc:sldMkLst>
          <pc:docMk/>
          <pc:sldMk cId="2634697326" sldId="336"/>
        </pc:sldMkLst>
      </pc:sldChg>
      <pc:sldChg chg="del">
        <pc:chgData name="Arya Varaste" userId="36f9f93159971699" providerId="LiveId" clId="{8EF604BE-0F54-48E1-81BE-BF64F926313F}" dt="2019-10-11T16:14:14.352" v="5" actId="47"/>
        <pc:sldMkLst>
          <pc:docMk/>
          <pc:sldMk cId="3370572896" sldId="337"/>
        </pc:sldMkLst>
      </pc:sldChg>
      <pc:sldChg chg="del">
        <pc:chgData name="Arya Varaste" userId="36f9f93159971699" providerId="LiveId" clId="{8EF604BE-0F54-48E1-81BE-BF64F926313F}" dt="2019-10-11T16:14:14.713" v="6" actId="47"/>
        <pc:sldMkLst>
          <pc:docMk/>
          <pc:sldMk cId="1461140275" sldId="338"/>
        </pc:sldMkLst>
      </pc:sldChg>
      <pc:sldChg chg="del">
        <pc:chgData name="Arya Varaste" userId="36f9f93159971699" providerId="LiveId" clId="{8EF604BE-0F54-48E1-81BE-BF64F926313F}" dt="2019-10-11T16:14:14.831" v="7" actId="47"/>
        <pc:sldMkLst>
          <pc:docMk/>
          <pc:sldMk cId="3209313598" sldId="339"/>
        </pc:sldMkLst>
      </pc:sldChg>
      <pc:sldChg chg="del">
        <pc:chgData name="Arya Varaste" userId="36f9f93159971699" providerId="LiveId" clId="{8EF604BE-0F54-48E1-81BE-BF64F926313F}" dt="2019-10-11T16:14:15.107" v="8" actId="47"/>
        <pc:sldMkLst>
          <pc:docMk/>
          <pc:sldMk cId="1033116568" sldId="340"/>
        </pc:sldMkLst>
      </pc:sldChg>
      <pc:sldChg chg="del">
        <pc:chgData name="Arya Varaste" userId="36f9f93159971699" providerId="LiveId" clId="{8EF604BE-0F54-48E1-81BE-BF64F926313F}" dt="2019-10-11T16:14:15.346" v="9" actId="47"/>
        <pc:sldMkLst>
          <pc:docMk/>
          <pc:sldMk cId="1887128997" sldId="341"/>
        </pc:sldMkLst>
      </pc:sldChg>
      <pc:sldChg chg="del">
        <pc:chgData name="Arya Varaste" userId="36f9f93159971699" providerId="LiveId" clId="{8EF604BE-0F54-48E1-81BE-BF64F926313F}" dt="2019-10-11T16:14:15.648" v="10" actId="47"/>
        <pc:sldMkLst>
          <pc:docMk/>
          <pc:sldMk cId="851220376" sldId="342"/>
        </pc:sldMkLst>
      </pc:sldChg>
      <pc:sldChg chg="del">
        <pc:chgData name="Arya Varaste" userId="36f9f93159971699" providerId="LiveId" clId="{8EF604BE-0F54-48E1-81BE-BF64F926313F}" dt="2019-10-11T16:14:15.860" v="11" actId="47"/>
        <pc:sldMkLst>
          <pc:docMk/>
          <pc:sldMk cId="519976390" sldId="343"/>
        </pc:sldMkLst>
      </pc:sldChg>
      <pc:sldChg chg="del">
        <pc:chgData name="Arya Varaste" userId="36f9f93159971699" providerId="LiveId" clId="{8EF604BE-0F54-48E1-81BE-BF64F926313F}" dt="2019-10-11T16:14:16.123" v="12" actId="47"/>
        <pc:sldMkLst>
          <pc:docMk/>
          <pc:sldMk cId="882581698" sldId="344"/>
        </pc:sldMkLst>
      </pc:sldChg>
      <pc:sldChg chg="del">
        <pc:chgData name="Arya Varaste" userId="36f9f93159971699" providerId="LiveId" clId="{8EF604BE-0F54-48E1-81BE-BF64F926313F}" dt="2019-10-11T16:14:16.461" v="13" actId="47"/>
        <pc:sldMkLst>
          <pc:docMk/>
          <pc:sldMk cId="1349802873" sldId="345"/>
        </pc:sldMkLst>
      </pc:sldChg>
      <pc:sldChg chg="del">
        <pc:chgData name="Arya Varaste" userId="36f9f93159971699" providerId="LiveId" clId="{8EF604BE-0F54-48E1-81BE-BF64F926313F}" dt="2019-10-11T16:14:16.610" v="14" actId="47"/>
        <pc:sldMkLst>
          <pc:docMk/>
          <pc:sldMk cId="489623806" sldId="346"/>
        </pc:sldMkLst>
      </pc:sldChg>
      <pc:sldChg chg="del">
        <pc:chgData name="Arya Varaste" userId="36f9f93159971699" providerId="LiveId" clId="{8EF604BE-0F54-48E1-81BE-BF64F926313F}" dt="2019-10-11T16:14:16.900" v="15" actId="47"/>
        <pc:sldMkLst>
          <pc:docMk/>
          <pc:sldMk cId="2511391848" sldId="347"/>
        </pc:sldMkLst>
      </pc:sldChg>
      <pc:sldChg chg="del">
        <pc:chgData name="Arya Varaste" userId="36f9f93159971699" providerId="LiveId" clId="{8EF604BE-0F54-48E1-81BE-BF64F926313F}" dt="2019-10-11T16:14:17.133" v="16" actId="47"/>
        <pc:sldMkLst>
          <pc:docMk/>
          <pc:sldMk cId="3076265523" sldId="348"/>
        </pc:sldMkLst>
      </pc:sldChg>
      <pc:sldChg chg="del">
        <pc:chgData name="Arya Varaste" userId="36f9f93159971699" providerId="LiveId" clId="{8EF604BE-0F54-48E1-81BE-BF64F926313F}" dt="2019-10-11T16:14:17.440" v="17" actId="47"/>
        <pc:sldMkLst>
          <pc:docMk/>
          <pc:sldMk cId="564409854" sldId="349"/>
        </pc:sldMkLst>
      </pc:sldChg>
      <pc:sldChg chg="del">
        <pc:chgData name="Arya Varaste" userId="36f9f93159971699" providerId="LiveId" clId="{8EF604BE-0F54-48E1-81BE-BF64F926313F}" dt="2019-10-11T16:14:17.640" v="18" actId="47"/>
        <pc:sldMkLst>
          <pc:docMk/>
          <pc:sldMk cId="95060559" sldId="350"/>
        </pc:sldMkLst>
      </pc:sldChg>
      <pc:sldChg chg="del">
        <pc:chgData name="Arya Varaste" userId="36f9f93159971699" providerId="LiveId" clId="{8EF604BE-0F54-48E1-81BE-BF64F926313F}" dt="2019-10-11T16:14:17.885" v="19" actId="47"/>
        <pc:sldMkLst>
          <pc:docMk/>
          <pc:sldMk cId="1474022461" sldId="351"/>
        </pc:sldMkLst>
      </pc:sldChg>
      <pc:sldChg chg="del">
        <pc:chgData name="Arya Varaste" userId="36f9f93159971699" providerId="LiveId" clId="{8EF604BE-0F54-48E1-81BE-BF64F926313F}" dt="2019-10-11T16:14:18.906" v="23" actId="47"/>
        <pc:sldMkLst>
          <pc:docMk/>
          <pc:sldMk cId="3906473495" sldId="352"/>
        </pc:sldMkLst>
      </pc:sldChg>
      <pc:sldChg chg="del">
        <pc:chgData name="Arya Varaste" userId="36f9f93159971699" providerId="LiveId" clId="{8EF604BE-0F54-48E1-81BE-BF64F926313F}" dt="2019-10-11T16:14:19.186" v="24" actId="47"/>
        <pc:sldMkLst>
          <pc:docMk/>
          <pc:sldMk cId="3993115766" sldId="353"/>
        </pc:sldMkLst>
      </pc:sldChg>
      <pc:sldChg chg="del">
        <pc:chgData name="Arya Varaste" userId="36f9f93159971699" providerId="LiveId" clId="{8EF604BE-0F54-48E1-81BE-BF64F926313F}" dt="2019-10-11T16:14:19.383" v="25" actId="47"/>
        <pc:sldMkLst>
          <pc:docMk/>
          <pc:sldMk cId="742034636" sldId="354"/>
        </pc:sldMkLst>
      </pc:sldChg>
      <pc:sldChg chg="del">
        <pc:chgData name="Arya Varaste" userId="36f9f93159971699" providerId="LiveId" clId="{8EF604BE-0F54-48E1-81BE-BF64F926313F}" dt="2019-10-11T16:14:19.908" v="27" actId="47"/>
        <pc:sldMkLst>
          <pc:docMk/>
          <pc:sldMk cId="999766934" sldId="355"/>
        </pc:sldMkLst>
      </pc:sldChg>
      <pc:sldChg chg="del">
        <pc:chgData name="Arya Varaste" userId="36f9f93159971699" providerId="LiveId" clId="{8EF604BE-0F54-48E1-81BE-BF64F926313F}" dt="2019-10-11T16:14:20.413" v="29" actId="47"/>
        <pc:sldMkLst>
          <pc:docMk/>
          <pc:sldMk cId="1889503366" sldId="356"/>
        </pc:sldMkLst>
      </pc:sldChg>
      <pc:sldChg chg="del">
        <pc:chgData name="Arya Varaste" userId="36f9f93159971699" providerId="LiveId" clId="{8EF604BE-0F54-48E1-81BE-BF64F926313F}" dt="2019-10-11T16:14:20.895" v="31" actId="47"/>
        <pc:sldMkLst>
          <pc:docMk/>
          <pc:sldMk cId="785917164" sldId="357"/>
        </pc:sldMkLst>
      </pc:sldChg>
      <pc:sldChg chg="del">
        <pc:chgData name="Arya Varaste" userId="36f9f93159971699" providerId="LiveId" clId="{8EF604BE-0F54-48E1-81BE-BF64F926313F}" dt="2019-10-11T16:14:13.214" v="1" actId="47"/>
        <pc:sldMkLst>
          <pc:docMk/>
          <pc:sldMk cId="382604386" sldId="367"/>
        </pc:sldMkLst>
      </pc:sldChg>
      <pc:sldChg chg="del">
        <pc:chgData name="Arya Varaste" userId="36f9f93159971699" providerId="LiveId" clId="{8EF604BE-0F54-48E1-81BE-BF64F926313F}" dt="2019-10-11T16:14:13.615" v="2" actId="47"/>
        <pc:sldMkLst>
          <pc:docMk/>
          <pc:sldMk cId="2084860930" sldId="368"/>
        </pc:sldMkLst>
      </pc:sldChg>
      <pc:sldChg chg="del">
        <pc:chgData name="Arya Varaste" userId="36f9f93159971699" providerId="LiveId" clId="{8EF604BE-0F54-48E1-81BE-BF64F926313F}" dt="2019-10-11T16:14:18.401" v="21" actId="47"/>
        <pc:sldMkLst>
          <pc:docMk/>
          <pc:sldMk cId="540204932" sldId="369"/>
        </pc:sldMkLst>
      </pc:sldChg>
      <pc:sldChg chg="del">
        <pc:chgData name="Arya Varaste" userId="36f9f93159971699" providerId="LiveId" clId="{8EF604BE-0F54-48E1-81BE-BF64F926313F}" dt="2019-10-11T16:14:18.294" v="20" actId="47"/>
        <pc:sldMkLst>
          <pc:docMk/>
          <pc:sldMk cId="1928240027" sldId="370"/>
        </pc:sldMkLst>
      </pc:sldChg>
      <pc:sldChg chg="del">
        <pc:chgData name="Arya Varaste" userId="36f9f93159971699" providerId="LiveId" clId="{8EF604BE-0F54-48E1-81BE-BF64F926313F}" dt="2019-10-11T16:14:18.701" v="22" actId="47"/>
        <pc:sldMkLst>
          <pc:docMk/>
          <pc:sldMk cId="776668043" sldId="371"/>
        </pc:sldMkLst>
      </pc:sldChg>
      <pc:sldChg chg="del">
        <pc:chgData name="Arya Varaste" userId="36f9f93159971699" providerId="LiveId" clId="{8EF604BE-0F54-48E1-81BE-BF64F926313F}" dt="2019-10-11T16:14:21.182" v="32" actId="47"/>
        <pc:sldMkLst>
          <pc:docMk/>
          <pc:sldMk cId="1076160823" sldId="372"/>
        </pc:sldMkLst>
      </pc:sldChg>
      <pc:sldChg chg="del">
        <pc:chgData name="Arya Varaste" userId="36f9f93159971699" providerId="LiveId" clId="{8EF604BE-0F54-48E1-81BE-BF64F926313F}" dt="2019-10-11T16:14:20.685" v="30" actId="47"/>
        <pc:sldMkLst>
          <pc:docMk/>
          <pc:sldMk cId="4092747725" sldId="373"/>
        </pc:sldMkLst>
      </pc:sldChg>
      <pc:sldChg chg="del">
        <pc:chgData name="Arya Varaste" userId="36f9f93159971699" providerId="LiveId" clId="{8EF604BE-0F54-48E1-81BE-BF64F926313F}" dt="2019-10-11T16:14:20.175" v="28" actId="47"/>
        <pc:sldMkLst>
          <pc:docMk/>
          <pc:sldMk cId="2830344047" sldId="374"/>
        </pc:sldMkLst>
      </pc:sldChg>
      <pc:sldChg chg="del">
        <pc:chgData name="Arya Varaste" userId="36f9f93159971699" providerId="LiveId" clId="{8EF604BE-0F54-48E1-81BE-BF64F926313F}" dt="2019-10-11T16:14:19.663" v="26" actId="47"/>
        <pc:sldMkLst>
          <pc:docMk/>
          <pc:sldMk cId="2395714843" sldId="3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fld id="{B928BFFC-B1FC-4707-96B5-C4F4E5F4BC2E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AA6A6D-9F83-4335-A2EC-201E1C231C4B}" type="slidenum">
              <a:rPr lang="ar-SA" altLang="en-US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63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447800" y="2895600"/>
            <a:ext cx="7239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A285A"/>
              </a:clrFrom>
              <a:clrTo>
                <a:srgbClr val="2A285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1268413"/>
            <a:ext cx="7239000" cy="116205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rtl="1">
              <a:defRPr/>
            </a:lvl1pPr>
          </a:lstStyle>
          <a:p>
            <a:fld id="{E1FDE2EE-0127-421C-8AE8-E4A15C6368E1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A01E4D-2A8C-4EBC-B446-07DC91ACFC3F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6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98AEF9-FEDE-4976-9A3E-736C80196A16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63706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997E7-D21D-48BD-AEC0-336B9710189A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9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63706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C398B-B7B5-491A-9223-0CE221E19271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5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63706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82421-BB9B-4711-9B2C-72A77F12FE06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9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63706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85B958-22A0-4CE5-9840-AB5FE369C7B8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452FAD-C20A-42B6-9DED-E78044F6FD27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6A1E72-B3AC-4360-B670-A61CD38F3C72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44A64-833E-44EB-957D-23D567D72963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7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845CDE-3630-415F-A137-91894A6A444B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A3B703-909E-4394-93E7-4EF26DDCBE8C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4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D3593-A76C-4CA7-AE41-6678C9BCBA16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F803E4-F142-4BBE-9624-18D6EB3D7724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F21DA-20CB-471A-AAC6-4931C9E4141D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63706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cs typeface="Nazanin" panose="00000400000000000000" pitchFamily="2" charset="-78"/>
              </a:defRPr>
            </a:lvl1pPr>
          </a:lstStyle>
          <a:p>
            <a:fld id="{59151A49-1482-4D94-BBA8-B799CA52999A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938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5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1371600" y="1600200"/>
            <a:ext cx="7239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2A285A"/>
              </a:clrFrom>
              <a:clrTo>
                <a:srgbClr val="2A285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75" y="304800"/>
            <a:ext cx="9239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>
              <a:defRPr sz="1200">
                <a:latin typeface="+mn-lt"/>
                <a:cs typeface="B Nazanin" panose="00000400000000000000" pitchFamily="2" charset="-78"/>
              </a:defRPr>
            </a:lvl1pPr>
          </a:lstStyle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4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</p:sldLayoutIdLst>
  <p:hf hdr="0" dt="0"/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r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2pPr>
      <a:lvl3pPr algn="r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3pPr>
      <a:lvl4pPr algn="r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4pPr>
      <a:lvl5pPr algn="r" rtl="1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5pPr>
      <a:lvl6pPr marL="457200" algn="r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6pPr>
      <a:lvl7pPr marL="914400" algn="r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7pPr>
      <a:lvl8pPr marL="1371600" algn="r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8pPr>
      <a:lvl9pPr marL="1828800" algn="r" rtl="1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cs typeface="Nazanin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r" rtl="1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B3F868-2B09-481C-ABF7-271CACA3A45B}" type="slidenum">
              <a:rPr lang="ar-SA">
                <a:latin typeface="Times New Roman" panose="02020603050405020304" pitchFamily="18" charset="0"/>
                <a:cs typeface="Nazanin" panose="00000400000000000000" pitchFamily="2" charset="-78"/>
              </a:rPr>
              <a:pPr eaLnBrk="1" hangingPunct="1"/>
              <a:t>1</a:t>
            </a:fld>
            <a:endParaRPr lang="en-US">
              <a:latin typeface="Times New Roman" panose="02020603050405020304" pitchFamily="18" charset="0"/>
              <a:cs typeface="Nazanin" panose="00000400000000000000" pitchFamily="2" charset="-78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dirty="0">
                <a:solidFill>
                  <a:srgbClr val="00B0F0"/>
                </a:solidFill>
              </a:rPr>
              <a:t>آزمايشگاه سيستم های هوشمند (</a:t>
            </a:r>
            <a:r>
              <a:rPr lang="en-US" dirty="0">
                <a:solidFill>
                  <a:srgbClr val="00B0F0"/>
                </a:solidFill>
              </a:rPr>
              <a:t>http://ce.aut.ac.ir/islab</a:t>
            </a:r>
            <a:r>
              <a:rPr lang="fa-IR" dirty="0">
                <a:solidFill>
                  <a:srgbClr val="00B0F0"/>
                </a:solidFill>
              </a:rPr>
              <a:t>)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00113" y="1268760"/>
            <a:ext cx="7239000" cy="2041178"/>
          </a:xfrm>
        </p:spPr>
        <p:txBody>
          <a:bodyPr/>
          <a:lstStyle/>
          <a:p>
            <a:pPr algn="ctr" eaLnBrk="1" hangingPunct="1"/>
            <a:endParaRPr lang="en-US" altLang="en-US" sz="100" dirty="0"/>
          </a:p>
          <a:p>
            <a:pPr algn="ctr" eaLnBrk="1" hangingPunct="1"/>
            <a:r>
              <a:rPr lang="fa-IR" altLang="en-US" sz="6600" dirty="0">
                <a:solidFill>
                  <a:srgbClr val="FF0000"/>
                </a:solidFill>
                <a:cs typeface="B Titr" panose="00000700000000000000" pitchFamily="2" charset="-78"/>
              </a:rPr>
              <a:t>تمرینات سری اول</a:t>
            </a:r>
            <a:endParaRPr lang="en-US" altLang="en-US" sz="6600" dirty="0">
              <a:solidFill>
                <a:srgbClr val="FF0000"/>
              </a:solidFill>
              <a:cs typeface="B Titr" panose="00000700000000000000" pitchFamily="2" charset="-78"/>
            </a:endParaRPr>
          </a:p>
        </p:txBody>
      </p:sp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107950" y="6283325"/>
            <a:ext cx="186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fa-IR" sz="1400" b="1" dirty="0">
                <a:solidFill>
                  <a:srgbClr val="FFC000"/>
                </a:solidFill>
                <a:cs typeface="B Nazanin" panose="00000400000000000000" pitchFamily="2" charset="-78"/>
              </a:rPr>
              <a:t>آریا وارسته نژاد</a:t>
            </a: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6372225" y="6405563"/>
            <a:ext cx="976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dirty="0">
                <a:solidFill>
                  <a:srgbClr val="FFC000"/>
                </a:solidFill>
                <a:cs typeface="B Nazanin" panose="00000400000000000000" pitchFamily="2" charset="-78"/>
              </a:rPr>
              <a:t>پائیز 1398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a-IR" b="1" dirty="0">
                <a:solidFill>
                  <a:srgbClr val="FFFF00"/>
                </a:solidFill>
              </a:rPr>
              <a:t>1) نرم افزار را تعریف کنید.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67898" cy="4241205"/>
          </a:xfrm>
        </p:spPr>
        <p:txBody>
          <a:bodyPr/>
          <a:lstStyle/>
          <a:p>
            <a:r>
              <a:rPr lang="fa-IR" dirty="0"/>
              <a:t> </a:t>
            </a:r>
            <a:r>
              <a:rPr lang="fa-IR" b="1" u="sng" dirty="0">
                <a:solidFill>
                  <a:srgbClr val="00B0F0"/>
                </a:solidFill>
              </a:rPr>
              <a:t>بر اساس کتاب پرسمن:</a:t>
            </a:r>
          </a:p>
          <a:p>
            <a:r>
              <a:rPr lang="fa-IR" dirty="0"/>
              <a:t>نرم افزار محصولی است که مهندس های نرم افزار آن را طراحی و تولید می کنند.</a:t>
            </a:r>
          </a:p>
          <a:p>
            <a:pPr lvl="1"/>
            <a:r>
              <a:rPr lang="fa-IR" dirty="0"/>
              <a:t>این محصول می تواند در دستگاه های متنوعی و با اندازه ها و ساختار های گوناگون به اجرا در بیایند. این محصول شامل کد های نرم افزاری یا نمودار ها و جدول ها است. این بخش ها خود میتوانند مشتمل بر متن و ارقام باشند ولی نمایش تصویری هم دارند.</a:t>
            </a:r>
          </a:p>
          <a:p>
            <a:r>
              <a:rPr lang="fa-IR" dirty="0"/>
              <a:t>نرم افزار دستوراتی است که در صورت به اجرا در آمدن کارکرد ها و ویژگی های مورد نیاز را با بهره وری مهیا می کند.</a:t>
            </a:r>
          </a:p>
          <a:p>
            <a:endParaRPr lang="fa-IR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73850" y="6283325"/>
            <a:ext cx="2133600" cy="457200"/>
          </a:xfrm>
        </p:spPr>
        <p:txBody>
          <a:bodyPr/>
          <a:lstStyle/>
          <a:p>
            <a:fld id="{EB452FAD-C20A-42B6-9DED-E78044F6FD27}" type="slidenum">
              <a:rPr lang="ar-SA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39738" y="6305550"/>
            <a:ext cx="186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1400" dirty="0">
                <a:cs typeface="B Nazanin" panose="00000400000000000000" pitchFamily="2" charset="-78"/>
              </a:rPr>
              <a:t>آریا وارسته نژاد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069137" y="6319837"/>
            <a:ext cx="976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dirty="0">
                <a:cs typeface="B Nazanin" panose="00000400000000000000" pitchFamily="2" charset="-78"/>
              </a:rPr>
              <a:t>پائیز 1398</a:t>
            </a:r>
          </a:p>
        </p:txBody>
      </p:sp>
    </p:spTree>
    <p:extLst>
      <p:ext uri="{BB962C8B-B14F-4D97-AF65-F5344CB8AC3E}">
        <p14:creationId xmlns:p14="http://schemas.microsoft.com/office/powerpoint/2010/main" val="184527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a-IR" b="1" dirty="0">
                <a:solidFill>
                  <a:srgbClr val="FFFF00"/>
                </a:solidFill>
              </a:rPr>
              <a:t>1) نرم افزار را تعریف کنید.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u="sng" dirty="0">
                <a:solidFill>
                  <a:srgbClr val="00B0F0"/>
                </a:solidFill>
              </a:rPr>
              <a:t>بر اساس کتاب سامرویل:</a:t>
            </a:r>
          </a:p>
          <a:p>
            <a:r>
              <a:rPr lang="fa-IR" dirty="0"/>
              <a:t>برنامه های کامپیوتری و مستندات مرتبط. </a:t>
            </a:r>
            <a:endParaRPr lang="en-US" dirty="0"/>
          </a:p>
          <a:p>
            <a:r>
              <a:rPr lang="fa-IR" dirty="0"/>
              <a:t>محصولات نرم افزاری ممکن است برای یک مشتری خاص توسعه یافته و یا ممکن است برای یک بازار عمومی توسعه یافته باشند.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673850" y="6283325"/>
            <a:ext cx="2133600" cy="457200"/>
          </a:xfrm>
        </p:spPr>
        <p:txBody>
          <a:bodyPr/>
          <a:lstStyle/>
          <a:p>
            <a:fld id="{EB452FAD-C20A-42B6-9DED-E78044F6FD27}" type="slidenum">
              <a:rPr lang="ar-SA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آزمايشگاه سيستم های هوشمند (</a:t>
            </a:r>
            <a:r>
              <a:rPr lang="en-US"/>
              <a:t>http://ce.aut.ac.ir/islab</a:t>
            </a:r>
            <a:r>
              <a:rPr lang="fa-IR"/>
              <a:t>)</a:t>
            </a:r>
            <a:endParaRPr lang="en-US"/>
          </a:p>
        </p:txBody>
      </p:sp>
      <p:sp>
        <p:nvSpPr>
          <p:cNvPr id="6" name="TextBox 9"/>
          <p:cNvSpPr txBox="1">
            <a:spLocks noChangeArrowheads="1"/>
          </p:cNvSpPr>
          <p:nvPr/>
        </p:nvSpPr>
        <p:spPr bwMode="auto">
          <a:xfrm>
            <a:off x="439738" y="6305550"/>
            <a:ext cx="1860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sz="1400" dirty="0">
                <a:cs typeface="B Nazanin" panose="00000400000000000000" pitchFamily="2" charset="-78"/>
              </a:rPr>
              <a:t>آریا وارسته نژاد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069137" y="6319837"/>
            <a:ext cx="976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a-IR" dirty="0">
                <a:cs typeface="B Nazanin" panose="00000400000000000000" pitchFamily="2" charset="-78"/>
              </a:rPr>
              <a:t>پائیز 1398</a:t>
            </a:r>
          </a:p>
        </p:txBody>
      </p:sp>
    </p:spTree>
    <p:extLst>
      <p:ext uri="{BB962C8B-B14F-4D97-AF65-F5344CB8AC3E}">
        <p14:creationId xmlns:p14="http://schemas.microsoft.com/office/powerpoint/2010/main" val="4253059791"/>
      </p:ext>
    </p:extLst>
  </p:cSld>
  <p:clrMapOvr>
    <a:masterClrMapping/>
  </p:clrMapOvr>
</p:sld>
</file>

<file path=ppt/theme/theme1.xml><?xml version="1.0" encoding="utf-8"?>
<a:theme xmlns:a="http://schemas.openxmlformats.org/drawingml/2006/main" name="Eclipse">
  <a:themeElements>
    <a:clrScheme name="Custom 5">
      <a:dk1>
        <a:srgbClr val="5F5F5F"/>
      </a:dk1>
      <a:lt1>
        <a:srgbClr val="F8F8F8"/>
      </a:lt1>
      <a:dk2>
        <a:srgbClr val="2A285A"/>
      </a:dk2>
      <a:lt2>
        <a:srgbClr val="FFFFFF"/>
      </a:lt2>
      <a:accent1>
        <a:srgbClr val="FFC000"/>
      </a:accent1>
      <a:accent2>
        <a:srgbClr val="92D050"/>
      </a:accent2>
      <a:accent3>
        <a:srgbClr val="FF0000"/>
      </a:accent3>
      <a:accent4>
        <a:srgbClr val="00B0F0"/>
      </a:accent4>
      <a:accent5>
        <a:srgbClr val="CC66FF"/>
      </a:accent5>
      <a:accent6>
        <a:srgbClr val="00FFFF"/>
      </a:accent6>
      <a:hlink>
        <a:srgbClr val="6C9327"/>
      </a:hlink>
      <a:folHlink>
        <a:srgbClr val="990033"/>
      </a:folHlink>
    </a:clrScheme>
    <a:fontScheme name="Custom 3">
      <a:majorFont>
        <a:latin typeface="Times New Roman"/>
        <a:ea typeface=""/>
        <a:cs typeface="B Nazanin"/>
      </a:majorFont>
      <a:minorFont>
        <a:latin typeface="Times New Roman"/>
        <a:ea typeface=""/>
        <a:cs typeface="B Nazani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1">
        <a:dk1>
          <a:srgbClr val="5F5F5F"/>
        </a:dk1>
        <a:lt1>
          <a:srgbClr val="F8F8F8"/>
        </a:lt1>
        <a:dk2>
          <a:srgbClr val="444090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B0AFC6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2">
        <a:dk1>
          <a:srgbClr val="5F5F5F"/>
        </a:dk1>
        <a:lt1>
          <a:srgbClr val="F8F8F8"/>
        </a:lt1>
        <a:dk2>
          <a:srgbClr val="696C9F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B9BACD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289</TotalTime>
  <Words>226</Words>
  <Application>Microsoft Office PowerPoint</Application>
  <PresentationFormat>On-screen Show (4:3)</PresentationFormat>
  <Paragraphs>24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Verdana</vt:lpstr>
      <vt:lpstr>Wingdings</vt:lpstr>
      <vt:lpstr>Eclipse</vt:lpstr>
      <vt:lpstr>PowerPoint Presentation</vt:lpstr>
      <vt:lpstr>1) نرم افزار را تعریف کنید.</vt:lpstr>
      <vt:lpstr>1) نرم افزار را تعریف کنید.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Pejman</dc:creator>
  <cp:lastModifiedBy>Arya Varaste</cp:lastModifiedBy>
  <cp:revision>40</cp:revision>
  <dcterms:created xsi:type="dcterms:W3CDTF">2007-02-26T12:41:30Z</dcterms:created>
  <dcterms:modified xsi:type="dcterms:W3CDTF">2019-10-11T16:14:23Z</dcterms:modified>
</cp:coreProperties>
</file>