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51" r:id="rId1"/>
  </p:sldMasterIdLst>
  <p:notesMasterIdLst>
    <p:notesMasterId r:id="rId38"/>
  </p:notesMasterIdLst>
  <p:sldIdLst>
    <p:sldId id="329" r:id="rId2"/>
    <p:sldId id="331" r:id="rId3"/>
    <p:sldId id="333" r:id="rId4"/>
    <p:sldId id="334" r:id="rId5"/>
    <p:sldId id="367" r:id="rId6"/>
    <p:sldId id="368"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70" r:id="rId25"/>
    <p:sldId id="369" r:id="rId26"/>
    <p:sldId id="371" r:id="rId27"/>
    <p:sldId id="352" r:id="rId28"/>
    <p:sldId id="353" r:id="rId29"/>
    <p:sldId id="354" r:id="rId30"/>
    <p:sldId id="375" r:id="rId31"/>
    <p:sldId id="355" r:id="rId32"/>
    <p:sldId id="374" r:id="rId33"/>
    <p:sldId id="356" r:id="rId34"/>
    <p:sldId id="373" r:id="rId35"/>
    <p:sldId id="357" r:id="rId36"/>
    <p:sldId id="37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CCFF33"/>
    <a:srgbClr val="B8CE4A"/>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740" autoAdjust="0"/>
    <p:restoredTop sz="94611" autoAdjust="0"/>
  </p:normalViewPr>
  <p:slideViewPr>
    <p:cSldViewPr>
      <p:cViewPr varScale="1">
        <p:scale>
          <a:sx n="104" d="100"/>
          <a:sy n="104" d="100"/>
        </p:scale>
        <p:origin x="102"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 Varaste" userId="36f9f93159971699" providerId="LiveId" clId="{39233BE7-EDA8-4A37-9688-0E2235EF997C}"/>
    <pc:docChg chg="undo custSel addSld delSld modSld sldOrd modMainMaster">
      <pc:chgData name="Arya Varaste" userId="36f9f93159971699" providerId="LiveId" clId="{39233BE7-EDA8-4A37-9688-0E2235EF997C}" dt="2019-10-11T15:46:50.509" v="847"/>
      <pc:docMkLst>
        <pc:docMk/>
      </pc:docMkLst>
      <pc:sldChg chg="modSp add del">
        <pc:chgData name="Arya Varaste" userId="36f9f93159971699" providerId="LiveId" clId="{39233BE7-EDA8-4A37-9688-0E2235EF997C}" dt="2019-10-11T13:48:04.763" v="307" actId="207"/>
        <pc:sldMkLst>
          <pc:docMk/>
          <pc:sldMk cId="0" sldId="329"/>
        </pc:sldMkLst>
        <pc:spChg chg="mod">
          <ac:chgData name="Arya Varaste" userId="36f9f93159971699" providerId="LiveId" clId="{39233BE7-EDA8-4A37-9688-0E2235EF997C}" dt="2019-10-11T13:47:54.795" v="306" actId="207"/>
          <ac:spMkLst>
            <pc:docMk/>
            <pc:sldMk cId="0" sldId="329"/>
            <ac:spMk id="4" creationId="{00000000-0000-0000-0000-000000000000}"/>
          </ac:spMkLst>
        </pc:spChg>
        <pc:spChg chg="mod">
          <ac:chgData name="Arya Varaste" userId="36f9f93159971699" providerId="LiveId" clId="{39233BE7-EDA8-4A37-9688-0E2235EF997C}" dt="2019-10-11T13:48:04.763" v="307" actId="207"/>
          <ac:spMkLst>
            <pc:docMk/>
            <pc:sldMk cId="0" sldId="329"/>
            <ac:spMk id="3076" creationId="{00000000-0000-0000-0000-000000000000}"/>
          </ac:spMkLst>
        </pc:spChg>
        <pc:spChg chg="mod">
          <ac:chgData name="Arya Varaste" userId="36f9f93159971699" providerId="LiveId" clId="{39233BE7-EDA8-4A37-9688-0E2235EF997C}" dt="2019-10-11T13:47:41.136" v="304" actId="122"/>
          <ac:spMkLst>
            <pc:docMk/>
            <pc:sldMk cId="0" sldId="329"/>
            <ac:spMk id="3077" creationId="{00000000-0000-0000-0000-000000000000}"/>
          </ac:spMkLst>
        </pc:spChg>
        <pc:spChg chg="mod">
          <ac:chgData name="Arya Varaste" userId="36f9f93159971699" providerId="LiveId" clId="{39233BE7-EDA8-4A37-9688-0E2235EF997C}" dt="2019-10-11T13:47:47.118" v="305" actId="207"/>
          <ac:spMkLst>
            <pc:docMk/>
            <pc:sldMk cId="0" sldId="329"/>
            <ac:spMk id="3078" creationId="{00000000-0000-0000-0000-000000000000}"/>
          </ac:spMkLst>
        </pc:spChg>
      </pc:sldChg>
      <pc:sldChg chg="modSp add del">
        <pc:chgData name="Arya Varaste" userId="36f9f93159971699" providerId="LiveId" clId="{39233BE7-EDA8-4A37-9688-0E2235EF997C}" dt="2019-10-11T13:45:31.733" v="287" actId="113"/>
        <pc:sldMkLst>
          <pc:docMk/>
          <pc:sldMk cId="1845274301" sldId="331"/>
        </pc:sldMkLst>
        <pc:spChg chg="mod">
          <ac:chgData name="Arya Varaste" userId="36f9f93159971699" providerId="LiveId" clId="{39233BE7-EDA8-4A37-9688-0E2235EF997C}" dt="2019-10-11T13:45:31.733" v="287" actId="113"/>
          <ac:spMkLst>
            <pc:docMk/>
            <pc:sldMk cId="1845274301" sldId="331"/>
            <ac:spMk id="2" creationId="{00000000-0000-0000-0000-000000000000}"/>
          </ac:spMkLst>
        </pc:spChg>
        <pc:spChg chg="mod">
          <ac:chgData name="Arya Varaste" userId="36f9f93159971699" providerId="LiveId" clId="{39233BE7-EDA8-4A37-9688-0E2235EF997C}" dt="2019-10-11T13:44:21.801" v="261" actId="14100"/>
          <ac:spMkLst>
            <pc:docMk/>
            <pc:sldMk cId="1845274301" sldId="331"/>
            <ac:spMk id="3" creationId="{00000000-0000-0000-0000-000000000000}"/>
          </ac:spMkLst>
        </pc:spChg>
        <pc:spChg chg="mod">
          <ac:chgData name="Arya Varaste" userId="36f9f93159971699" providerId="LiveId" clId="{39233BE7-EDA8-4A37-9688-0E2235EF997C}" dt="2019-10-11T13:41:54.128" v="118" actId="20577"/>
          <ac:spMkLst>
            <pc:docMk/>
            <pc:sldMk cId="1845274301" sldId="331"/>
            <ac:spMk id="6" creationId="{00000000-0000-0000-0000-000000000000}"/>
          </ac:spMkLst>
        </pc:spChg>
        <pc:spChg chg="mod">
          <ac:chgData name="Arya Varaste" userId="36f9f93159971699" providerId="LiveId" clId="{39233BE7-EDA8-4A37-9688-0E2235EF997C}" dt="2019-10-11T13:41:45.793" v="102" actId="20577"/>
          <ac:spMkLst>
            <pc:docMk/>
            <pc:sldMk cId="1845274301" sldId="331"/>
            <ac:spMk id="7" creationId="{00000000-0000-0000-0000-000000000000}"/>
          </ac:spMkLst>
        </pc:spChg>
      </pc:sldChg>
      <pc:sldChg chg="add del">
        <pc:chgData name="Arya Varaste" userId="36f9f93159971699" providerId="LiveId" clId="{39233BE7-EDA8-4A37-9688-0E2235EF997C}" dt="2019-10-11T13:42:54.838" v="221" actId="47"/>
        <pc:sldMkLst>
          <pc:docMk/>
          <pc:sldMk cId="274011174" sldId="332"/>
        </pc:sldMkLst>
      </pc:sldChg>
      <pc:sldChg chg="modSp add del">
        <pc:chgData name="Arya Varaste" userId="36f9f93159971699" providerId="LiveId" clId="{39233BE7-EDA8-4A37-9688-0E2235EF997C}" dt="2019-10-11T13:45:38.740" v="289" actId="113"/>
        <pc:sldMkLst>
          <pc:docMk/>
          <pc:sldMk cId="4253059791" sldId="333"/>
        </pc:sldMkLst>
        <pc:spChg chg="mod">
          <ac:chgData name="Arya Varaste" userId="36f9f93159971699" providerId="LiveId" clId="{39233BE7-EDA8-4A37-9688-0E2235EF997C}" dt="2019-10-11T13:45:38.740" v="289" actId="113"/>
          <ac:spMkLst>
            <pc:docMk/>
            <pc:sldMk cId="4253059791" sldId="333"/>
            <ac:spMk id="2" creationId="{00000000-0000-0000-0000-000000000000}"/>
          </ac:spMkLst>
        </pc:spChg>
        <pc:spChg chg="mod">
          <ac:chgData name="Arya Varaste" userId="36f9f93159971699" providerId="LiveId" clId="{39233BE7-EDA8-4A37-9688-0E2235EF997C}" dt="2019-10-11T13:44:33.078" v="263"/>
          <ac:spMkLst>
            <pc:docMk/>
            <pc:sldMk cId="4253059791" sldId="333"/>
            <ac:spMk id="3" creationId="{00000000-0000-0000-0000-000000000000}"/>
          </ac:spMkLst>
        </pc:spChg>
      </pc:sldChg>
      <pc:sldChg chg="add del">
        <pc:chgData name="Arya Varaste" userId="36f9f93159971699" providerId="LiveId" clId="{39233BE7-EDA8-4A37-9688-0E2235EF997C}" dt="2019-10-11T13:42:42.705" v="168" actId="47"/>
        <pc:sldMkLst>
          <pc:docMk/>
          <pc:sldMk cId="483354619" sldId="334"/>
        </pc:sldMkLst>
      </pc:sldChg>
      <pc:sldChg chg="modSp add">
        <pc:chgData name="Arya Varaste" userId="36f9f93159971699" providerId="LiveId" clId="{39233BE7-EDA8-4A37-9688-0E2235EF997C}" dt="2019-10-11T13:51:06.686" v="333" actId="113"/>
        <pc:sldMkLst>
          <pc:docMk/>
          <pc:sldMk cId="4209803081" sldId="334"/>
        </pc:sldMkLst>
        <pc:spChg chg="mod">
          <ac:chgData name="Arya Varaste" userId="36f9f93159971699" providerId="LiveId" clId="{39233BE7-EDA8-4A37-9688-0E2235EF997C}" dt="2019-10-11T13:51:06.686" v="333" actId="113"/>
          <ac:spMkLst>
            <pc:docMk/>
            <pc:sldMk cId="4209803081" sldId="334"/>
            <ac:spMk id="2" creationId="{00000000-0000-0000-0000-000000000000}"/>
          </ac:spMkLst>
        </pc:spChg>
        <pc:spChg chg="mod">
          <ac:chgData name="Arya Varaste" userId="36f9f93159971699" providerId="LiveId" clId="{39233BE7-EDA8-4A37-9688-0E2235EF997C}" dt="2019-10-11T13:46:43.011" v="298" actId="404"/>
          <ac:spMkLst>
            <pc:docMk/>
            <pc:sldMk cId="4209803081" sldId="334"/>
            <ac:spMk id="3" creationId="{00000000-0000-0000-0000-000000000000}"/>
          </ac:spMkLst>
        </pc:spChg>
      </pc:sldChg>
      <pc:sldChg chg="add del">
        <pc:chgData name="Arya Varaste" userId="36f9f93159971699" providerId="LiveId" clId="{39233BE7-EDA8-4A37-9688-0E2235EF997C}" dt="2019-10-11T13:42:43.655" v="169" actId="47"/>
        <pc:sldMkLst>
          <pc:docMk/>
          <pc:sldMk cId="1668826314" sldId="335"/>
        </pc:sldMkLst>
      </pc:sldChg>
      <pc:sldChg chg="modSp add">
        <pc:chgData name="Arya Varaste" userId="36f9f93159971699" providerId="LiveId" clId="{39233BE7-EDA8-4A37-9688-0E2235EF997C}" dt="2019-10-11T13:51:18.804" v="338" actId="113"/>
        <pc:sldMkLst>
          <pc:docMk/>
          <pc:sldMk cId="3631571855" sldId="335"/>
        </pc:sldMkLst>
        <pc:spChg chg="mod">
          <ac:chgData name="Arya Varaste" userId="36f9f93159971699" providerId="LiveId" clId="{39233BE7-EDA8-4A37-9688-0E2235EF997C}" dt="2019-10-11T13:51:18.804" v="338" actId="113"/>
          <ac:spMkLst>
            <pc:docMk/>
            <pc:sldMk cId="3631571855" sldId="335"/>
            <ac:spMk id="2" creationId="{00000000-0000-0000-0000-000000000000}"/>
          </ac:spMkLst>
        </pc:spChg>
        <pc:spChg chg="mod">
          <ac:chgData name="Arya Varaste" userId="36f9f93159971699" providerId="LiveId" clId="{39233BE7-EDA8-4A37-9688-0E2235EF997C}" dt="2019-10-11T13:50:50.555" v="330" actId="14100"/>
          <ac:spMkLst>
            <pc:docMk/>
            <pc:sldMk cId="3631571855" sldId="335"/>
            <ac:spMk id="3" creationId="{00000000-0000-0000-0000-000000000000}"/>
          </ac:spMkLst>
        </pc:spChg>
        <pc:spChg chg="mod">
          <ac:chgData name="Arya Varaste" userId="36f9f93159971699" providerId="LiveId" clId="{39233BE7-EDA8-4A37-9688-0E2235EF997C}" dt="2019-10-11T13:47:15.105" v="299" actId="207"/>
          <ac:spMkLst>
            <pc:docMk/>
            <pc:sldMk cId="3631571855" sldId="335"/>
            <ac:spMk id="6" creationId="{00000000-0000-0000-0000-000000000000}"/>
          </ac:spMkLst>
        </pc:spChg>
      </pc:sldChg>
      <pc:sldChg chg="add del">
        <pc:chgData name="Arya Varaste" userId="36f9f93159971699" providerId="LiveId" clId="{39233BE7-EDA8-4A37-9688-0E2235EF997C}" dt="2019-10-11T13:42:44.049" v="170" actId="47"/>
        <pc:sldMkLst>
          <pc:docMk/>
          <pc:sldMk cId="1472209720" sldId="336"/>
        </pc:sldMkLst>
      </pc:sldChg>
      <pc:sldChg chg="modSp add">
        <pc:chgData name="Arya Varaste" userId="36f9f93159971699" providerId="LiveId" clId="{39233BE7-EDA8-4A37-9688-0E2235EF997C}" dt="2019-10-11T13:52:33.346" v="344"/>
        <pc:sldMkLst>
          <pc:docMk/>
          <pc:sldMk cId="2634697326" sldId="336"/>
        </pc:sldMkLst>
        <pc:spChg chg="mod">
          <ac:chgData name="Arya Varaste" userId="36f9f93159971699" providerId="LiveId" clId="{39233BE7-EDA8-4A37-9688-0E2235EF997C}" dt="2019-10-11T13:52:33.346" v="344"/>
          <ac:spMkLst>
            <pc:docMk/>
            <pc:sldMk cId="2634697326" sldId="336"/>
            <ac:spMk id="2" creationId="{00000000-0000-0000-0000-000000000000}"/>
          </ac:spMkLst>
        </pc:spChg>
        <pc:spChg chg="mod">
          <ac:chgData name="Arya Varaste" userId="36f9f93159971699" providerId="LiveId" clId="{39233BE7-EDA8-4A37-9688-0E2235EF997C}" dt="2019-10-11T13:51:58.851" v="339"/>
          <ac:spMkLst>
            <pc:docMk/>
            <pc:sldMk cId="2634697326" sldId="336"/>
            <ac:spMk id="3" creationId="{00000000-0000-0000-0000-000000000000}"/>
          </ac:spMkLst>
        </pc:spChg>
      </pc:sldChg>
      <pc:sldChg chg="add del">
        <pc:chgData name="Arya Varaste" userId="36f9f93159971699" providerId="LiveId" clId="{39233BE7-EDA8-4A37-9688-0E2235EF997C}" dt="2019-10-11T13:42:44.290" v="171" actId="47"/>
        <pc:sldMkLst>
          <pc:docMk/>
          <pc:sldMk cId="284118332" sldId="337"/>
        </pc:sldMkLst>
      </pc:sldChg>
      <pc:sldChg chg="modSp add">
        <pc:chgData name="Arya Varaste" userId="36f9f93159971699" providerId="LiveId" clId="{39233BE7-EDA8-4A37-9688-0E2235EF997C}" dt="2019-10-11T13:52:35.168" v="345"/>
        <pc:sldMkLst>
          <pc:docMk/>
          <pc:sldMk cId="3370572896" sldId="337"/>
        </pc:sldMkLst>
        <pc:spChg chg="mod">
          <ac:chgData name="Arya Varaste" userId="36f9f93159971699" providerId="LiveId" clId="{39233BE7-EDA8-4A37-9688-0E2235EF997C}" dt="2019-10-11T13:52:35.168" v="345"/>
          <ac:spMkLst>
            <pc:docMk/>
            <pc:sldMk cId="3370572896" sldId="337"/>
            <ac:spMk id="2" creationId="{00000000-0000-0000-0000-000000000000}"/>
          </ac:spMkLst>
        </pc:spChg>
        <pc:spChg chg="mod">
          <ac:chgData name="Arya Varaste" userId="36f9f93159971699" providerId="LiveId" clId="{39233BE7-EDA8-4A37-9688-0E2235EF997C}" dt="2019-10-11T13:52:05.722" v="340"/>
          <ac:spMkLst>
            <pc:docMk/>
            <pc:sldMk cId="3370572896" sldId="337"/>
            <ac:spMk id="3" creationId="{00000000-0000-0000-0000-000000000000}"/>
          </ac:spMkLst>
        </pc:spChg>
      </pc:sldChg>
      <pc:sldChg chg="add del">
        <pc:chgData name="Arya Varaste" userId="36f9f93159971699" providerId="LiveId" clId="{39233BE7-EDA8-4A37-9688-0E2235EF997C}" dt="2019-10-11T13:42:44.507" v="172" actId="47"/>
        <pc:sldMkLst>
          <pc:docMk/>
          <pc:sldMk cId="1400403453" sldId="338"/>
        </pc:sldMkLst>
      </pc:sldChg>
      <pc:sldChg chg="modSp add">
        <pc:chgData name="Arya Varaste" userId="36f9f93159971699" providerId="LiveId" clId="{39233BE7-EDA8-4A37-9688-0E2235EF997C}" dt="2019-10-11T13:53:08.480" v="353" actId="14100"/>
        <pc:sldMkLst>
          <pc:docMk/>
          <pc:sldMk cId="1461140275" sldId="338"/>
        </pc:sldMkLst>
        <pc:spChg chg="mod">
          <ac:chgData name="Arya Varaste" userId="36f9f93159971699" providerId="LiveId" clId="{39233BE7-EDA8-4A37-9688-0E2235EF997C}" dt="2019-10-11T13:52:38.874" v="346"/>
          <ac:spMkLst>
            <pc:docMk/>
            <pc:sldMk cId="1461140275" sldId="338"/>
            <ac:spMk id="2" creationId="{00000000-0000-0000-0000-000000000000}"/>
          </ac:spMkLst>
        </pc:spChg>
        <pc:spChg chg="mod">
          <ac:chgData name="Arya Varaste" userId="36f9f93159971699" providerId="LiveId" clId="{39233BE7-EDA8-4A37-9688-0E2235EF997C}" dt="2019-10-11T13:53:08.480" v="353" actId="14100"/>
          <ac:spMkLst>
            <pc:docMk/>
            <pc:sldMk cId="1461140275" sldId="338"/>
            <ac:spMk id="3" creationId="{00000000-0000-0000-0000-000000000000}"/>
          </ac:spMkLst>
        </pc:spChg>
      </pc:sldChg>
      <pc:sldChg chg="add del">
        <pc:chgData name="Arya Varaste" userId="36f9f93159971699" providerId="LiveId" clId="{39233BE7-EDA8-4A37-9688-0E2235EF997C}" dt="2019-10-11T13:42:44.713" v="173" actId="47"/>
        <pc:sldMkLst>
          <pc:docMk/>
          <pc:sldMk cId="107137841" sldId="339"/>
        </pc:sldMkLst>
      </pc:sldChg>
      <pc:sldChg chg="modSp add">
        <pc:chgData name="Arya Varaste" userId="36f9f93159971699" providerId="LiveId" clId="{39233BE7-EDA8-4A37-9688-0E2235EF997C}" dt="2019-10-11T13:53:02.409" v="352" actId="404"/>
        <pc:sldMkLst>
          <pc:docMk/>
          <pc:sldMk cId="3209313598" sldId="339"/>
        </pc:sldMkLst>
        <pc:spChg chg="mod">
          <ac:chgData name="Arya Varaste" userId="36f9f93159971699" providerId="LiveId" clId="{39233BE7-EDA8-4A37-9688-0E2235EF997C}" dt="2019-10-11T13:52:40.980" v="347"/>
          <ac:spMkLst>
            <pc:docMk/>
            <pc:sldMk cId="3209313598" sldId="339"/>
            <ac:spMk id="2" creationId="{00000000-0000-0000-0000-000000000000}"/>
          </ac:spMkLst>
        </pc:spChg>
        <pc:spChg chg="mod">
          <ac:chgData name="Arya Varaste" userId="36f9f93159971699" providerId="LiveId" clId="{39233BE7-EDA8-4A37-9688-0E2235EF997C}" dt="2019-10-11T13:53:02.409" v="352" actId="404"/>
          <ac:spMkLst>
            <pc:docMk/>
            <pc:sldMk cId="3209313598" sldId="339"/>
            <ac:spMk id="3" creationId="{00000000-0000-0000-0000-000000000000}"/>
          </ac:spMkLst>
        </pc:spChg>
      </pc:sldChg>
      <pc:sldChg chg="modSp add">
        <pc:chgData name="Arya Varaste" userId="36f9f93159971699" providerId="LiveId" clId="{39233BE7-EDA8-4A37-9688-0E2235EF997C}" dt="2019-10-11T13:52:43.376" v="348"/>
        <pc:sldMkLst>
          <pc:docMk/>
          <pc:sldMk cId="1033116568" sldId="340"/>
        </pc:sldMkLst>
        <pc:spChg chg="mod">
          <ac:chgData name="Arya Varaste" userId="36f9f93159971699" providerId="LiveId" clId="{39233BE7-EDA8-4A37-9688-0E2235EF997C}" dt="2019-10-11T13:52:43.376" v="348"/>
          <ac:spMkLst>
            <pc:docMk/>
            <pc:sldMk cId="1033116568" sldId="340"/>
            <ac:spMk id="2" creationId="{00000000-0000-0000-0000-000000000000}"/>
          </ac:spMkLst>
        </pc:spChg>
        <pc:spChg chg="mod">
          <ac:chgData name="Arya Varaste" userId="36f9f93159971699" providerId="LiveId" clId="{39233BE7-EDA8-4A37-9688-0E2235EF997C}" dt="2019-10-11T13:52:22.373" v="343"/>
          <ac:spMkLst>
            <pc:docMk/>
            <pc:sldMk cId="1033116568" sldId="340"/>
            <ac:spMk id="3" creationId="{00000000-0000-0000-0000-000000000000}"/>
          </ac:spMkLst>
        </pc:spChg>
      </pc:sldChg>
      <pc:sldChg chg="add del">
        <pc:chgData name="Arya Varaste" userId="36f9f93159971699" providerId="LiveId" clId="{39233BE7-EDA8-4A37-9688-0E2235EF997C}" dt="2019-10-11T13:42:44.892" v="174" actId="47"/>
        <pc:sldMkLst>
          <pc:docMk/>
          <pc:sldMk cId="3295610132" sldId="340"/>
        </pc:sldMkLst>
      </pc:sldChg>
      <pc:sldChg chg="modSp add">
        <pc:chgData name="Arya Varaste" userId="36f9f93159971699" providerId="LiveId" clId="{39233BE7-EDA8-4A37-9688-0E2235EF997C}" dt="2019-10-11T13:55:29.361" v="412" actId="207"/>
        <pc:sldMkLst>
          <pc:docMk/>
          <pc:sldMk cId="1887128997" sldId="341"/>
        </pc:sldMkLst>
        <pc:spChg chg="mod">
          <ac:chgData name="Arya Varaste" userId="36f9f93159971699" providerId="LiveId" clId="{39233BE7-EDA8-4A37-9688-0E2235EF997C}" dt="2019-10-11T13:54:04.839" v="366" actId="113"/>
          <ac:spMkLst>
            <pc:docMk/>
            <pc:sldMk cId="1887128997" sldId="341"/>
            <ac:spMk id="2" creationId="{00000000-0000-0000-0000-000000000000}"/>
          </ac:spMkLst>
        </pc:spChg>
        <pc:spChg chg="mod">
          <ac:chgData name="Arya Varaste" userId="36f9f93159971699" providerId="LiveId" clId="{39233BE7-EDA8-4A37-9688-0E2235EF997C}" dt="2019-10-11T13:55:29.361" v="412" actId="207"/>
          <ac:spMkLst>
            <pc:docMk/>
            <pc:sldMk cId="1887128997" sldId="341"/>
            <ac:spMk id="3" creationId="{00000000-0000-0000-0000-000000000000}"/>
          </ac:spMkLst>
        </pc:spChg>
      </pc:sldChg>
      <pc:sldChg chg="add del">
        <pc:chgData name="Arya Varaste" userId="36f9f93159971699" providerId="LiveId" clId="{39233BE7-EDA8-4A37-9688-0E2235EF997C}" dt="2019-10-11T13:42:45.095" v="175" actId="47"/>
        <pc:sldMkLst>
          <pc:docMk/>
          <pc:sldMk cId="2441393659" sldId="341"/>
        </pc:sldMkLst>
      </pc:sldChg>
      <pc:sldChg chg="addSp modSp add">
        <pc:chgData name="Arya Varaste" userId="36f9f93159971699" providerId="LiveId" clId="{39233BE7-EDA8-4A37-9688-0E2235EF997C}" dt="2019-10-11T14:08:06.419" v="508"/>
        <pc:sldMkLst>
          <pc:docMk/>
          <pc:sldMk cId="851220376" sldId="342"/>
        </pc:sldMkLst>
        <pc:spChg chg="mod">
          <ac:chgData name="Arya Varaste" userId="36f9f93159971699" providerId="LiveId" clId="{39233BE7-EDA8-4A37-9688-0E2235EF997C}" dt="2019-10-11T13:56:27.649" v="430" actId="14100"/>
          <ac:spMkLst>
            <pc:docMk/>
            <pc:sldMk cId="851220376" sldId="342"/>
            <ac:spMk id="2" creationId="{00000000-0000-0000-0000-000000000000}"/>
          </ac:spMkLst>
        </pc:spChg>
        <pc:spChg chg="mod">
          <ac:chgData name="Arya Varaste" userId="36f9f93159971699" providerId="LiveId" clId="{39233BE7-EDA8-4A37-9688-0E2235EF997C}" dt="2019-10-11T14:00:57.261" v="466" actId="404"/>
          <ac:spMkLst>
            <pc:docMk/>
            <pc:sldMk cId="851220376" sldId="342"/>
            <ac:spMk id="3" creationId="{00000000-0000-0000-0000-000000000000}"/>
          </ac:spMkLst>
        </pc:spChg>
        <pc:picChg chg="add mod">
          <ac:chgData name="Arya Varaste" userId="36f9f93159971699" providerId="LiveId" clId="{39233BE7-EDA8-4A37-9688-0E2235EF997C}" dt="2019-10-11T14:08:06.419" v="508"/>
          <ac:picMkLst>
            <pc:docMk/>
            <pc:sldMk cId="851220376" sldId="342"/>
            <ac:picMk id="8" creationId="{E31FD1FF-00E1-48EF-9F38-662E498DBBF0}"/>
          </ac:picMkLst>
        </pc:picChg>
      </pc:sldChg>
      <pc:sldChg chg="add del">
        <pc:chgData name="Arya Varaste" userId="36f9f93159971699" providerId="LiveId" clId="{39233BE7-EDA8-4A37-9688-0E2235EF997C}" dt="2019-10-11T13:42:45.546" v="176" actId="47"/>
        <pc:sldMkLst>
          <pc:docMk/>
          <pc:sldMk cId="2814073530" sldId="342"/>
        </pc:sldMkLst>
      </pc:sldChg>
      <pc:sldChg chg="addSp delSp modSp add">
        <pc:chgData name="Arya Varaste" userId="36f9f93159971699" providerId="LiveId" clId="{39233BE7-EDA8-4A37-9688-0E2235EF997C}" dt="2019-10-11T14:09:36.320" v="512"/>
        <pc:sldMkLst>
          <pc:docMk/>
          <pc:sldMk cId="519976390" sldId="343"/>
        </pc:sldMkLst>
        <pc:spChg chg="mod">
          <ac:chgData name="Arya Varaste" userId="36f9f93159971699" providerId="LiveId" clId="{39233BE7-EDA8-4A37-9688-0E2235EF997C}" dt="2019-10-11T14:09:22.055" v="510" actId="16037"/>
          <ac:spMkLst>
            <pc:docMk/>
            <pc:sldMk cId="519976390" sldId="343"/>
            <ac:spMk id="2" creationId="{00000000-0000-0000-0000-000000000000}"/>
          </ac:spMkLst>
        </pc:spChg>
        <pc:spChg chg="mod">
          <ac:chgData name="Arya Varaste" userId="36f9f93159971699" providerId="LiveId" clId="{39233BE7-EDA8-4A37-9688-0E2235EF997C}" dt="2019-10-11T13:58:03.018" v="442" actId="14100"/>
          <ac:spMkLst>
            <pc:docMk/>
            <pc:sldMk cId="519976390" sldId="343"/>
            <ac:spMk id="3" creationId="{00000000-0000-0000-0000-000000000000}"/>
          </ac:spMkLst>
        </pc:spChg>
        <pc:spChg chg="add del">
          <ac:chgData name="Arya Varaste" userId="36f9f93159971699" providerId="LiveId" clId="{39233BE7-EDA8-4A37-9688-0E2235EF997C}" dt="2019-10-11T13:58:16.267" v="445"/>
          <ac:spMkLst>
            <pc:docMk/>
            <pc:sldMk cId="519976390" sldId="343"/>
            <ac:spMk id="8" creationId="{0EE54CBC-77CB-4F57-B19C-17146AF1C0F1}"/>
          </ac:spMkLst>
        </pc:spChg>
        <pc:picChg chg="add mod">
          <ac:chgData name="Arya Varaste" userId="36f9f93159971699" providerId="LiveId" clId="{39233BE7-EDA8-4A37-9688-0E2235EF997C}" dt="2019-10-11T14:09:36.320" v="512"/>
          <ac:picMkLst>
            <pc:docMk/>
            <pc:sldMk cId="519976390" sldId="343"/>
            <ac:picMk id="9" creationId="{4F76299D-993E-4654-A00F-00643D1F2055}"/>
          </ac:picMkLst>
        </pc:picChg>
      </pc:sldChg>
      <pc:sldChg chg="add del">
        <pc:chgData name="Arya Varaste" userId="36f9f93159971699" providerId="LiveId" clId="{39233BE7-EDA8-4A37-9688-0E2235EF997C}" dt="2019-10-11T13:42:45.591" v="177" actId="47"/>
        <pc:sldMkLst>
          <pc:docMk/>
          <pc:sldMk cId="1725904216" sldId="343"/>
        </pc:sldMkLst>
      </pc:sldChg>
      <pc:sldChg chg="modSp add">
        <pc:chgData name="Arya Varaste" userId="36f9f93159971699" providerId="LiveId" clId="{39233BE7-EDA8-4A37-9688-0E2235EF997C}" dt="2019-10-11T14:04:13.557" v="481" actId="14100"/>
        <pc:sldMkLst>
          <pc:docMk/>
          <pc:sldMk cId="882581698" sldId="344"/>
        </pc:sldMkLst>
        <pc:spChg chg="mod">
          <ac:chgData name="Arya Varaste" userId="36f9f93159971699" providerId="LiveId" clId="{39233BE7-EDA8-4A37-9688-0E2235EF997C}" dt="2019-10-11T14:02:23.332" v="479" actId="20577"/>
          <ac:spMkLst>
            <pc:docMk/>
            <pc:sldMk cId="882581698" sldId="344"/>
            <ac:spMk id="2" creationId="{00000000-0000-0000-0000-000000000000}"/>
          </ac:spMkLst>
        </pc:spChg>
        <pc:spChg chg="mod">
          <ac:chgData name="Arya Varaste" userId="36f9f93159971699" providerId="LiveId" clId="{39233BE7-EDA8-4A37-9688-0E2235EF997C}" dt="2019-10-11T14:04:13.557" v="481" actId="14100"/>
          <ac:spMkLst>
            <pc:docMk/>
            <pc:sldMk cId="882581698" sldId="344"/>
            <ac:spMk id="3" creationId="{00000000-0000-0000-0000-000000000000}"/>
          </ac:spMkLst>
        </pc:spChg>
      </pc:sldChg>
      <pc:sldChg chg="add del">
        <pc:chgData name="Arya Varaste" userId="36f9f93159971699" providerId="LiveId" clId="{39233BE7-EDA8-4A37-9688-0E2235EF997C}" dt="2019-10-11T13:42:45.613" v="178" actId="47"/>
        <pc:sldMkLst>
          <pc:docMk/>
          <pc:sldMk cId="1409116855" sldId="344"/>
        </pc:sldMkLst>
      </pc:sldChg>
      <pc:sldChg chg="add del">
        <pc:chgData name="Arya Varaste" userId="36f9f93159971699" providerId="LiveId" clId="{39233BE7-EDA8-4A37-9688-0E2235EF997C}" dt="2019-10-11T13:42:45.647" v="179" actId="47"/>
        <pc:sldMkLst>
          <pc:docMk/>
          <pc:sldMk cId="790992682" sldId="345"/>
        </pc:sldMkLst>
      </pc:sldChg>
      <pc:sldChg chg="addSp delSp modSp add">
        <pc:chgData name="Arya Varaste" userId="36f9f93159971699" providerId="LiveId" clId="{39233BE7-EDA8-4A37-9688-0E2235EF997C}" dt="2019-10-11T14:10:11.159" v="514"/>
        <pc:sldMkLst>
          <pc:docMk/>
          <pc:sldMk cId="1349802873" sldId="345"/>
        </pc:sldMkLst>
        <pc:spChg chg="del">
          <ac:chgData name="Arya Varaste" userId="36f9f93159971699" providerId="LiveId" clId="{39233BE7-EDA8-4A37-9688-0E2235EF997C}" dt="2019-10-11T14:10:11.159" v="514"/>
          <ac:spMkLst>
            <pc:docMk/>
            <pc:sldMk cId="1349802873" sldId="345"/>
            <ac:spMk id="2" creationId="{00000000-0000-0000-0000-000000000000}"/>
          </ac:spMkLst>
        </pc:spChg>
        <pc:spChg chg="mod">
          <ac:chgData name="Arya Varaste" userId="36f9f93159971699" providerId="LiveId" clId="{39233BE7-EDA8-4A37-9688-0E2235EF997C}" dt="2019-10-11T14:04:30.672" v="483" actId="14100"/>
          <ac:spMkLst>
            <pc:docMk/>
            <pc:sldMk cId="1349802873" sldId="345"/>
            <ac:spMk id="3" creationId="{00000000-0000-0000-0000-000000000000}"/>
          </ac:spMkLst>
        </pc:spChg>
        <pc:spChg chg="add">
          <ac:chgData name="Arya Varaste" userId="36f9f93159971699" providerId="LiveId" clId="{39233BE7-EDA8-4A37-9688-0E2235EF997C}" dt="2019-10-11T14:10:11.159" v="514"/>
          <ac:spMkLst>
            <pc:docMk/>
            <pc:sldMk cId="1349802873" sldId="345"/>
            <ac:spMk id="8" creationId="{53E33A72-FF41-459E-9C2D-14E624F6B82B}"/>
          </ac:spMkLst>
        </pc:spChg>
      </pc:sldChg>
      <pc:sldChg chg="addSp delSp modSp add">
        <pc:chgData name="Arya Varaste" userId="36f9f93159971699" providerId="LiveId" clId="{39233BE7-EDA8-4A37-9688-0E2235EF997C}" dt="2019-10-11T14:10:13.493" v="515"/>
        <pc:sldMkLst>
          <pc:docMk/>
          <pc:sldMk cId="489623806" sldId="346"/>
        </pc:sldMkLst>
        <pc:spChg chg="del">
          <ac:chgData name="Arya Varaste" userId="36f9f93159971699" providerId="LiveId" clId="{39233BE7-EDA8-4A37-9688-0E2235EF997C}" dt="2019-10-11T14:10:13.493" v="515"/>
          <ac:spMkLst>
            <pc:docMk/>
            <pc:sldMk cId="489623806" sldId="346"/>
            <ac:spMk id="2" creationId="{00000000-0000-0000-0000-000000000000}"/>
          </ac:spMkLst>
        </pc:spChg>
        <pc:spChg chg="mod">
          <ac:chgData name="Arya Varaste" userId="36f9f93159971699" providerId="LiveId" clId="{39233BE7-EDA8-4A37-9688-0E2235EF997C}" dt="2019-10-11T14:04:53.082" v="487" actId="14100"/>
          <ac:spMkLst>
            <pc:docMk/>
            <pc:sldMk cId="489623806" sldId="346"/>
            <ac:spMk id="3" creationId="{00000000-0000-0000-0000-000000000000}"/>
          </ac:spMkLst>
        </pc:spChg>
        <pc:spChg chg="add">
          <ac:chgData name="Arya Varaste" userId="36f9f93159971699" providerId="LiveId" clId="{39233BE7-EDA8-4A37-9688-0E2235EF997C}" dt="2019-10-11T14:10:13.493" v="515"/>
          <ac:spMkLst>
            <pc:docMk/>
            <pc:sldMk cId="489623806" sldId="346"/>
            <ac:spMk id="10" creationId="{66926E55-AD9F-443D-B27C-F39A38E96D92}"/>
          </ac:spMkLst>
        </pc:spChg>
        <pc:picChg chg="add del mod">
          <ac:chgData name="Arya Varaste" userId="36f9f93159971699" providerId="LiveId" clId="{39233BE7-EDA8-4A37-9688-0E2235EF997C}" dt="2019-10-11T14:05:30.265" v="497" actId="478"/>
          <ac:picMkLst>
            <pc:docMk/>
            <pc:sldMk cId="489623806" sldId="346"/>
            <ac:picMk id="8" creationId="{6FB1F5EA-A504-4007-ABE9-4E52F6317063}"/>
          </ac:picMkLst>
        </pc:picChg>
        <pc:picChg chg="add mod">
          <ac:chgData name="Arya Varaste" userId="36f9f93159971699" providerId="LiveId" clId="{39233BE7-EDA8-4A37-9688-0E2235EF997C}" dt="2019-10-11T14:06:59.240" v="507" actId="1076"/>
          <ac:picMkLst>
            <pc:docMk/>
            <pc:sldMk cId="489623806" sldId="346"/>
            <ac:picMk id="9" creationId="{DDB8C520-0CE1-4248-8F1D-D798AD7F5195}"/>
          </ac:picMkLst>
        </pc:picChg>
      </pc:sldChg>
      <pc:sldChg chg="add del">
        <pc:chgData name="Arya Varaste" userId="36f9f93159971699" providerId="LiveId" clId="{39233BE7-EDA8-4A37-9688-0E2235EF997C}" dt="2019-10-11T13:42:45.685" v="180" actId="47"/>
        <pc:sldMkLst>
          <pc:docMk/>
          <pc:sldMk cId="1468841133" sldId="346"/>
        </pc:sldMkLst>
      </pc:sldChg>
      <pc:sldChg chg="addSp delSp modSp add">
        <pc:chgData name="Arya Varaste" userId="36f9f93159971699" providerId="LiveId" clId="{39233BE7-EDA8-4A37-9688-0E2235EF997C}" dt="2019-10-11T14:10:15.523" v="516"/>
        <pc:sldMkLst>
          <pc:docMk/>
          <pc:sldMk cId="2511391848" sldId="347"/>
        </pc:sldMkLst>
        <pc:spChg chg="del">
          <ac:chgData name="Arya Varaste" userId="36f9f93159971699" providerId="LiveId" clId="{39233BE7-EDA8-4A37-9688-0E2235EF997C}" dt="2019-10-11T14:10:15.523" v="516"/>
          <ac:spMkLst>
            <pc:docMk/>
            <pc:sldMk cId="2511391848" sldId="347"/>
            <ac:spMk id="2" creationId="{00000000-0000-0000-0000-000000000000}"/>
          </ac:spMkLst>
        </pc:spChg>
        <pc:spChg chg="mod">
          <ac:chgData name="Arya Varaste" userId="36f9f93159971699" providerId="LiveId" clId="{39233BE7-EDA8-4A37-9688-0E2235EF997C}" dt="2019-10-11T14:09:48.652" v="513"/>
          <ac:spMkLst>
            <pc:docMk/>
            <pc:sldMk cId="2511391848" sldId="347"/>
            <ac:spMk id="3" creationId="{00000000-0000-0000-0000-000000000000}"/>
          </ac:spMkLst>
        </pc:spChg>
        <pc:spChg chg="add">
          <ac:chgData name="Arya Varaste" userId="36f9f93159971699" providerId="LiveId" clId="{39233BE7-EDA8-4A37-9688-0E2235EF997C}" dt="2019-10-11T14:10:15.523" v="516"/>
          <ac:spMkLst>
            <pc:docMk/>
            <pc:sldMk cId="2511391848" sldId="347"/>
            <ac:spMk id="8" creationId="{C7CAF60F-85F4-4072-8087-DD1EABED9D97}"/>
          </ac:spMkLst>
        </pc:spChg>
      </pc:sldChg>
      <pc:sldChg chg="add del">
        <pc:chgData name="Arya Varaste" userId="36f9f93159971699" providerId="LiveId" clId="{39233BE7-EDA8-4A37-9688-0E2235EF997C}" dt="2019-10-11T13:42:45.717" v="181" actId="47"/>
        <pc:sldMkLst>
          <pc:docMk/>
          <pc:sldMk cId="2712183499" sldId="347"/>
        </pc:sldMkLst>
      </pc:sldChg>
      <pc:sldChg chg="addSp delSp modSp add">
        <pc:chgData name="Arya Varaste" userId="36f9f93159971699" providerId="LiveId" clId="{39233BE7-EDA8-4A37-9688-0E2235EF997C}" dt="2019-10-11T15:04:59.245" v="780" actId="478"/>
        <pc:sldMkLst>
          <pc:docMk/>
          <pc:sldMk cId="3076265523" sldId="348"/>
        </pc:sldMkLst>
        <pc:spChg chg="del">
          <ac:chgData name="Arya Varaste" userId="36f9f93159971699" providerId="LiveId" clId="{39233BE7-EDA8-4A37-9688-0E2235EF997C}" dt="2019-10-11T15:04:59.245" v="780" actId="478"/>
          <ac:spMkLst>
            <pc:docMk/>
            <pc:sldMk cId="3076265523" sldId="348"/>
            <ac:spMk id="2" creationId="{00000000-0000-0000-0000-000000000000}"/>
          </ac:spMkLst>
        </pc:spChg>
        <pc:spChg chg="mod">
          <ac:chgData name="Arya Varaste" userId="36f9f93159971699" providerId="LiveId" clId="{39233BE7-EDA8-4A37-9688-0E2235EF997C}" dt="2019-10-11T14:10:27.010" v="517"/>
          <ac:spMkLst>
            <pc:docMk/>
            <pc:sldMk cId="3076265523" sldId="348"/>
            <ac:spMk id="3" creationId="{00000000-0000-0000-0000-000000000000}"/>
          </ac:spMkLst>
        </pc:spChg>
        <pc:spChg chg="add">
          <ac:chgData name="Arya Varaste" userId="36f9f93159971699" providerId="LiveId" clId="{39233BE7-EDA8-4A37-9688-0E2235EF997C}" dt="2019-10-11T14:10:55.895" v="521"/>
          <ac:spMkLst>
            <pc:docMk/>
            <pc:sldMk cId="3076265523" sldId="348"/>
            <ac:spMk id="8" creationId="{D29B70EF-9704-4836-9F52-5B8528443AF8}"/>
          </ac:spMkLst>
        </pc:spChg>
      </pc:sldChg>
      <pc:sldChg chg="add del">
        <pc:chgData name="Arya Varaste" userId="36f9f93159971699" providerId="LiveId" clId="{39233BE7-EDA8-4A37-9688-0E2235EF997C}" dt="2019-10-11T13:42:45.748" v="182" actId="47"/>
        <pc:sldMkLst>
          <pc:docMk/>
          <pc:sldMk cId="3094042851" sldId="348"/>
        </pc:sldMkLst>
      </pc:sldChg>
      <pc:sldChg chg="addSp delSp modSp add">
        <pc:chgData name="Arya Varaste" userId="36f9f93159971699" providerId="LiveId" clId="{39233BE7-EDA8-4A37-9688-0E2235EF997C}" dt="2019-10-11T15:04:53.893" v="779" actId="478"/>
        <pc:sldMkLst>
          <pc:docMk/>
          <pc:sldMk cId="564409854" sldId="349"/>
        </pc:sldMkLst>
        <pc:spChg chg="del">
          <ac:chgData name="Arya Varaste" userId="36f9f93159971699" providerId="LiveId" clId="{39233BE7-EDA8-4A37-9688-0E2235EF997C}" dt="2019-10-11T15:04:53.893" v="779" actId="478"/>
          <ac:spMkLst>
            <pc:docMk/>
            <pc:sldMk cId="564409854" sldId="349"/>
            <ac:spMk id="2" creationId="{00000000-0000-0000-0000-000000000000}"/>
          </ac:spMkLst>
        </pc:spChg>
        <pc:spChg chg="mod">
          <ac:chgData name="Arya Varaste" userId="36f9f93159971699" providerId="LiveId" clId="{39233BE7-EDA8-4A37-9688-0E2235EF997C}" dt="2019-10-11T14:11:17.377" v="528" actId="404"/>
          <ac:spMkLst>
            <pc:docMk/>
            <pc:sldMk cId="564409854" sldId="349"/>
            <ac:spMk id="3" creationId="{00000000-0000-0000-0000-000000000000}"/>
          </ac:spMkLst>
        </pc:spChg>
        <pc:spChg chg="add">
          <ac:chgData name="Arya Varaste" userId="36f9f93159971699" providerId="LiveId" clId="{39233BE7-EDA8-4A37-9688-0E2235EF997C}" dt="2019-10-11T14:10:57.369" v="522"/>
          <ac:spMkLst>
            <pc:docMk/>
            <pc:sldMk cId="564409854" sldId="349"/>
            <ac:spMk id="8" creationId="{EDC916DD-E765-4BE9-ABA3-39151E007BA6}"/>
          </ac:spMkLst>
        </pc:spChg>
      </pc:sldChg>
      <pc:sldChg chg="add del">
        <pc:chgData name="Arya Varaste" userId="36f9f93159971699" providerId="LiveId" clId="{39233BE7-EDA8-4A37-9688-0E2235EF997C}" dt="2019-10-11T13:42:45.780" v="183" actId="47"/>
        <pc:sldMkLst>
          <pc:docMk/>
          <pc:sldMk cId="1607951146" sldId="349"/>
        </pc:sldMkLst>
      </pc:sldChg>
      <pc:sldChg chg="addSp delSp modSp add">
        <pc:chgData name="Arya Varaste" userId="36f9f93159971699" providerId="LiveId" clId="{39233BE7-EDA8-4A37-9688-0E2235EF997C}" dt="2019-10-11T15:05:11.596" v="782" actId="20577"/>
        <pc:sldMkLst>
          <pc:docMk/>
          <pc:sldMk cId="95060559" sldId="350"/>
        </pc:sldMkLst>
        <pc:spChg chg="del">
          <ac:chgData name="Arya Varaste" userId="36f9f93159971699" providerId="LiveId" clId="{39233BE7-EDA8-4A37-9688-0E2235EF997C}" dt="2019-10-11T15:05:07.401" v="781" actId="478"/>
          <ac:spMkLst>
            <pc:docMk/>
            <pc:sldMk cId="95060559" sldId="350"/>
            <ac:spMk id="2" creationId="{00000000-0000-0000-0000-000000000000}"/>
          </ac:spMkLst>
        </pc:spChg>
        <pc:spChg chg="mod">
          <ac:chgData name="Arya Varaste" userId="36f9f93159971699" providerId="LiveId" clId="{39233BE7-EDA8-4A37-9688-0E2235EF997C}" dt="2019-10-11T15:05:11.596" v="782" actId="20577"/>
          <ac:spMkLst>
            <pc:docMk/>
            <pc:sldMk cId="95060559" sldId="350"/>
            <ac:spMk id="3" creationId="{00000000-0000-0000-0000-000000000000}"/>
          </ac:spMkLst>
        </pc:spChg>
        <pc:spChg chg="add">
          <ac:chgData name="Arya Varaste" userId="36f9f93159971699" providerId="LiveId" clId="{39233BE7-EDA8-4A37-9688-0E2235EF997C}" dt="2019-10-11T14:10:59.194" v="523"/>
          <ac:spMkLst>
            <pc:docMk/>
            <pc:sldMk cId="95060559" sldId="350"/>
            <ac:spMk id="8" creationId="{E9C4A722-394C-47F6-9D4D-3FF43116E363}"/>
          </ac:spMkLst>
        </pc:spChg>
      </pc:sldChg>
      <pc:sldChg chg="add del">
        <pc:chgData name="Arya Varaste" userId="36f9f93159971699" providerId="LiveId" clId="{39233BE7-EDA8-4A37-9688-0E2235EF997C}" dt="2019-10-11T13:42:45.813" v="184" actId="47"/>
        <pc:sldMkLst>
          <pc:docMk/>
          <pc:sldMk cId="4086260851" sldId="350"/>
        </pc:sldMkLst>
      </pc:sldChg>
      <pc:sldChg chg="addSp delSp modSp add">
        <pc:chgData name="Arya Varaste" userId="36f9f93159971699" providerId="LiveId" clId="{39233BE7-EDA8-4A37-9688-0E2235EF997C}" dt="2019-10-11T15:32:55.606" v="842" actId="15"/>
        <pc:sldMkLst>
          <pc:docMk/>
          <pc:sldMk cId="1474022461" sldId="351"/>
        </pc:sldMkLst>
        <pc:spChg chg="del">
          <ac:chgData name="Arya Varaste" userId="36f9f93159971699" providerId="LiveId" clId="{39233BE7-EDA8-4A37-9688-0E2235EF997C}" dt="2019-10-11T15:04:45.717" v="778" actId="478"/>
          <ac:spMkLst>
            <pc:docMk/>
            <pc:sldMk cId="1474022461" sldId="351"/>
            <ac:spMk id="2" creationId="{00000000-0000-0000-0000-000000000000}"/>
          </ac:spMkLst>
        </pc:spChg>
        <pc:spChg chg="mod">
          <ac:chgData name="Arya Varaste" userId="36f9f93159971699" providerId="LiveId" clId="{39233BE7-EDA8-4A37-9688-0E2235EF997C}" dt="2019-10-11T15:32:55.606" v="842" actId="15"/>
          <ac:spMkLst>
            <pc:docMk/>
            <pc:sldMk cId="1474022461" sldId="351"/>
            <ac:spMk id="3" creationId="{00000000-0000-0000-0000-000000000000}"/>
          </ac:spMkLst>
        </pc:spChg>
        <pc:spChg chg="add">
          <ac:chgData name="Arya Varaste" userId="36f9f93159971699" providerId="LiveId" clId="{39233BE7-EDA8-4A37-9688-0E2235EF997C}" dt="2019-10-11T14:11:00.674" v="524"/>
          <ac:spMkLst>
            <pc:docMk/>
            <pc:sldMk cId="1474022461" sldId="351"/>
            <ac:spMk id="8" creationId="{9FB1E5F7-E93F-43F9-BEC3-BCE18B9EF4A0}"/>
          </ac:spMkLst>
        </pc:spChg>
      </pc:sldChg>
      <pc:sldChg chg="add del">
        <pc:chgData name="Arya Varaste" userId="36f9f93159971699" providerId="LiveId" clId="{39233BE7-EDA8-4A37-9688-0E2235EF997C}" dt="2019-10-11T13:42:45.864" v="185" actId="47"/>
        <pc:sldMkLst>
          <pc:docMk/>
          <pc:sldMk cId="4223891434" sldId="351"/>
        </pc:sldMkLst>
      </pc:sldChg>
      <pc:sldChg chg="add del">
        <pc:chgData name="Arya Varaste" userId="36f9f93159971699" providerId="LiveId" clId="{39233BE7-EDA8-4A37-9688-0E2235EF997C}" dt="2019-10-11T13:42:45.886" v="186" actId="47"/>
        <pc:sldMkLst>
          <pc:docMk/>
          <pc:sldMk cId="3695179221" sldId="352"/>
        </pc:sldMkLst>
      </pc:sldChg>
      <pc:sldChg chg="addSp modSp add ord">
        <pc:chgData name="Arya Varaste" userId="36f9f93159971699" providerId="LiveId" clId="{39233BE7-EDA8-4A37-9688-0E2235EF997C}" dt="2019-10-11T14:56:25.459" v="629"/>
        <pc:sldMkLst>
          <pc:docMk/>
          <pc:sldMk cId="3906473495" sldId="352"/>
        </pc:sldMkLst>
        <pc:spChg chg="mod">
          <ac:chgData name="Arya Varaste" userId="36f9f93159971699" providerId="LiveId" clId="{39233BE7-EDA8-4A37-9688-0E2235EF997C}" dt="2019-10-11T14:12:03.133" v="534" actId="403"/>
          <ac:spMkLst>
            <pc:docMk/>
            <pc:sldMk cId="3906473495" sldId="352"/>
            <ac:spMk id="2" creationId="{00000000-0000-0000-0000-000000000000}"/>
          </ac:spMkLst>
        </pc:spChg>
        <pc:spChg chg="mod">
          <ac:chgData name="Arya Varaste" userId="36f9f93159971699" providerId="LiveId" clId="{39233BE7-EDA8-4A37-9688-0E2235EF997C}" dt="2019-10-11T14:52:57.756" v="597"/>
          <ac:spMkLst>
            <pc:docMk/>
            <pc:sldMk cId="3906473495" sldId="352"/>
            <ac:spMk id="3" creationId="{00000000-0000-0000-0000-000000000000}"/>
          </ac:spMkLst>
        </pc:spChg>
        <pc:picChg chg="add mod">
          <ac:chgData name="Arya Varaste" userId="36f9f93159971699" providerId="LiveId" clId="{39233BE7-EDA8-4A37-9688-0E2235EF997C}" dt="2019-10-11T14:56:25.459" v="629"/>
          <ac:picMkLst>
            <pc:docMk/>
            <pc:sldMk cId="3906473495" sldId="352"/>
            <ac:picMk id="8" creationId="{3B891206-A7B9-41E3-9D0C-D9421CCE9E8E}"/>
          </ac:picMkLst>
        </pc:picChg>
      </pc:sldChg>
      <pc:sldChg chg="add del">
        <pc:chgData name="Arya Varaste" userId="36f9f93159971699" providerId="LiveId" clId="{39233BE7-EDA8-4A37-9688-0E2235EF997C}" dt="2019-10-11T13:42:45.907" v="187" actId="47"/>
        <pc:sldMkLst>
          <pc:docMk/>
          <pc:sldMk cId="3356999812" sldId="353"/>
        </pc:sldMkLst>
      </pc:sldChg>
      <pc:sldChg chg="modSp add">
        <pc:chgData name="Arya Varaste" userId="36f9f93159971699" providerId="LiveId" clId="{39233BE7-EDA8-4A37-9688-0E2235EF997C}" dt="2019-10-11T14:21:31.272" v="553" actId="13926"/>
        <pc:sldMkLst>
          <pc:docMk/>
          <pc:sldMk cId="3993115766" sldId="353"/>
        </pc:sldMkLst>
        <pc:spChg chg="mod">
          <ac:chgData name="Arya Varaste" userId="36f9f93159971699" providerId="LiveId" clId="{39233BE7-EDA8-4A37-9688-0E2235EF997C}" dt="2019-10-11T14:13:06.438" v="546" actId="113"/>
          <ac:spMkLst>
            <pc:docMk/>
            <pc:sldMk cId="3993115766" sldId="353"/>
            <ac:spMk id="2" creationId="{00000000-0000-0000-0000-000000000000}"/>
          </ac:spMkLst>
        </pc:spChg>
        <pc:spChg chg="mod">
          <ac:chgData name="Arya Varaste" userId="36f9f93159971699" providerId="LiveId" clId="{39233BE7-EDA8-4A37-9688-0E2235EF997C}" dt="2019-10-11T14:21:31.272" v="553" actId="13926"/>
          <ac:spMkLst>
            <pc:docMk/>
            <pc:sldMk cId="3993115766" sldId="353"/>
            <ac:spMk id="3" creationId="{00000000-0000-0000-0000-000000000000}"/>
          </ac:spMkLst>
        </pc:spChg>
      </pc:sldChg>
      <pc:sldChg chg="modSp add">
        <pc:chgData name="Arya Varaste" userId="36f9f93159971699" providerId="LiveId" clId="{39233BE7-EDA8-4A37-9688-0E2235EF997C}" dt="2019-10-11T14:22:15.402" v="565" actId="1076"/>
        <pc:sldMkLst>
          <pc:docMk/>
          <pc:sldMk cId="742034636" sldId="354"/>
        </pc:sldMkLst>
        <pc:spChg chg="mod">
          <ac:chgData name="Arya Varaste" userId="36f9f93159971699" providerId="LiveId" clId="{39233BE7-EDA8-4A37-9688-0E2235EF997C}" dt="2019-10-11T14:22:15.402" v="565" actId="1076"/>
          <ac:spMkLst>
            <pc:docMk/>
            <pc:sldMk cId="742034636" sldId="354"/>
            <ac:spMk id="2" creationId="{00000000-0000-0000-0000-000000000000}"/>
          </ac:spMkLst>
        </pc:spChg>
      </pc:sldChg>
      <pc:sldChg chg="add del">
        <pc:chgData name="Arya Varaste" userId="36f9f93159971699" providerId="LiveId" clId="{39233BE7-EDA8-4A37-9688-0E2235EF997C}" dt="2019-10-11T13:42:45.941" v="188" actId="47"/>
        <pc:sldMkLst>
          <pc:docMk/>
          <pc:sldMk cId="2391999248" sldId="354"/>
        </pc:sldMkLst>
      </pc:sldChg>
      <pc:sldChg chg="add del">
        <pc:chgData name="Arya Varaste" userId="36f9f93159971699" providerId="LiveId" clId="{39233BE7-EDA8-4A37-9688-0E2235EF997C}" dt="2019-10-11T13:42:45.980" v="189" actId="47"/>
        <pc:sldMkLst>
          <pc:docMk/>
          <pc:sldMk cId="535239634" sldId="355"/>
        </pc:sldMkLst>
      </pc:sldChg>
      <pc:sldChg chg="modSp add">
        <pc:chgData name="Arya Varaste" userId="36f9f93159971699" providerId="LiveId" clId="{39233BE7-EDA8-4A37-9688-0E2235EF997C}" dt="2019-10-11T15:32:16.297" v="835" actId="403"/>
        <pc:sldMkLst>
          <pc:docMk/>
          <pc:sldMk cId="999766934" sldId="355"/>
        </pc:sldMkLst>
        <pc:spChg chg="mod">
          <ac:chgData name="Arya Varaste" userId="36f9f93159971699" providerId="LiveId" clId="{39233BE7-EDA8-4A37-9688-0E2235EF997C}" dt="2019-10-11T15:00:54.982" v="708" actId="255"/>
          <ac:spMkLst>
            <pc:docMk/>
            <pc:sldMk cId="999766934" sldId="355"/>
            <ac:spMk id="2" creationId="{00000000-0000-0000-0000-000000000000}"/>
          </ac:spMkLst>
        </pc:spChg>
        <pc:spChg chg="mod">
          <ac:chgData name="Arya Varaste" userId="36f9f93159971699" providerId="LiveId" clId="{39233BE7-EDA8-4A37-9688-0E2235EF997C}" dt="2019-10-11T15:32:16.297" v="835" actId="403"/>
          <ac:spMkLst>
            <pc:docMk/>
            <pc:sldMk cId="999766934" sldId="355"/>
            <ac:spMk id="3" creationId="{00000000-0000-0000-0000-000000000000}"/>
          </ac:spMkLst>
        </pc:spChg>
      </pc:sldChg>
      <pc:sldChg chg="add del">
        <pc:chgData name="Arya Varaste" userId="36f9f93159971699" providerId="LiveId" clId="{39233BE7-EDA8-4A37-9688-0E2235EF997C}" dt="2019-10-11T13:42:46.015" v="190" actId="47"/>
        <pc:sldMkLst>
          <pc:docMk/>
          <pc:sldMk cId="528329480" sldId="356"/>
        </pc:sldMkLst>
      </pc:sldChg>
      <pc:sldChg chg="addSp delSp modSp add">
        <pc:chgData name="Arya Varaste" userId="36f9f93159971699" providerId="LiveId" clId="{39233BE7-EDA8-4A37-9688-0E2235EF997C}" dt="2019-10-11T15:46:50.509" v="847"/>
        <pc:sldMkLst>
          <pc:docMk/>
          <pc:sldMk cId="1889503366" sldId="356"/>
        </pc:sldMkLst>
        <pc:spChg chg="mod">
          <ac:chgData name="Arya Varaste" userId="36f9f93159971699" providerId="LiveId" clId="{39233BE7-EDA8-4A37-9688-0E2235EF997C}" dt="2019-10-11T15:02:01.789" v="751" actId="20577"/>
          <ac:spMkLst>
            <pc:docMk/>
            <pc:sldMk cId="1889503366" sldId="356"/>
            <ac:spMk id="2" creationId="{00000000-0000-0000-0000-000000000000}"/>
          </ac:spMkLst>
        </pc:spChg>
        <pc:spChg chg="del">
          <ac:chgData name="Arya Varaste" userId="36f9f93159971699" providerId="LiveId" clId="{39233BE7-EDA8-4A37-9688-0E2235EF997C}" dt="2019-10-11T15:36:39.268" v="843"/>
          <ac:spMkLst>
            <pc:docMk/>
            <pc:sldMk cId="1889503366" sldId="356"/>
            <ac:spMk id="3" creationId="{00000000-0000-0000-0000-000000000000}"/>
          </ac:spMkLst>
        </pc:spChg>
        <pc:picChg chg="add mod">
          <ac:chgData name="Arya Varaste" userId="36f9f93159971699" providerId="LiveId" clId="{39233BE7-EDA8-4A37-9688-0E2235EF997C}" dt="2019-10-11T15:36:39.268" v="843"/>
          <ac:picMkLst>
            <pc:docMk/>
            <pc:sldMk cId="1889503366" sldId="356"/>
            <ac:picMk id="8" creationId="{27A09A7B-D8AE-433E-B763-09B3E1BCE435}"/>
          </ac:picMkLst>
        </pc:picChg>
        <pc:picChg chg="add mod">
          <ac:chgData name="Arya Varaste" userId="36f9f93159971699" providerId="LiveId" clId="{39233BE7-EDA8-4A37-9688-0E2235EF997C}" dt="2019-10-11T15:42:26.230" v="845" actId="1076"/>
          <ac:picMkLst>
            <pc:docMk/>
            <pc:sldMk cId="1889503366" sldId="356"/>
            <ac:picMk id="9" creationId="{B20B7618-13FC-4405-99D5-0346A30F9219}"/>
          </ac:picMkLst>
        </pc:picChg>
        <pc:picChg chg="add">
          <ac:chgData name="Arya Varaste" userId="36f9f93159971699" providerId="LiveId" clId="{39233BE7-EDA8-4A37-9688-0E2235EF997C}" dt="2019-10-11T15:44:33.107" v="846"/>
          <ac:picMkLst>
            <pc:docMk/>
            <pc:sldMk cId="1889503366" sldId="356"/>
            <ac:picMk id="10" creationId="{7CE771A9-2791-4CA6-843F-F0E2DEE457F1}"/>
          </ac:picMkLst>
        </pc:picChg>
        <pc:picChg chg="add">
          <ac:chgData name="Arya Varaste" userId="36f9f93159971699" providerId="LiveId" clId="{39233BE7-EDA8-4A37-9688-0E2235EF997C}" dt="2019-10-11T15:46:50.509" v="847"/>
          <ac:picMkLst>
            <pc:docMk/>
            <pc:sldMk cId="1889503366" sldId="356"/>
            <ac:picMk id="11" creationId="{5057E7B1-27E2-4D73-9B5F-2E0F0B243A8D}"/>
          </ac:picMkLst>
        </pc:picChg>
      </pc:sldChg>
      <pc:sldChg chg="modSp add">
        <pc:chgData name="Arya Varaste" userId="36f9f93159971699" providerId="LiveId" clId="{39233BE7-EDA8-4A37-9688-0E2235EF997C}" dt="2019-10-11T15:02:28.263" v="764" actId="113"/>
        <pc:sldMkLst>
          <pc:docMk/>
          <pc:sldMk cId="785917164" sldId="357"/>
        </pc:sldMkLst>
        <pc:spChg chg="mod">
          <ac:chgData name="Arya Varaste" userId="36f9f93159971699" providerId="LiveId" clId="{39233BE7-EDA8-4A37-9688-0E2235EF997C}" dt="2019-10-11T15:02:28.263" v="764" actId="113"/>
          <ac:spMkLst>
            <pc:docMk/>
            <pc:sldMk cId="785917164" sldId="357"/>
            <ac:spMk id="2" creationId="{00000000-0000-0000-0000-000000000000}"/>
          </ac:spMkLst>
        </pc:spChg>
      </pc:sldChg>
      <pc:sldChg chg="add del">
        <pc:chgData name="Arya Varaste" userId="36f9f93159971699" providerId="LiveId" clId="{39233BE7-EDA8-4A37-9688-0E2235EF997C}" dt="2019-10-11T13:42:46.049" v="191" actId="47"/>
        <pc:sldMkLst>
          <pc:docMk/>
          <pc:sldMk cId="3771195093" sldId="357"/>
        </pc:sldMkLst>
      </pc:sldChg>
      <pc:sldChg chg="add del">
        <pc:chgData name="Arya Varaste" userId="36f9f93159971699" providerId="LiveId" clId="{39233BE7-EDA8-4A37-9688-0E2235EF997C}" dt="2019-10-11T15:04:27.180" v="773" actId="47"/>
        <pc:sldMkLst>
          <pc:docMk/>
          <pc:sldMk cId="1935788928" sldId="358"/>
        </pc:sldMkLst>
      </pc:sldChg>
      <pc:sldChg chg="add del">
        <pc:chgData name="Arya Varaste" userId="36f9f93159971699" providerId="LiveId" clId="{39233BE7-EDA8-4A37-9688-0E2235EF997C}" dt="2019-10-11T13:42:46.082" v="192" actId="47"/>
        <pc:sldMkLst>
          <pc:docMk/>
          <pc:sldMk cId="2551230505" sldId="358"/>
        </pc:sldMkLst>
      </pc:sldChg>
      <pc:sldChg chg="add del">
        <pc:chgData name="Arya Varaste" userId="36f9f93159971699" providerId="LiveId" clId="{39233BE7-EDA8-4A37-9688-0E2235EF997C}" dt="2019-10-11T13:42:46.119" v="193" actId="47"/>
        <pc:sldMkLst>
          <pc:docMk/>
          <pc:sldMk cId="1747818982" sldId="359"/>
        </pc:sldMkLst>
      </pc:sldChg>
      <pc:sldChg chg="add del">
        <pc:chgData name="Arya Varaste" userId="36f9f93159971699" providerId="LiveId" clId="{39233BE7-EDA8-4A37-9688-0E2235EF997C}" dt="2019-10-11T15:04:26.046" v="772" actId="47"/>
        <pc:sldMkLst>
          <pc:docMk/>
          <pc:sldMk cId="2223370588" sldId="359"/>
        </pc:sldMkLst>
      </pc:sldChg>
      <pc:sldChg chg="add del">
        <pc:chgData name="Arya Varaste" userId="36f9f93159971699" providerId="LiveId" clId="{39233BE7-EDA8-4A37-9688-0E2235EF997C}" dt="2019-10-11T13:42:46.138" v="194" actId="47"/>
        <pc:sldMkLst>
          <pc:docMk/>
          <pc:sldMk cId="2852765823" sldId="360"/>
        </pc:sldMkLst>
      </pc:sldChg>
      <pc:sldChg chg="add del">
        <pc:chgData name="Arya Varaste" userId="36f9f93159971699" providerId="LiveId" clId="{39233BE7-EDA8-4A37-9688-0E2235EF997C}" dt="2019-10-11T15:04:25.879" v="771" actId="47"/>
        <pc:sldMkLst>
          <pc:docMk/>
          <pc:sldMk cId="4154701434" sldId="360"/>
        </pc:sldMkLst>
      </pc:sldChg>
      <pc:sldChg chg="add del">
        <pc:chgData name="Arya Varaste" userId="36f9f93159971699" providerId="LiveId" clId="{39233BE7-EDA8-4A37-9688-0E2235EF997C}" dt="2019-10-11T15:04:25.750" v="770" actId="47"/>
        <pc:sldMkLst>
          <pc:docMk/>
          <pc:sldMk cId="582297993" sldId="361"/>
        </pc:sldMkLst>
      </pc:sldChg>
      <pc:sldChg chg="add del">
        <pc:chgData name="Arya Varaste" userId="36f9f93159971699" providerId="LiveId" clId="{39233BE7-EDA8-4A37-9688-0E2235EF997C}" dt="2019-10-11T13:42:46.170" v="195" actId="47"/>
        <pc:sldMkLst>
          <pc:docMk/>
          <pc:sldMk cId="2038634080" sldId="361"/>
        </pc:sldMkLst>
      </pc:sldChg>
      <pc:sldChg chg="add del">
        <pc:chgData name="Arya Varaste" userId="36f9f93159971699" providerId="LiveId" clId="{39233BE7-EDA8-4A37-9688-0E2235EF997C}" dt="2019-10-11T15:04:25.381" v="768" actId="47"/>
        <pc:sldMkLst>
          <pc:docMk/>
          <pc:sldMk cId="174286126" sldId="362"/>
        </pc:sldMkLst>
      </pc:sldChg>
      <pc:sldChg chg="add del">
        <pc:chgData name="Arya Varaste" userId="36f9f93159971699" providerId="LiveId" clId="{39233BE7-EDA8-4A37-9688-0E2235EF997C}" dt="2019-10-11T13:42:46.213" v="196" actId="47"/>
        <pc:sldMkLst>
          <pc:docMk/>
          <pc:sldMk cId="1883605491" sldId="362"/>
        </pc:sldMkLst>
      </pc:sldChg>
      <pc:sldChg chg="add del">
        <pc:chgData name="Arya Varaste" userId="36f9f93159971699" providerId="LiveId" clId="{39233BE7-EDA8-4A37-9688-0E2235EF997C}" dt="2019-10-11T15:04:25.203" v="767" actId="47"/>
        <pc:sldMkLst>
          <pc:docMk/>
          <pc:sldMk cId="287412430" sldId="363"/>
        </pc:sldMkLst>
      </pc:sldChg>
      <pc:sldChg chg="add del">
        <pc:chgData name="Arya Varaste" userId="36f9f93159971699" providerId="LiveId" clId="{39233BE7-EDA8-4A37-9688-0E2235EF997C}" dt="2019-10-11T13:42:46.251" v="197" actId="47"/>
        <pc:sldMkLst>
          <pc:docMk/>
          <pc:sldMk cId="1466513748" sldId="363"/>
        </pc:sldMkLst>
      </pc:sldChg>
      <pc:sldChg chg="add del">
        <pc:chgData name="Arya Varaste" userId="36f9f93159971699" providerId="LiveId" clId="{39233BE7-EDA8-4A37-9688-0E2235EF997C}" dt="2019-10-11T13:42:46.272" v="198" actId="47"/>
        <pc:sldMkLst>
          <pc:docMk/>
          <pc:sldMk cId="695240465" sldId="364"/>
        </pc:sldMkLst>
      </pc:sldChg>
      <pc:sldChg chg="add del">
        <pc:chgData name="Arya Varaste" userId="36f9f93159971699" providerId="LiveId" clId="{39233BE7-EDA8-4A37-9688-0E2235EF997C}" dt="2019-10-11T15:04:25.085" v="766" actId="47"/>
        <pc:sldMkLst>
          <pc:docMk/>
          <pc:sldMk cId="2068583450" sldId="364"/>
        </pc:sldMkLst>
      </pc:sldChg>
      <pc:sldChg chg="add del">
        <pc:chgData name="Arya Varaste" userId="36f9f93159971699" providerId="LiveId" clId="{39233BE7-EDA8-4A37-9688-0E2235EF997C}" dt="2019-10-11T15:04:24.446" v="765" actId="47"/>
        <pc:sldMkLst>
          <pc:docMk/>
          <pc:sldMk cId="2015820843" sldId="365"/>
        </pc:sldMkLst>
      </pc:sldChg>
      <pc:sldChg chg="add del">
        <pc:chgData name="Arya Varaste" userId="36f9f93159971699" providerId="LiveId" clId="{39233BE7-EDA8-4A37-9688-0E2235EF997C}" dt="2019-10-11T13:42:46.305" v="199" actId="47"/>
        <pc:sldMkLst>
          <pc:docMk/>
          <pc:sldMk cId="3683030114" sldId="365"/>
        </pc:sldMkLst>
      </pc:sldChg>
      <pc:sldChg chg="add del">
        <pc:chgData name="Arya Varaste" userId="36f9f93159971699" providerId="LiveId" clId="{39233BE7-EDA8-4A37-9688-0E2235EF997C}" dt="2019-10-11T15:04:25.586" v="769" actId="47"/>
        <pc:sldMkLst>
          <pc:docMk/>
          <pc:sldMk cId="637491836" sldId="366"/>
        </pc:sldMkLst>
      </pc:sldChg>
      <pc:sldChg chg="add del">
        <pc:chgData name="Arya Varaste" userId="36f9f93159971699" providerId="LiveId" clId="{39233BE7-EDA8-4A37-9688-0E2235EF997C}" dt="2019-10-11T13:42:46.348" v="200" actId="47"/>
        <pc:sldMkLst>
          <pc:docMk/>
          <pc:sldMk cId="2578771176" sldId="366"/>
        </pc:sldMkLst>
      </pc:sldChg>
      <pc:sldChg chg="modSp add">
        <pc:chgData name="Arya Varaste" userId="36f9f93159971699" providerId="LiveId" clId="{39233BE7-EDA8-4A37-9688-0E2235EF997C}" dt="2019-10-11T13:51:09.829" v="334" actId="113"/>
        <pc:sldMkLst>
          <pc:docMk/>
          <pc:sldMk cId="382604386" sldId="367"/>
        </pc:sldMkLst>
        <pc:spChg chg="mod">
          <ac:chgData name="Arya Varaste" userId="36f9f93159971699" providerId="LiveId" clId="{39233BE7-EDA8-4A37-9688-0E2235EF997C}" dt="2019-10-11T13:51:09.829" v="334" actId="113"/>
          <ac:spMkLst>
            <pc:docMk/>
            <pc:sldMk cId="382604386" sldId="367"/>
            <ac:spMk id="2" creationId="{00000000-0000-0000-0000-000000000000}"/>
          </ac:spMkLst>
        </pc:spChg>
        <pc:spChg chg="mod">
          <ac:chgData name="Arya Varaste" userId="36f9f93159971699" providerId="LiveId" clId="{39233BE7-EDA8-4A37-9688-0E2235EF997C}" dt="2019-10-11T13:48:40.425" v="310"/>
          <ac:spMkLst>
            <pc:docMk/>
            <pc:sldMk cId="382604386" sldId="367"/>
            <ac:spMk id="3" creationId="{00000000-0000-0000-0000-000000000000}"/>
          </ac:spMkLst>
        </pc:spChg>
      </pc:sldChg>
      <pc:sldChg chg="add del">
        <pc:chgData name="Arya Varaste" userId="36f9f93159971699" providerId="LiveId" clId="{39233BE7-EDA8-4A37-9688-0E2235EF997C}" dt="2019-10-11T13:42:46.371" v="201" actId="47"/>
        <pc:sldMkLst>
          <pc:docMk/>
          <pc:sldMk cId="719098350" sldId="367"/>
        </pc:sldMkLst>
      </pc:sldChg>
      <pc:sldChg chg="add del">
        <pc:chgData name="Arya Varaste" userId="36f9f93159971699" providerId="LiveId" clId="{39233BE7-EDA8-4A37-9688-0E2235EF997C}" dt="2019-10-11T13:47:27.007" v="301" actId="47"/>
        <pc:sldMkLst>
          <pc:docMk/>
          <pc:sldMk cId="1592924982" sldId="367"/>
        </pc:sldMkLst>
      </pc:sldChg>
      <pc:sldChg chg="modSp add">
        <pc:chgData name="Arya Varaste" userId="36f9f93159971699" providerId="LiveId" clId="{39233BE7-EDA8-4A37-9688-0E2235EF997C}" dt="2019-10-11T13:51:13.492" v="336" actId="113"/>
        <pc:sldMkLst>
          <pc:docMk/>
          <pc:sldMk cId="2084860930" sldId="368"/>
        </pc:sldMkLst>
        <pc:spChg chg="mod">
          <ac:chgData name="Arya Varaste" userId="36f9f93159971699" providerId="LiveId" clId="{39233BE7-EDA8-4A37-9688-0E2235EF997C}" dt="2019-10-11T13:51:13.492" v="336" actId="113"/>
          <ac:spMkLst>
            <pc:docMk/>
            <pc:sldMk cId="2084860930" sldId="368"/>
            <ac:spMk id="2" creationId="{00000000-0000-0000-0000-000000000000}"/>
          </ac:spMkLst>
        </pc:spChg>
        <pc:spChg chg="mod">
          <ac:chgData name="Arya Varaste" userId="36f9f93159971699" providerId="LiveId" clId="{39233BE7-EDA8-4A37-9688-0E2235EF997C}" dt="2019-10-11T13:49:47.154" v="319" actId="404"/>
          <ac:spMkLst>
            <pc:docMk/>
            <pc:sldMk cId="2084860930" sldId="368"/>
            <ac:spMk id="3" creationId="{00000000-0000-0000-0000-000000000000}"/>
          </ac:spMkLst>
        </pc:spChg>
      </pc:sldChg>
      <pc:sldChg chg="add del">
        <pc:chgData name="Arya Varaste" userId="36f9f93159971699" providerId="LiveId" clId="{39233BE7-EDA8-4A37-9688-0E2235EF997C}" dt="2019-10-11T13:42:46.407" v="202" actId="47"/>
        <pc:sldMkLst>
          <pc:docMk/>
          <pc:sldMk cId="3920304718" sldId="368"/>
        </pc:sldMkLst>
      </pc:sldChg>
      <pc:sldChg chg="addSp modSp add ord">
        <pc:chgData name="Arya Varaste" userId="36f9f93159971699" providerId="LiveId" clId="{39233BE7-EDA8-4A37-9688-0E2235EF997C}" dt="2019-10-11T14:55:14.070" v="627"/>
        <pc:sldMkLst>
          <pc:docMk/>
          <pc:sldMk cId="540204932" sldId="369"/>
        </pc:sldMkLst>
        <pc:spChg chg="mod">
          <ac:chgData name="Arya Varaste" userId="36f9f93159971699" providerId="LiveId" clId="{39233BE7-EDA8-4A37-9688-0E2235EF997C}" dt="2019-10-11T14:54:51.829" v="625" actId="14100"/>
          <ac:spMkLst>
            <pc:docMk/>
            <pc:sldMk cId="540204932" sldId="369"/>
            <ac:spMk id="3" creationId="{00000000-0000-0000-0000-000000000000}"/>
          </ac:spMkLst>
        </pc:spChg>
        <pc:picChg chg="add mod">
          <ac:chgData name="Arya Varaste" userId="36f9f93159971699" providerId="LiveId" clId="{39233BE7-EDA8-4A37-9688-0E2235EF997C}" dt="2019-10-11T14:55:06.112" v="626"/>
          <ac:picMkLst>
            <pc:docMk/>
            <pc:sldMk cId="540204932" sldId="369"/>
            <ac:picMk id="8" creationId="{14E32721-F65B-4703-B365-7FE4CD7EF285}"/>
          </ac:picMkLst>
        </pc:picChg>
      </pc:sldChg>
      <pc:sldChg chg="modSp add del">
        <pc:chgData name="Arya Varaste" userId="36f9f93159971699" providerId="LiveId" clId="{39233BE7-EDA8-4A37-9688-0E2235EF997C}" dt="2019-10-11T13:50:31.556" v="327" actId="47"/>
        <pc:sldMkLst>
          <pc:docMk/>
          <pc:sldMk cId="1836976074" sldId="369"/>
        </pc:sldMkLst>
        <pc:spChg chg="mod">
          <ac:chgData name="Arya Varaste" userId="36f9f93159971699" providerId="LiveId" clId="{39233BE7-EDA8-4A37-9688-0E2235EF997C}" dt="2019-10-11T13:50:18.929" v="325" actId="14100"/>
          <ac:spMkLst>
            <pc:docMk/>
            <pc:sldMk cId="1836976074" sldId="369"/>
            <ac:spMk id="3" creationId="{EDDC9EF7-7C6A-442C-B1B9-C57C0900F172}"/>
          </ac:spMkLst>
        </pc:spChg>
      </pc:sldChg>
      <pc:sldChg chg="add del">
        <pc:chgData name="Arya Varaste" userId="36f9f93159971699" providerId="LiveId" clId="{39233BE7-EDA8-4A37-9688-0E2235EF997C}" dt="2019-10-11T13:42:46.438" v="203" actId="47"/>
        <pc:sldMkLst>
          <pc:docMk/>
          <pc:sldMk cId="2428165776" sldId="369"/>
        </pc:sldMkLst>
      </pc:sldChg>
      <pc:sldChg chg="addSp modSp add ord">
        <pc:chgData name="Arya Varaste" userId="36f9f93159971699" providerId="LiveId" clId="{39233BE7-EDA8-4A37-9688-0E2235EF997C}" dt="2019-10-11T15:32:45.352" v="840" actId="15"/>
        <pc:sldMkLst>
          <pc:docMk/>
          <pc:sldMk cId="1928240027" sldId="370"/>
        </pc:sldMkLst>
        <pc:spChg chg="mod">
          <ac:chgData name="Arya Varaste" userId="36f9f93159971699" providerId="LiveId" clId="{39233BE7-EDA8-4A37-9688-0E2235EF997C}" dt="2019-10-11T15:32:45.352" v="840" actId="15"/>
          <ac:spMkLst>
            <pc:docMk/>
            <pc:sldMk cId="1928240027" sldId="370"/>
            <ac:spMk id="3" creationId="{00000000-0000-0000-0000-000000000000}"/>
          </ac:spMkLst>
        </pc:spChg>
        <pc:picChg chg="add mod">
          <ac:chgData name="Arya Varaste" userId="36f9f93159971699" providerId="LiveId" clId="{39233BE7-EDA8-4A37-9688-0E2235EF997C}" dt="2019-10-11T14:52:30.692" v="595" actId="1076"/>
          <ac:picMkLst>
            <pc:docMk/>
            <pc:sldMk cId="1928240027" sldId="370"/>
            <ac:picMk id="8" creationId="{EAFE8A92-E82A-46E2-8C41-3609D80D8090}"/>
          </ac:picMkLst>
        </pc:picChg>
      </pc:sldChg>
      <pc:sldChg chg="add del">
        <pc:chgData name="Arya Varaste" userId="36f9f93159971699" providerId="LiveId" clId="{39233BE7-EDA8-4A37-9688-0E2235EF997C}" dt="2019-10-11T13:42:46.480" v="204" actId="47"/>
        <pc:sldMkLst>
          <pc:docMk/>
          <pc:sldMk cId="2332761762" sldId="370"/>
        </pc:sldMkLst>
      </pc:sldChg>
      <pc:sldChg chg="add del">
        <pc:chgData name="Arya Varaste" userId="36f9f93159971699" providerId="LiveId" clId="{39233BE7-EDA8-4A37-9688-0E2235EF997C}" dt="2019-10-11T14:54:01.031" v="609"/>
        <pc:sldMkLst>
          <pc:docMk/>
          <pc:sldMk cId="655889836" sldId="371"/>
        </pc:sldMkLst>
      </pc:sldChg>
      <pc:sldChg chg="addSp delSp modSp add">
        <pc:chgData name="Arya Varaste" userId="36f9f93159971699" providerId="LiveId" clId="{39233BE7-EDA8-4A37-9688-0E2235EF997C}" dt="2019-10-11T14:56:36.777" v="630"/>
        <pc:sldMkLst>
          <pc:docMk/>
          <pc:sldMk cId="776668043" sldId="371"/>
        </pc:sldMkLst>
        <pc:spChg chg="mod">
          <ac:chgData name="Arya Varaste" userId="36f9f93159971699" providerId="LiveId" clId="{39233BE7-EDA8-4A37-9688-0E2235EF997C}" dt="2019-10-11T14:54:16.031" v="614"/>
          <ac:spMkLst>
            <pc:docMk/>
            <pc:sldMk cId="776668043" sldId="371"/>
            <ac:spMk id="3" creationId="{00000000-0000-0000-0000-000000000000}"/>
          </ac:spMkLst>
        </pc:spChg>
        <pc:picChg chg="del">
          <ac:chgData name="Arya Varaste" userId="36f9f93159971699" providerId="LiveId" clId="{39233BE7-EDA8-4A37-9688-0E2235EF997C}" dt="2019-10-11T14:54:05.564" v="611" actId="478"/>
          <ac:picMkLst>
            <pc:docMk/>
            <pc:sldMk cId="776668043" sldId="371"/>
            <ac:picMk id="8" creationId="{3B891206-A7B9-41E3-9D0C-D9421CCE9E8E}"/>
          </ac:picMkLst>
        </pc:picChg>
        <pc:picChg chg="add mod">
          <ac:chgData name="Arya Varaste" userId="36f9f93159971699" providerId="LiveId" clId="{39233BE7-EDA8-4A37-9688-0E2235EF997C}" dt="2019-10-11T14:56:36.777" v="630"/>
          <ac:picMkLst>
            <pc:docMk/>
            <pc:sldMk cId="776668043" sldId="371"/>
            <ac:picMk id="9" creationId="{B0D634FF-B1E8-49A2-AC1E-D1666D75E419}"/>
          </ac:picMkLst>
        </pc:picChg>
      </pc:sldChg>
      <pc:sldChg chg="add del">
        <pc:chgData name="Arya Varaste" userId="36f9f93159971699" providerId="LiveId" clId="{39233BE7-EDA8-4A37-9688-0E2235EF997C}" dt="2019-10-11T13:42:46.501" v="205" actId="47"/>
        <pc:sldMkLst>
          <pc:docMk/>
          <pc:sldMk cId="2446388129" sldId="371"/>
        </pc:sldMkLst>
      </pc:sldChg>
      <pc:sldChg chg="add del">
        <pc:chgData name="Arya Varaste" userId="36f9f93159971699" providerId="LiveId" clId="{39233BE7-EDA8-4A37-9688-0E2235EF997C}" dt="2019-10-11T14:53:53.664" v="606"/>
        <pc:sldMkLst>
          <pc:docMk/>
          <pc:sldMk cId="3548545819" sldId="371"/>
        </pc:sldMkLst>
      </pc:sldChg>
      <pc:sldChg chg="add">
        <pc:chgData name="Arya Varaste" userId="36f9f93159971699" providerId="LiveId" clId="{39233BE7-EDA8-4A37-9688-0E2235EF997C}" dt="2019-10-11T15:04:29.281" v="774"/>
        <pc:sldMkLst>
          <pc:docMk/>
          <pc:sldMk cId="1076160823" sldId="372"/>
        </pc:sldMkLst>
      </pc:sldChg>
      <pc:sldChg chg="add del">
        <pc:chgData name="Arya Varaste" userId="36f9f93159971699" providerId="LiveId" clId="{39233BE7-EDA8-4A37-9688-0E2235EF997C}" dt="2019-10-11T13:42:46.533" v="206" actId="47"/>
        <pc:sldMkLst>
          <pc:docMk/>
          <pc:sldMk cId="1455325340" sldId="372"/>
        </pc:sldMkLst>
      </pc:sldChg>
      <pc:sldChg chg="add del">
        <pc:chgData name="Arya Varaste" userId="36f9f93159971699" providerId="LiveId" clId="{39233BE7-EDA8-4A37-9688-0E2235EF997C}" dt="2019-10-11T13:42:46.568" v="207" actId="47"/>
        <pc:sldMkLst>
          <pc:docMk/>
          <pc:sldMk cId="2386116654" sldId="373"/>
        </pc:sldMkLst>
      </pc:sldChg>
      <pc:sldChg chg="add">
        <pc:chgData name="Arya Varaste" userId="36f9f93159971699" providerId="LiveId" clId="{39233BE7-EDA8-4A37-9688-0E2235EF997C}" dt="2019-10-11T15:04:32.330" v="775"/>
        <pc:sldMkLst>
          <pc:docMk/>
          <pc:sldMk cId="4092747725" sldId="373"/>
        </pc:sldMkLst>
      </pc:sldChg>
      <pc:sldChg chg="add del">
        <pc:chgData name="Arya Varaste" userId="36f9f93159971699" providerId="LiveId" clId="{39233BE7-EDA8-4A37-9688-0E2235EF997C}" dt="2019-10-11T13:42:46.599" v="208" actId="47"/>
        <pc:sldMkLst>
          <pc:docMk/>
          <pc:sldMk cId="26625433" sldId="374"/>
        </pc:sldMkLst>
      </pc:sldChg>
      <pc:sldChg chg="modSp add">
        <pc:chgData name="Arya Varaste" userId="36f9f93159971699" providerId="LiveId" clId="{39233BE7-EDA8-4A37-9688-0E2235EF997C}" dt="2019-10-11T15:32:25.699" v="838" actId="403"/>
        <pc:sldMkLst>
          <pc:docMk/>
          <pc:sldMk cId="2830344047" sldId="374"/>
        </pc:sldMkLst>
        <pc:spChg chg="mod">
          <ac:chgData name="Arya Varaste" userId="36f9f93159971699" providerId="LiveId" clId="{39233BE7-EDA8-4A37-9688-0E2235EF997C}" dt="2019-10-11T15:32:25.699" v="838" actId="403"/>
          <ac:spMkLst>
            <pc:docMk/>
            <pc:sldMk cId="2830344047" sldId="374"/>
            <ac:spMk id="3" creationId="{00000000-0000-0000-0000-000000000000}"/>
          </ac:spMkLst>
        </pc:spChg>
      </pc:sldChg>
      <pc:sldChg chg="add del">
        <pc:chgData name="Arya Varaste" userId="36f9f93159971699" providerId="LiveId" clId="{39233BE7-EDA8-4A37-9688-0E2235EF997C}" dt="2019-10-11T13:42:46.631" v="209" actId="47"/>
        <pc:sldMkLst>
          <pc:docMk/>
          <pc:sldMk cId="448705171" sldId="375"/>
        </pc:sldMkLst>
      </pc:sldChg>
      <pc:sldChg chg="add">
        <pc:chgData name="Arya Varaste" userId="36f9f93159971699" providerId="LiveId" clId="{39233BE7-EDA8-4A37-9688-0E2235EF997C}" dt="2019-10-11T15:04:35.635" v="777"/>
        <pc:sldMkLst>
          <pc:docMk/>
          <pc:sldMk cId="2395714843" sldId="375"/>
        </pc:sldMkLst>
      </pc:sldChg>
      <pc:sldChg chg="add del">
        <pc:chgData name="Arya Varaste" userId="36f9f93159971699" providerId="LiveId" clId="{39233BE7-EDA8-4A37-9688-0E2235EF997C}" dt="2019-10-11T13:42:46.664" v="210" actId="47"/>
        <pc:sldMkLst>
          <pc:docMk/>
          <pc:sldMk cId="2087918707" sldId="376"/>
        </pc:sldMkLst>
      </pc:sldChg>
      <pc:sldChg chg="add del">
        <pc:chgData name="Arya Varaste" userId="36f9f93159971699" providerId="LiveId" clId="{39233BE7-EDA8-4A37-9688-0E2235EF997C}" dt="2019-10-11T13:42:46.713" v="211" actId="47"/>
        <pc:sldMkLst>
          <pc:docMk/>
          <pc:sldMk cId="841319055" sldId="377"/>
        </pc:sldMkLst>
      </pc:sldChg>
      <pc:sldChg chg="add del">
        <pc:chgData name="Arya Varaste" userId="36f9f93159971699" providerId="LiveId" clId="{39233BE7-EDA8-4A37-9688-0E2235EF997C}" dt="2019-10-11T13:42:46.730" v="212" actId="47"/>
        <pc:sldMkLst>
          <pc:docMk/>
          <pc:sldMk cId="591682627" sldId="378"/>
        </pc:sldMkLst>
      </pc:sldChg>
      <pc:sldMasterChg chg="setBg">
        <pc:chgData name="Arya Varaste" userId="36f9f93159971699" providerId="LiveId" clId="{39233BE7-EDA8-4A37-9688-0E2235EF997C}" dt="2019-10-11T13:43:52.105" v="257"/>
        <pc:sldMasterMkLst>
          <pc:docMk/>
          <pc:sldMasterMk cId="0" sldId="2147483651"/>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68611" name="Rectangle 3"/>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8614" name="Rectangle 6"/>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endParaRPr lang="en-US"/>
          </a:p>
        </p:txBody>
      </p:sp>
      <p:sp>
        <p:nvSpPr>
          <p:cNvPr id="68615" name="Rectangle 7"/>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fld id="{B928BFFC-B1FC-4707-96B5-C4F4E5F4BC2E}" type="slidenum">
              <a:rPr lang="ar-SA"/>
              <a:pPr/>
              <a:t>‹#›</a:t>
            </a:fld>
            <a:endParaRPr lang="en-US"/>
          </a:p>
        </p:txBody>
      </p:sp>
    </p:spTree>
    <p:extLst>
      <p:ext uri="{BB962C8B-B14F-4D97-AF65-F5344CB8AC3E}">
        <p14:creationId xmlns:p14="http://schemas.microsoft.com/office/powerpoint/2010/main" val="34449679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49AA6A6D-9F83-4335-A2EC-201E1C231C4B}" type="slidenum">
              <a:rPr lang="ar-SA" altLang="en-US"/>
              <a:pPr eaLnBrk="1" hangingPunct="1">
                <a:spcBef>
                  <a:spcPct val="0"/>
                </a:spcBef>
              </a:pPr>
              <a:t>1</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84638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790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8"/>
          <p:cNvSpPr>
            <a:spLocks noChangeShapeType="1"/>
          </p:cNvSpPr>
          <p:nvPr/>
        </p:nvSpPr>
        <p:spPr bwMode="auto">
          <a:xfrm>
            <a:off x="1447800" y="2895600"/>
            <a:ext cx="72390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6" name="Picture 9"/>
          <p:cNvPicPr>
            <a:picLocks noChangeAspect="1" noChangeArrowheads="1"/>
          </p:cNvPicPr>
          <p:nvPr/>
        </p:nvPicPr>
        <p:blipFill>
          <a:blip r:embed="rId3">
            <a:clrChange>
              <a:clrFrom>
                <a:srgbClr val="2A285A"/>
              </a:clrFrom>
              <a:clrTo>
                <a:srgbClr val="2A285A">
                  <a:alpha val="0"/>
                </a:srgbClr>
              </a:clrTo>
            </a:clrChange>
            <a:extLst>
              <a:ext uri="{28A0092B-C50C-407E-A947-70E740481C1C}">
                <a14:useLocalDpi xmlns:a14="http://schemas.microsoft.com/office/drawing/2010/main" val="0"/>
              </a:ext>
            </a:extLst>
          </a:blip>
          <a:srcRect/>
          <a:stretch>
            <a:fillRect/>
          </a:stretch>
        </p:blipFill>
        <p:spPr bwMode="auto">
          <a:xfrm>
            <a:off x="7915275" y="304800"/>
            <a:ext cx="9239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Rectangle 2"/>
          <p:cNvSpPr>
            <a:spLocks noGrp="1" noChangeArrowheads="1"/>
          </p:cNvSpPr>
          <p:nvPr>
            <p:ph type="ctrTitle"/>
          </p:nvPr>
        </p:nvSpPr>
        <p:spPr>
          <a:xfrm>
            <a:off x="1443038" y="1268413"/>
            <a:ext cx="7239000" cy="1162050"/>
          </a:xfrm>
        </p:spPr>
        <p:txBody>
          <a:bodyPr/>
          <a:lstStyle>
            <a:lvl1pPr>
              <a:defRPr sz="4000"/>
            </a:lvl1pPr>
          </a:lstStyle>
          <a:p>
            <a:r>
              <a:rPr lang="en-US"/>
              <a:t>Click to edit Master title style</a:t>
            </a:r>
          </a:p>
        </p:txBody>
      </p:sp>
      <p:sp>
        <p:nvSpPr>
          <p:cNvPr id="14339" name="Rectangle 3"/>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t>Click to edit Master subtitle style</a:t>
            </a:r>
          </a:p>
        </p:txBody>
      </p:sp>
      <p:sp>
        <p:nvSpPr>
          <p:cNvPr id="7" name="Rectangle 4"/>
          <p:cNvSpPr>
            <a:spLocks noGrp="1" noChangeArrowheads="1"/>
          </p:cNvSpPr>
          <p:nvPr>
            <p:ph type="sldNum" sz="quarter" idx="10"/>
          </p:nvPr>
        </p:nvSpPr>
        <p:spPr/>
        <p:txBody>
          <a:bodyPr/>
          <a:lstStyle>
            <a:lvl1pPr rtl="1">
              <a:defRPr/>
            </a:lvl1pPr>
          </a:lstStyle>
          <a:p>
            <a:fld id="{E1FDE2EE-0127-421C-8AE8-E4A15C6368E1}" type="slidenum">
              <a:rPr lang="ar-SA"/>
              <a:pPr/>
              <a:t>‹#›</a:t>
            </a:fld>
            <a:endParaRPr lang="en-US"/>
          </a:p>
        </p:txBody>
      </p:sp>
      <p:sp>
        <p:nvSpPr>
          <p:cNvPr id="8" name="Rectangle 7"/>
          <p:cNvSpPr>
            <a:spLocks noGrp="1" noChangeArrowheads="1"/>
          </p:cNvSpPr>
          <p:nvPr>
            <p:ph type="ftr" sz="quarter" idx="11"/>
          </p:nvPr>
        </p:nvSpPr>
        <p:spPr>
          <a:xfrm>
            <a:off x="3124200" y="6248400"/>
            <a:ext cx="2895600" cy="457200"/>
          </a:xfrm>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319786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fld id="{BEA01E4D-2A8C-4EBC-B446-07DC91ACFC3F}" type="slidenum">
              <a:rPr lang="ar-SA"/>
              <a:pPr/>
              <a:t>‹#›</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118506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fld id="{5298AEF9-FEDE-4976-9A3E-736C80196A16}" type="slidenum">
              <a:rPr lang="ar-SA"/>
              <a:pPr/>
              <a:t>‹#›</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344891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6370637" cy="1143000"/>
          </a:xfrm>
        </p:spPr>
        <p:txBody>
          <a:bodyPr/>
          <a:lstStyle/>
          <a:p>
            <a:r>
              <a:rPr lang="en-US"/>
              <a:t>Click to edit Master title style</a:t>
            </a:r>
          </a:p>
        </p:txBody>
      </p:sp>
      <p:sp>
        <p:nvSpPr>
          <p:cNvPr id="3" name="Table Placeholder 2"/>
          <p:cNvSpPr>
            <a:spLocks noGrp="1"/>
          </p:cNvSpPr>
          <p:nvPr>
            <p:ph type="tbl" idx="1"/>
          </p:nvPr>
        </p:nvSpPr>
        <p:spPr>
          <a:xfrm>
            <a:off x="1370013" y="1827213"/>
            <a:ext cx="7313612" cy="4114800"/>
          </a:xfrm>
        </p:spPr>
        <p:txBody>
          <a:bodyPr/>
          <a:lstStyle/>
          <a:p>
            <a:pPr lvl="0"/>
            <a:endParaRPr lang="en-US" noProof="0"/>
          </a:p>
        </p:txBody>
      </p:sp>
      <p:sp>
        <p:nvSpPr>
          <p:cNvPr id="4" name="Rectangle 4"/>
          <p:cNvSpPr>
            <a:spLocks noGrp="1" noChangeArrowheads="1"/>
          </p:cNvSpPr>
          <p:nvPr>
            <p:ph type="sldNum" sz="quarter" idx="10"/>
          </p:nvPr>
        </p:nvSpPr>
        <p:spPr>
          <a:ln/>
        </p:spPr>
        <p:txBody>
          <a:bodyPr/>
          <a:lstStyle>
            <a:lvl1pPr>
              <a:defRPr/>
            </a:lvl1pPr>
          </a:lstStyle>
          <a:p>
            <a:fld id="{54F997E7-D21D-48BD-AEC0-336B9710189A}" type="slidenum">
              <a:rPr lang="ar-SA"/>
              <a:pPr/>
              <a:t>‹#›</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204649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6370637" cy="1143000"/>
          </a:xfrm>
        </p:spPr>
        <p:txBody>
          <a:bodyPr/>
          <a:lstStyle/>
          <a:p>
            <a:r>
              <a:rPr lang="en-US"/>
              <a:t>Click to edit Master title style</a:t>
            </a:r>
          </a:p>
        </p:txBody>
      </p:sp>
      <p:sp>
        <p:nvSpPr>
          <p:cNvPr id="3" name="Content Placeholder 2"/>
          <p:cNvSpPr>
            <a:spLocks noGrp="1"/>
          </p:cNvSpPr>
          <p:nvPr>
            <p:ph sz="quarter" idx="1"/>
          </p:nvPr>
        </p:nvSpPr>
        <p:spPr>
          <a:xfrm>
            <a:off x="1370013" y="1827213"/>
            <a:ext cx="357981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1370013" y="3960813"/>
            <a:ext cx="357981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5102225" y="1827213"/>
            <a:ext cx="3581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0"/>
          </p:nvPr>
        </p:nvSpPr>
        <p:spPr>
          <a:ln/>
        </p:spPr>
        <p:txBody>
          <a:bodyPr/>
          <a:lstStyle>
            <a:lvl1pPr>
              <a:defRPr/>
            </a:lvl1pPr>
          </a:lstStyle>
          <a:p>
            <a:fld id="{4FFC398B-B7B5-491A-9223-0CE221E19271}" type="slidenum">
              <a:rPr lang="ar-SA"/>
              <a:pPr/>
              <a:t>‹#›</a:t>
            </a:fld>
            <a:endParaRPr lang="en-US"/>
          </a:p>
        </p:txBody>
      </p:sp>
      <p:sp>
        <p:nvSpPr>
          <p:cNvPr id="7"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61115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6370637" cy="1143000"/>
          </a:xfrm>
        </p:spPr>
        <p:txBody>
          <a:bodyPr/>
          <a:lstStyle/>
          <a:p>
            <a:r>
              <a:rPr lang="en-US"/>
              <a:t>Click to edit Master title style</a:t>
            </a:r>
          </a:p>
        </p:txBody>
      </p:sp>
      <p:sp>
        <p:nvSpPr>
          <p:cNvPr id="3" name="Text Placeholder 2"/>
          <p:cNvSpPr>
            <a:spLocks noGrp="1"/>
          </p:cNvSpPr>
          <p:nvPr>
            <p:ph type="body" sz="half" idx="1"/>
          </p:nvPr>
        </p:nvSpPr>
        <p:spPr>
          <a:xfrm>
            <a:off x="1370013" y="1827213"/>
            <a:ext cx="357981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02225" y="1827213"/>
            <a:ext cx="3581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02225" y="3960813"/>
            <a:ext cx="3581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0"/>
          </p:nvPr>
        </p:nvSpPr>
        <p:spPr>
          <a:ln/>
        </p:spPr>
        <p:txBody>
          <a:bodyPr/>
          <a:lstStyle>
            <a:lvl1pPr>
              <a:defRPr/>
            </a:lvl1pPr>
          </a:lstStyle>
          <a:p>
            <a:fld id="{6ED82421-BB9B-4711-9B2C-72A77F12FE06}" type="slidenum">
              <a:rPr lang="ar-SA"/>
              <a:pPr/>
              <a:t>‹#›</a:t>
            </a:fld>
            <a:endParaRPr lang="en-US"/>
          </a:p>
        </p:txBody>
      </p:sp>
      <p:sp>
        <p:nvSpPr>
          <p:cNvPr id="7"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580939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6370637" cy="1143000"/>
          </a:xfrm>
        </p:spPr>
        <p:txBody>
          <a:bodyPr/>
          <a:lstStyle/>
          <a:p>
            <a:r>
              <a:rPr lang="en-US"/>
              <a:t>Click to edit Master title style</a:t>
            </a:r>
          </a:p>
        </p:txBody>
      </p:sp>
      <p:sp>
        <p:nvSpPr>
          <p:cNvPr id="3" name="Text Placeholder 2"/>
          <p:cNvSpPr>
            <a:spLocks noGrp="1"/>
          </p:cNvSpPr>
          <p:nvPr>
            <p:ph type="body" sz="half" idx="1"/>
          </p:nvPr>
        </p:nvSpPr>
        <p:spPr>
          <a:xfrm>
            <a:off x="1370013" y="1827213"/>
            <a:ext cx="357981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2225" y="1827213"/>
            <a:ext cx="3581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7585B958-22A0-4CE5-9840-AB5FE369C7B8}" type="slidenum">
              <a:rPr lang="ar-SA"/>
              <a:pPr/>
              <a:t>‹#›</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397261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sldNum" sz="quarter" idx="10"/>
          </p:nvPr>
        </p:nvSpPr>
        <p:spPr>
          <a:ln/>
        </p:spPr>
        <p:txBody>
          <a:bodyPr/>
          <a:lstStyle>
            <a:lvl1pPr>
              <a:defRPr/>
            </a:lvl1pPr>
          </a:lstStyle>
          <a:p>
            <a:fld id="{EB452FAD-C20A-42B6-9DED-E78044F6FD27}" type="slidenum">
              <a:rPr lang="ar-SA"/>
              <a:pPr/>
              <a:t>‹#›</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793331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B36A1E72-B3AC-4360-B670-A61CD38F3C72}" type="slidenum">
              <a:rPr lang="ar-SA"/>
              <a:pPr/>
              <a:t>‹#›</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59575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B3F44A64-833E-44EB-957D-23D567D72963}" type="slidenum">
              <a:rPr lang="ar-SA"/>
              <a:pPr/>
              <a:t>‹#›</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15157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fld id="{C1845CDE-3630-415F-A137-91894A6A444B}" type="slidenum">
              <a:rPr lang="ar-SA"/>
              <a:pPr/>
              <a:t>‹#›</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63309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fld id="{CEA3B703-909E-4394-93E7-4EF26DDCBE8C}" type="slidenum">
              <a:rPr lang="ar-SA"/>
              <a:pPr/>
              <a:t>‹#›</a:t>
            </a:fld>
            <a:endParaRPr lang="en-US"/>
          </a:p>
        </p:txBody>
      </p:sp>
      <p:sp>
        <p:nvSpPr>
          <p:cNvPr id="4"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100244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E41D3593-A76C-4CA7-AE41-6678C9BCBA16}" type="slidenum">
              <a:rPr lang="ar-SA"/>
              <a:pPr/>
              <a:t>‹#›</a:t>
            </a:fld>
            <a:endParaRPr lang="en-US"/>
          </a:p>
        </p:txBody>
      </p:sp>
      <p:sp>
        <p:nvSpPr>
          <p:cNvPr id="3"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36443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E3F803E4-F142-4BBE-9624-18D6EB3D7724}" type="slidenum">
              <a:rPr lang="ar-SA"/>
              <a:pPr/>
              <a:t>‹#›</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08087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12AF21DA-20CB-471A-AAC6-4931C9E4141D}" type="slidenum">
              <a:rPr lang="ar-SA"/>
              <a:pPr/>
              <a:t>‹#›</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98340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70013" y="301625"/>
            <a:ext cx="63706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16" name="Rectangle 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cs typeface="Nazanin" panose="00000400000000000000" pitchFamily="2" charset="-78"/>
              </a:defRPr>
            </a:lvl1pPr>
          </a:lstStyle>
          <a:p>
            <a:fld id="{59151A49-1482-4D94-BBA8-B799CA52999A}" type="slidenum">
              <a:rPr lang="ar-SA"/>
              <a:pPr/>
              <a:t>‹#›</a:t>
            </a:fld>
            <a:endParaRPr lang="en-US"/>
          </a:p>
        </p:txBody>
      </p:sp>
      <p:sp>
        <p:nvSpPr>
          <p:cNvPr id="1029" name="Rectangle 5"/>
          <p:cNvSpPr>
            <a:spLocks noChangeArrowheads="1"/>
          </p:cNvSpPr>
          <p:nvPr/>
        </p:nvSpPr>
        <p:spPr bwMode="auto">
          <a:xfrm>
            <a:off x="0"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defRPr/>
            </a:pPr>
            <a:endParaRPr lang="en-US" altLang="en-US"/>
          </a:p>
        </p:txBody>
      </p:sp>
      <p:pic>
        <p:nvPicPr>
          <p:cNvPr id="1030" name="Picture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 y="304800"/>
            <a:ext cx="790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7"/>
          <p:cNvSpPr>
            <a:spLocks noChangeShapeType="1"/>
          </p:cNvSpPr>
          <p:nvPr/>
        </p:nvSpPr>
        <p:spPr bwMode="auto">
          <a:xfrm>
            <a:off x="1371600" y="1600200"/>
            <a:ext cx="72390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1032" name="Picture 8"/>
          <p:cNvPicPr>
            <a:picLocks noChangeAspect="1" noChangeArrowheads="1"/>
          </p:cNvPicPr>
          <p:nvPr/>
        </p:nvPicPr>
        <p:blipFill>
          <a:blip r:embed="rId18">
            <a:clrChange>
              <a:clrFrom>
                <a:srgbClr val="2A285A"/>
              </a:clrFrom>
              <a:clrTo>
                <a:srgbClr val="2A285A">
                  <a:alpha val="0"/>
                </a:srgbClr>
              </a:clrTo>
            </a:clrChange>
            <a:extLst>
              <a:ext uri="{28A0092B-C50C-407E-A947-70E740481C1C}">
                <a14:useLocalDpi xmlns:a14="http://schemas.microsoft.com/office/drawing/2010/main" val="0"/>
              </a:ext>
            </a:extLst>
          </a:blip>
          <a:srcRect/>
          <a:stretch>
            <a:fillRect/>
          </a:stretch>
        </p:blipFill>
        <p:spPr bwMode="auto">
          <a:xfrm>
            <a:off x="7915275" y="304800"/>
            <a:ext cx="9239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Rectangle 9"/>
          <p:cNvSpPr>
            <a:spLocks noGrp="1" noChangeArrowheads="1"/>
          </p:cNvSpPr>
          <p:nvPr>
            <p:ph type="ftr" sz="quarter" idx="3"/>
          </p:nvPr>
        </p:nvSpPr>
        <p:spPr bwMode="auto">
          <a:xfrm>
            <a:off x="3124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rtl="1">
              <a:defRPr sz="1200">
                <a:latin typeface="+mn-lt"/>
                <a:cs typeface="B Nazanin" panose="00000400000000000000" pitchFamily="2" charset="-78"/>
              </a:defRPr>
            </a:lvl1pPr>
          </a:lstStyle>
          <a:p>
            <a:pPr>
              <a:defRPr/>
            </a:pPr>
            <a:r>
              <a:rPr lang="fa-IR"/>
              <a:t>آزمايشگاه سيستم های هوشمند (</a:t>
            </a:r>
            <a:r>
              <a:rPr lang="en-US"/>
              <a:t>http://ce.aut.ac.ir/islab</a:t>
            </a:r>
            <a:r>
              <a:rPr lang="fa-IR"/>
              <a:t>)</a:t>
            </a:r>
            <a:endParaRPr lang="en-US"/>
          </a:p>
        </p:txBody>
      </p:sp>
    </p:spTree>
  </p:cSld>
  <p:clrMap bg1="dk2" tx1="lt1" bg2="dk1" tx2="lt2" accent1="accent1" accent2="accent2" accent3="accent3" accent4="accent4" accent5="accent5" accent6="accent6" hlink="hlink" folHlink="folHlink"/>
  <p:sldLayoutIdLst>
    <p:sldLayoutId id="2147483714"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Lst>
  <p:hf hdr="0" dt="0"/>
  <p:txStyles>
    <p:titleStyle>
      <a:lvl1pPr algn="ctr" rtl="1" eaLnBrk="0" fontAlgn="base" hangingPunct="0">
        <a:spcBef>
          <a:spcPct val="0"/>
        </a:spcBef>
        <a:spcAft>
          <a:spcPct val="0"/>
        </a:spcAft>
        <a:defRPr sz="3600">
          <a:solidFill>
            <a:schemeClr val="tx2"/>
          </a:solidFill>
          <a:latin typeface="+mj-lt"/>
          <a:ea typeface="+mj-ea"/>
          <a:cs typeface="+mj-cs"/>
        </a:defRPr>
      </a:lvl1pPr>
      <a:lvl2pPr algn="r" rtl="1" eaLnBrk="0" fontAlgn="base" hangingPunct="0">
        <a:spcBef>
          <a:spcPct val="0"/>
        </a:spcBef>
        <a:spcAft>
          <a:spcPct val="0"/>
        </a:spcAft>
        <a:defRPr sz="3600">
          <a:solidFill>
            <a:schemeClr val="tx2"/>
          </a:solidFill>
          <a:latin typeface="Times New Roman" pitchFamily="18" charset="0"/>
          <a:cs typeface="Nazanin" pitchFamily="2" charset="-78"/>
        </a:defRPr>
      </a:lvl2pPr>
      <a:lvl3pPr algn="r" rtl="1" eaLnBrk="0" fontAlgn="base" hangingPunct="0">
        <a:spcBef>
          <a:spcPct val="0"/>
        </a:spcBef>
        <a:spcAft>
          <a:spcPct val="0"/>
        </a:spcAft>
        <a:defRPr sz="3600">
          <a:solidFill>
            <a:schemeClr val="tx2"/>
          </a:solidFill>
          <a:latin typeface="Times New Roman" pitchFamily="18" charset="0"/>
          <a:cs typeface="Nazanin" pitchFamily="2" charset="-78"/>
        </a:defRPr>
      </a:lvl3pPr>
      <a:lvl4pPr algn="r" rtl="1" eaLnBrk="0" fontAlgn="base" hangingPunct="0">
        <a:spcBef>
          <a:spcPct val="0"/>
        </a:spcBef>
        <a:spcAft>
          <a:spcPct val="0"/>
        </a:spcAft>
        <a:defRPr sz="3600">
          <a:solidFill>
            <a:schemeClr val="tx2"/>
          </a:solidFill>
          <a:latin typeface="Times New Roman" pitchFamily="18" charset="0"/>
          <a:cs typeface="Nazanin" pitchFamily="2" charset="-78"/>
        </a:defRPr>
      </a:lvl4pPr>
      <a:lvl5pPr algn="r" rtl="1" eaLnBrk="0" fontAlgn="base" hangingPunct="0">
        <a:spcBef>
          <a:spcPct val="0"/>
        </a:spcBef>
        <a:spcAft>
          <a:spcPct val="0"/>
        </a:spcAft>
        <a:defRPr sz="3600">
          <a:solidFill>
            <a:schemeClr val="tx2"/>
          </a:solidFill>
          <a:latin typeface="Times New Roman" pitchFamily="18" charset="0"/>
          <a:cs typeface="Nazanin" pitchFamily="2" charset="-78"/>
        </a:defRPr>
      </a:lvl5pPr>
      <a:lvl6pPr marL="457200" algn="r" rtl="1" fontAlgn="base">
        <a:spcBef>
          <a:spcPct val="0"/>
        </a:spcBef>
        <a:spcAft>
          <a:spcPct val="0"/>
        </a:spcAft>
        <a:defRPr sz="3600">
          <a:solidFill>
            <a:schemeClr val="tx2"/>
          </a:solidFill>
          <a:latin typeface="Times New Roman" pitchFamily="18" charset="0"/>
          <a:cs typeface="Nazanin" pitchFamily="2" charset="-78"/>
        </a:defRPr>
      </a:lvl6pPr>
      <a:lvl7pPr marL="914400" algn="r" rtl="1" fontAlgn="base">
        <a:spcBef>
          <a:spcPct val="0"/>
        </a:spcBef>
        <a:spcAft>
          <a:spcPct val="0"/>
        </a:spcAft>
        <a:defRPr sz="3600">
          <a:solidFill>
            <a:schemeClr val="tx2"/>
          </a:solidFill>
          <a:latin typeface="Times New Roman" pitchFamily="18" charset="0"/>
          <a:cs typeface="Nazanin" pitchFamily="2" charset="-78"/>
        </a:defRPr>
      </a:lvl7pPr>
      <a:lvl8pPr marL="1371600" algn="r" rtl="1" fontAlgn="base">
        <a:spcBef>
          <a:spcPct val="0"/>
        </a:spcBef>
        <a:spcAft>
          <a:spcPct val="0"/>
        </a:spcAft>
        <a:defRPr sz="3600">
          <a:solidFill>
            <a:schemeClr val="tx2"/>
          </a:solidFill>
          <a:latin typeface="Times New Roman" pitchFamily="18" charset="0"/>
          <a:cs typeface="Nazanin" pitchFamily="2" charset="-78"/>
        </a:defRPr>
      </a:lvl8pPr>
      <a:lvl9pPr marL="1828800" algn="r" rtl="1" fontAlgn="base">
        <a:spcBef>
          <a:spcPct val="0"/>
        </a:spcBef>
        <a:spcAft>
          <a:spcPct val="0"/>
        </a:spcAft>
        <a:defRPr sz="3600">
          <a:solidFill>
            <a:schemeClr val="tx2"/>
          </a:solidFill>
          <a:latin typeface="Times New Roman" pitchFamily="18" charset="0"/>
          <a:cs typeface="Nazanin" pitchFamily="2" charset="-78"/>
        </a:defRPr>
      </a:lvl9pPr>
    </p:titleStyle>
    <p:body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
        <a:defRPr sz="2900">
          <a:solidFill>
            <a:schemeClr val="tx1"/>
          </a:solidFill>
          <a:latin typeface="+mn-lt"/>
          <a:ea typeface="+mn-ea"/>
          <a:cs typeface="+mn-cs"/>
        </a:defRPr>
      </a:lvl1pPr>
      <a:lvl2pPr marL="742950" indent="-285750" algn="r" rtl="1" eaLnBrk="0" fontAlgn="base" hangingPunct="0">
        <a:spcBef>
          <a:spcPct val="20000"/>
        </a:spcBef>
        <a:spcAft>
          <a:spcPct val="0"/>
        </a:spcAft>
        <a:buClr>
          <a:schemeClr val="accent2"/>
        </a:buClr>
        <a:buSzPct val="70000"/>
        <a:buFont typeface="Wingdings" panose="05000000000000000000" pitchFamily="2" charset="2"/>
        <a:buChar char="l"/>
        <a:defRPr sz="2500">
          <a:solidFill>
            <a:schemeClr val="tx1"/>
          </a:solidFill>
          <a:latin typeface="+mn-lt"/>
          <a:cs typeface="+mn-cs"/>
        </a:defRPr>
      </a:lvl2pPr>
      <a:lvl3pPr marL="1143000" indent="-228600" algn="r" rtl="1" eaLnBrk="0" fontAlgn="base" hangingPunct="0">
        <a:spcBef>
          <a:spcPct val="20000"/>
        </a:spcBef>
        <a:spcAft>
          <a:spcPct val="0"/>
        </a:spcAft>
        <a:buClr>
          <a:schemeClr val="tx2"/>
        </a:buClr>
        <a:buSzPct val="65000"/>
        <a:buFont typeface="Wingdings" panose="05000000000000000000" pitchFamily="2" charset="2"/>
        <a:buChar char="¡"/>
        <a:defRPr sz="2200">
          <a:solidFill>
            <a:schemeClr val="tx1"/>
          </a:solidFill>
          <a:latin typeface="+mn-lt"/>
          <a:cs typeface="+mn-cs"/>
        </a:defRPr>
      </a:lvl3pPr>
      <a:lvl4pPr marL="1600200" indent="-228600" algn="r" rtl="1" eaLnBrk="0" fontAlgn="base" hangingPunct="0">
        <a:spcBef>
          <a:spcPct val="20000"/>
        </a:spcBef>
        <a:spcAft>
          <a:spcPct val="0"/>
        </a:spcAft>
        <a:buClr>
          <a:schemeClr val="accent2"/>
        </a:buClr>
        <a:buSzPct val="70000"/>
        <a:buFont typeface="Wingdings" panose="05000000000000000000" pitchFamily="2" charset="2"/>
        <a:buChar char="l"/>
        <a:defRPr sz="1900">
          <a:solidFill>
            <a:schemeClr val="tx1"/>
          </a:solidFill>
          <a:latin typeface="+mn-lt"/>
          <a:cs typeface="+mn-cs"/>
        </a:defRPr>
      </a:lvl4pPr>
      <a:lvl5pPr marL="20574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mn-lt"/>
          <a:cs typeface="+mn-cs"/>
        </a:defRPr>
      </a:lvl5pPr>
      <a:lvl6pPr marL="2514600" indent="-228600" algn="r" rtl="1"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6pPr>
      <a:lvl7pPr marL="2971800" indent="-228600" algn="r" rtl="1"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7pPr>
      <a:lvl8pPr marL="3429000" indent="-228600" algn="r" rtl="1"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8pPr>
      <a:lvl9pPr marL="3886200" indent="-228600" algn="r" rtl="1"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sldNum"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C0B3F868-2B09-481C-ABF7-271CACA3A45B}" type="slidenum">
              <a:rPr lang="ar-SA">
                <a:latin typeface="Times New Roman" panose="02020603050405020304" pitchFamily="18" charset="0"/>
                <a:cs typeface="Nazanin" panose="00000400000000000000" pitchFamily="2" charset="-78"/>
              </a:rPr>
              <a:pPr eaLnBrk="1" hangingPunct="1"/>
              <a:t>1</a:t>
            </a:fld>
            <a:endParaRPr lang="en-US">
              <a:latin typeface="Times New Roman" panose="02020603050405020304" pitchFamily="18" charset="0"/>
              <a:cs typeface="Nazanin" panose="00000400000000000000" pitchFamily="2" charset="-78"/>
            </a:endParaRPr>
          </a:p>
        </p:txBody>
      </p:sp>
      <p:sp>
        <p:nvSpPr>
          <p:cNvPr id="4" name="Rectangle 7"/>
          <p:cNvSpPr>
            <a:spLocks noGrp="1" noChangeArrowheads="1"/>
          </p:cNvSpPr>
          <p:nvPr>
            <p:ph type="ftr" sz="quarter" idx="11"/>
          </p:nvPr>
        </p:nvSpPr>
        <p:spPr/>
        <p:txBody>
          <a:bodyPr/>
          <a:lstStyle/>
          <a:p>
            <a:pPr>
              <a:defRPr/>
            </a:pPr>
            <a:r>
              <a:rPr lang="fa-IR" dirty="0">
                <a:solidFill>
                  <a:srgbClr val="00B0F0"/>
                </a:solidFill>
              </a:rPr>
              <a:t>آزمايشگاه سيستم های هوشمند (</a:t>
            </a:r>
            <a:r>
              <a:rPr lang="en-US" dirty="0">
                <a:solidFill>
                  <a:srgbClr val="00B0F0"/>
                </a:solidFill>
              </a:rPr>
              <a:t>http://ce.aut.ac.ir/islab</a:t>
            </a:r>
            <a:r>
              <a:rPr lang="fa-IR" dirty="0">
                <a:solidFill>
                  <a:srgbClr val="00B0F0"/>
                </a:solidFill>
              </a:rPr>
              <a:t>)</a:t>
            </a:r>
            <a:endParaRPr lang="en-US" dirty="0">
              <a:solidFill>
                <a:srgbClr val="00B0F0"/>
              </a:solidFill>
            </a:endParaRPr>
          </a:p>
        </p:txBody>
      </p:sp>
      <p:sp>
        <p:nvSpPr>
          <p:cNvPr id="3076" name="Rectangle 3"/>
          <p:cNvSpPr>
            <a:spLocks noGrp="1" noChangeArrowheads="1"/>
          </p:cNvSpPr>
          <p:nvPr>
            <p:ph type="subTitle" idx="1"/>
          </p:nvPr>
        </p:nvSpPr>
        <p:spPr>
          <a:xfrm>
            <a:off x="900113" y="1268760"/>
            <a:ext cx="7239000" cy="2041178"/>
          </a:xfrm>
        </p:spPr>
        <p:txBody>
          <a:bodyPr/>
          <a:lstStyle/>
          <a:p>
            <a:pPr algn="ctr" eaLnBrk="1" hangingPunct="1"/>
            <a:endParaRPr lang="en-US" altLang="en-US" sz="100" dirty="0"/>
          </a:p>
          <a:p>
            <a:pPr algn="ctr" eaLnBrk="1" hangingPunct="1"/>
            <a:r>
              <a:rPr lang="fa-IR" altLang="en-US" sz="6600" dirty="0">
                <a:solidFill>
                  <a:srgbClr val="FF0000"/>
                </a:solidFill>
                <a:cs typeface="B Titr" panose="00000700000000000000" pitchFamily="2" charset="-78"/>
              </a:rPr>
              <a:t>تمرینات سری اول</a:t>
            </a:r>
            <a:endParaRPr lang="en-US" altLang="en-US" sz="6600" dirty="0">
              <a:solidFill>
                <a:srgbClr val="FF0000"/>
              </a:solidFill>
              <a:cs typeface="B Titr" panose="00000700000000000000" pitchFamily="2" charset="-78"/>
            </a:endParaRPr>
          </a:p>
        </p:txBody>
      </p:sp>
      <p:sp>
        <p:nvSpPr>
          <p:cNvPr id="3077" name="TextBox 1"/>
          <p:cNvSpPr txBox="1">
            <a:spLocks noChangeArrowheads="1"/>
          </p:cNvSpPr>
          <p:nvPr/>
        </p:nvSpPr>
        <p:spPr bwMode="auto">
          <a:xfrm>
            <a:off x="107950" y="6283325"/>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fa-IR" sz="1400" b="1" dirty="0">
                <a:solidFill>
                  <a:srgbClr val="FFC000"/>
                </a:solidFill>
                <a:cs typeface="B Nazanin" panose="00000400000000000000" pitchFamily="2" charset="-78"/>
              </a:rPr>
              <a:t>آریا وارسته نژاد</a:t>
            </a:r>
          </a:p>
        </p:txBody>
      </p:sp>
      <p:sp>
        <p:nvSpPr>
          <p:cNvPr id="3078" name="Rectangle 4"/>
          <p:cNvSpPr>
            <a:spLocks noChangeArrowheads="1"/>
          </p:cNvSpPr>
          <p:nvPr/>
        </p:nvSpPr>
        <p:spPr bwMode="auto">
          <a:xfrm>
            <a:off x="6372225" y="6405563"/>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solidFill>
                  <a:srgbClr val="FFC000"/>
                </a:solidFill>
                <a:cs typeface="B Nazanin" panose="00000400000000000000" pitchFamily="2" charset="-78"/>
              </a:rPr>
              <a:t>پائیز 1398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br>
              <a:rPr lang="fa-IR" b="1" dirty="0">
                <a:solidFill>
                  <a:srgbClr val="FFFF00"/>
                </a:solidFill>
              </a:rPr>
            </a:br>
            <a:r>
              <a:rPr lang="fa-IR" b="1" dirty="0">
                <a:solidFill>
                  <a:srgbClr val="FFFF00"/>
                </a:solidFill>
              </a:rPr>
              <a:t>2) تاکسونومی نرم افزار را شرح دهید.</a:t>
            </a:r>
            <a:endParaRPr lang="en-US" dirty="0"/>
          </a:p>
        </p:txBody>
      </p:sp>
      <p:sp>
        <p:nvSpPr>
          <p:cNvPr id="3" name="Content Placeholder 2"/>
          <p:cNvSpPr>
            <a:spLocks noGrp="1"/>
          </p:cNvSpPr>
          <p:nvPr>
            <p:ph idx="1"/>
          </p:nvPr>
        </p:nvSpPr>
        <p:spPr>
          <a:xfrm>
            <a:off x="1370013" y="1628800"/>
            <a:ext cx="7313612" cy="4313213"/>
          </a:xfrm>
        </p:spPr>
        <p:txBody>
          <a:bodyPr/>
          <a:lstStyle/>
          <a:p>
            <a:r>
              <a:rPr lang="fa-IR" b="1" u="sng" dirty="0">
                <a:solidFill>
                  <a:srgbClr val="C00000"/>
                </a:solidFill>
              </a:rPr>
              <a:t>برنامه های تعاملی مبتنی بر دادوستد</a:t>
            </a:r>
          </a:p>
          <a:p>
            <a:pPr lvl="1"/>
            <a:r>
              <a:rPr lang="fa-IR" dirty="0"/>
              <a:t>برنامه هایی هستند که بر روی یک رایانه از راه دور اجرا می شوند و به وسیله کاربرانی که از پایانه شخصی خود (دستگاه هایی مثل رایانه شخصی یا کامپیوتر های قابل حمل جیبی) به آن برنامه ها دسترسی پیدا می کنند. نمونه ها:</a:t>
            </a:r>
          </a:p>
          <a:p>
            <a:pPr lvl="2"/>
            <a:r>
              <a:rPr lang="fa-IR" dirty="0"/>
              <a:t>برنامه های کاربردی وب مثل برنامه های تجارت الکترونیکی</a:t>
            </a:r>
          </a:p>
          <a:p>
            <a:r>
              <a:rPr lang="fa-IR" b="1" u="sng" dirty="0">
                <a:solidFill>
                  <a:srgbClr val="C00000"/>
                </a:solidFill>
              </a:rPr>
              <a:t>سیستم های کنترلی نهفته – جاسازی شده</a:t>
            </a:r>
          </a:p>
          <a:p>
            <a:pPr lvl="1"/>
            <a:r>
              <a:rPr lang="fa-IR" dirty="0"/>
              <a:t>این سیستم ها از نظر تعداد می شود ادعا کرد از هر سیستمی بیشتر باشند و در کنترل و مدیریت دستگاه های سخت افزاری کاربرد دارند.</a:t>
            </a:r>
            <a:endParaRPr lang="en-US" dirty="0"/>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10</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146114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br>
              <a:rPr lang="fa-IR" b="1" dirty="0">
                <a:solidFill>
                  <a:srgbClr val="FFFF00"/>
                </a:solidFill>
              </a:rPr>
            </a:br>
            <a:r>
              <a:rPr lang="fa-IR" b="1" dirty="0">
                <a:solidFill>
                  <a:srgbClr val="FFFF00"/>
                </a:solidFill>
              </a:rPr>
              <a:t>2) تاکسونومی نرم افزار را شرح دهید.</a:t>
            </a:r>
            <a:endParaRPr lang="en-US" dirty="0"/>
          </a:p>
        </p:txBody>
      </p:sp>
      <p:sp>
        <p:nvSpPr>
          <p:cNvPr id="3" name="Content Placeholder 2"/>
          <p:cNvSpPr>
            <a:spLocks noGrp="1"/>
          </p:cNvSpPr>
          <p:nvPr>
            <p:ph idx="1"/>
          </p:nvPr>
        </p:nvSpPr>
        <p:spPr>
          <a:xfrm>
            <a:off x="179512" y="1628800"/>
            <a:ext cx="8712968" cy="4313213"/>
          </a:xfrm>
        </p:spPr>
        <p:txBody>
          <a:bodyPr/>
          <a:lstStyle/>
          <a:p>
            <a:r>
              <a:rPr lang="fa-IR" sz="2800" b="1" u="sng" dirty="0">
                <a:solidFill>
                  <a:srgbClr val="C00000"/>
                </a:solidFill>
              </a:rPr>
              <a:t>سیستم های پردازش دسته ای</a:t>
            </a:r>
          </a:p>
          <a:p>
            <a:pPr lvl="1"/>
            <a:r>
              <a:rPr lang="fa-IR" sz="2400" dirty="0"/>
              <a:t> این سیستم های کسب و کار، طراحی شده اند برای پردازش داده ها در دسته های بزرگ. آنها تعداد زیادی از ورودی های مجزا و مستقل را برای ایجاد خروجی مربوطه پردازش می کنند. </a:t>
            </a:r>
          </a:p>
          <a:p>
            <a:r>
              <a:rPr lang="fa-IR" sz="2800" b="1" u="sng" dirty="0">
                <a:solidFill>
                  <a:srgbClr val="C00000"/>
                </a:solidFill>
              </a:rPr>
              <a:t>سیستم های سرگرمی </a:t>
            </a:r>
          </a:p>
          <a:p>
            <a:pPr lvl="1"/>
            <a:r>
              <a:rPr lang="fa-IR" sz="2400" dirty="0"/>
              <a:t>این سیستم ها، سیستم هایی هستند که در درجه اول برای </a:t>
            </a:r>
            <a:r>
              <a:rPr lang="fa-IR" sz="2400" b="1" dirty="0"/>
              <a:t>استفاده شخصی </a:t>
            </a:r>
            <a:r>
              <a:rPr lang="fa-IR" sz="2400" dirty="0"/>
              <a:t>کاربرد دارند و برای سرگرم کردن کاربر در نظر گرفته شده اند.</a:t>
            </a:r>
          </a:p>
          <a:p>
            <a:r>
              <a:rPr lang="fa-IR" sz="2800" b="1" u="sng" dirty="0">
                <a:solidFill>
                  <a:srgbClr val="C00000"/>
                </a:solidFill>
              </a:rPr>
              <a:t> سیستم های مدلسازی و شبیه سازی </a:t>
            </a:r>
          </a:p>
          <a:p>
            <a:pPr lvl="1"/>
            <a:r>
              <a:rPr lang="fa-IR" sz="2400" dirty="0"/>
              <a:t>این دسته سیستم هایی هستند که توسط </a:t>
            </a:r>
            <a:r>
              <a:rPr lang="fa-IR" sz="2400" b="1" dirty="0"/>
              <a:t>دانشمندان و مهندسان </a:t>
            </a:r>
            <a:r>
              <a:rPr lang="fa-IR" sz="2400" dirty="0"/>
              <a:t>برای مدل سازی فرآیندهای فیزیکی و یا موقعیت های توسعه یافته استفاده می شوند. </a:t>
            </a:r>
          </a:p>
          <a:p>
            <a:endParaRPr lang="en-US" sz="2800"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11</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3209313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br>
              <a:rPr lang="fa-IR" b="1" dirty="0">
                <a:solidFill>
                  <a:srgbClr val="FFFF00"/>
                </a:solidFill>
              </a:rPr>
            </a:br>
            <a:r>
              <a:rPr lang="fa-IR" b="1" dirty="0">
                <a:solidFill>
                  <a:srgbClr val="FFFF00"/>
                </a:solidFill>
              </a:rPr>
              <a:t>2) تاکسونومی نرم افزار را شرح دهید.</a:t>
            </a:r>
            <a:endParaRPr lang="en-US" dirty="0"/>
          </a:p>
        </p:txBody>
      </p:sp>
      <p:sp>
        <p:nvSpPr>
          <p:cNvPr id="3" name="Content Placeholder 2"/>
          <p:cNvSpPr>
            <a:spLocks noGrp="1"/>
          </p:cNvSpPr>
          <p:nvPr>
            <p:ph idx="1"/>
          </p:nvPr>
        </p:nvSpPr>
        <p:spPr/>
        <p:txBody>
          <a:bodyPr/>
          <a:lstStyle/>
          <a:p>
            <a:r>
              <a:rPr lang="fa-IR" b="1" u="sng" dirty="0">
                <a:solidFill>
                  <a:srgbClr val="C00000"/>
                </a:solidFill>
              </a:rPr>
              <a:t>سیستم های جمع آوری داده </a:t>
            </a:r>
          </a:p>
          <a:p>
            <a:pPr lvl="1"/>
            <a:r>
              <a:rPr lang="fa-IR" dirty="0"/>
              <a:t>این سیستم ها سیستم هایی هستند که جمع آوری داده ها از محیط زیست خود را با استفاده از مجموعه ای از سنسورهای خود انجام می دهند و اطلاعات حاصل شده را به سیستم های دیگر برای انجام پردازش ارسال می نمایند. </a:t>
            </a:r>
          </a:p>
          <a:p>
            <a:r>
              <a:rPr lang="fa-IR" b="1" u="sng" dirty="0">
                <a:solidFill>
                  <a:srgbClr val="C00000"/>
                </a:solidFill>
              </a:rPr>
              <a:t>سیستم های سیستم </a:t>
            </a:r>
          </a:p>
          <a:p>
            <a:pPr lvl="1"/>
            <a:r>
              <a:rPr lang="fa-IR" dirty="0"/>
              <a:t>این سیستم ها سیستم هایی هستند که از تعدادی از سیستم های نرم افزاری دیگر تشکیل شده است.</a:t>
            </a:r>
          </a:p>
          <a:p>
            <a:pPr lvl="1"/>
            <a:r>
              <a:rPr lang="fa-IR" dirty="0"/>
              <a:t>سیستم هایی از سیستم ها!! </a:t>
            </a:r>
          </a:p>
          <a:p>
            <a:endParaRPr lang="fa-IR" dirty="0"/>
          </a:p>
          <a:p>
            <a:endParaRPr lang="fa-IR" dirty="0"/>
          </a:p>
          <a:p>
            <a:endParaRPr lang="en-US" dirty="0"/>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12</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1033116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a-IR" sz="3200" b="1" dirty="0">
                <a:solidFill>
                  <a:srgbClr val="FFFF00"/>
                </a:solidFill>
              </a:rPr>
              <a:t>3) نرم افزار صحیح و نرم افزار با کیفیت را تعریف کنید.</a:t>
            </a:r>
            <a:endParaRPr lang="en-US" sz="3200" b="1" dirty="0">
              <a:solidFill>
                <a:srgbClr val="FFFF00"/>
              </a:solidFill>
            </a:endParaRPr>
          </a:p>
        </p:txBody>
      </p:sp>
      <p:sp>
        <p:nvSpPr>
          <p:cNvPr id="3" name="Content Placeholder 2"/>
          <p:cNvSpPr>
            <a:spLocks noGrp="1"/>
          </p:cNvSpPr>
          <p:nvPr>
            <p:ph idx="1"/>
          </p:nvPr>
        </p:nvSpPr>
        <p:spPr/>
        <p:txBody>
          <a:bodyPr/>
          <a:lstStyle/>
          <a:p>
            <a:pPr marL="0" indent="0">
              <a:buNone/>
            </a:pPr>
            <a:r>
              <a:rPr lang="fa-IR" b="1" u="sng" dirty="0">
                <a:solidFill>
                  <a:srgbClr val="33CC33"/>
                </a:solidFill>
              </a:rPr>
              <a:t>نرم افزار صحیح:</a:t>
            </a:r>
            <a:r>
              <a:rPr lang="fa-IR" b="1" dirty="0">
                <a:solidFill>
                  <a:srgbClr val="33CC33"/>
                </a:solidFill>
              </a:rPr>
              <a:t> </a:t>
            </a:r>
            <a:r>
              <a:rPr lang="fa-IR" dirty="0"/>
              <a:t>محصول نرم افزاری است که تمامی نیاز های کاربر که برای آن تعریف شده است را به طور کامل برآورده کند.</a:t>
            </a:r>
          </a:p>
          <a:p>
            <a:pPr marL="0" indent="0">
              <a:buNone/>
            </a:pPr>
            <a:endParaRPr lang="en-US" dirty="0"/>
          </a:p>
          <a:p>
            <a:r>
              <a:rPr lang="fa-IR" b="1" u="sng" dirty="0">
                <a:solidFill>
                  <a:srgbClr val="33CC33"/>
                </a:solidFill>
              </a:rPr>
              <a:t>نرم افزار با کیفیت:</a:t>
            </a:r>
            <a:r>
              <a:rPr lang="fa-IR" dirty="0"/>
              <a:t> نرم افزاری که علاوه بر برطرف کردن تمامی نیاز های کاربر (صحت نرم افزار) نیاز مندی های سیستم مثل امنیت، بهره وری و... را به مقداری که برای آن سیستم به خصوص مورد نیاز و ضروری است  برآورده کند.</a:t>
            </a:r>
          </a:p>
          <a:p>
            <a:r>
              <a:rPr lang="fa-IR" dirty="0"/>
              <a:t>این کیفیت باید قابل اندازه گیری و دارای اندازه و یکا باشد.</a:t>
            </a:r>
            <a:endParaRPr lang="en-US" dirty="0"/>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13</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1887128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6675673" cy="967135"/>
          </a:xfrm>
        </p:spPr>
        <p:txBody>
          <a:bodyPr/>
          <a:lstStyle/>
          <a:p>
            <a:pPr rtl="0"/>
            <a:r>
              <a:rPr lang="fa-IR" sz="3200" b="1" dirty="0">
                <a:solidFill>
                  <a:srgbClr val="FFFF00"/>
                </a:solidFill>
              </a:rPr>
              <a:t>4) چرخه حیات توسعه نرم افزار را شرح دهید.</a:t>
            </a:r>
            <a:endParaRPr lang="en-US" sz="3200" b="1" dirty="0">
              <a:solidFill>
                <a:srgbClr val="FFFF00"/>
              </a:solidFill>
            </a:endParaRPr>
          </a:p>
        </p:txBody>
      </p:sp>
      <p:sp>
        <p:nvSpPr>
          <p:cNvPr id="3" name="Content Placeholder 2"/>
          <p:cNvSpPr>
            <a:spLocks noGrp="1"/>
          </p:cNvSpPr>
          <p:nvPr>
            <p:ph idx="1"/>
          </p:nvPr>
        </p:nvSpPr>
        <p:spPr>
          <a:xfrm>
            <a:off x="1370013" y="1827213"/>
            <a:ext cx="7313612" cy="2609899"/>
          </a:xfrm>
        </p:spPr>
        <p:txBody>
          <a:bodyPr/>
          <a:lstStyle/>
          <a:p>
            <a:r>
              <a:rPr lang="fa-IR" sz="2000" dirty="0"/>
              <a:t>در لایه سوم از لایه های مهندسی نرم افزار با فرایند های نرم افزار مواجه هستیم که شامل انواع گوناگونی از فرایند ها است.</a:t>
            </a:r>
          </a:p>
          <a:p>
            <a:r>
              <a:rPr lang="fa-IR" sz="2000" dirty="0"/>
              <a:t>هر کدام از این فرآیند های نرم افزاری مثل مدل آبشاری، مدل چابک، </a:t>
            </a:r>
            <a:r>
              <a:rPr lang="en-US" sz="2000" dirty="0"/>
              <a:t>V</a:t>
            </a:r>
            <a:r>
              <a:rPr lang="fa-IR" sz="2000" dirty="0"/>
              <a:t>مدل و... چرخه حیات های مخصوص خود را دارند.</a:t>
            </a:r>
          </a:p>
          <a:p>
            <a:r>
              <a:rPr lang="fa-IR" sz="2000" dirty="0"/>
              <a:t>اما چهار بخش اساسی در همه این مدل های فرآیند عبارت اند از:</a:t>
            </a:r>
            <a:endParaRPr lang="en-US" sz="2000" dirty="0"/>
          </a:p>
          <a:p>
            <a:r>
              <a:rPr lang="fa-IR" sz="1400" b="1" u="sng" dirty="0">
                <a:solidFill>
                  <a:srgbClr val="CCFF33"/>
                </a:solidFill>
              </a:rPr>
              <a:t>تعریف مشخصات نرم افزار </a:t>
            </a:r>
          </a:p>
          <a:p>
            <a:pPr lvl="1"/>
            <a:r>
              <a:rPr lang="fa-IR" sz="1800" dirty="0"/>
              <a:t>که در آن مشتریان و مهندسان ویژگی های نرم افزار را تعیین می کنند.</a:t>
            </a:r>
            <a:endParaRPr lang="en-US" sz="2000" dirty="0"/>
          </a:p>
          <a:p>
            <a:endParaRPr lang="en-US" sz="2000"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14</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pic>
        <p:nvPicPr>
          <p:cNvPr id="8" name="Content Placeholder 6">
            <a:extLst>
              <a:ext uri="{FF2B5EF4-FFF2-40B4-BE49-F238E27FC236}">
                <a16:creationId xmlns:a16="http://schemas.microsoft.com/office/drawing/2014/main" id="{E31FD1FF-00E1-48EF-9F38-662E498DBBF0}"/>
              </a:ext>
            </a:extLst>
          </p:cNvPr>
          <p:cNvPicPr>
            <a:picLocks noChangeAspect="1"/>
          </p:cNvPicPr>
          <p:nvPr/>
        </p:nvPicPr>
        <p:blipFill>
          <a:blip r:embed="rId2">
            <a:duotone>
              <a:schemeClr val="accent3">
                <a:shade val="45000"/>
                <a:satMod val="135000"/>
              </a:schemeClr>
              <a:prstClr val="white"/>
            </a:duotone>
          </a:blip>
          <a:stretch>
            <a:fillRect/>
          </a:stretch>
        </p:blipFill>
        <p:spPr bwMode="auto">
          <a:xfrm>
            <a:off x="2840732" y="4275279"/>
            <a:ext cx="3462536" cy="197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122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3" y="57150"/>
            <a:ext cx="6553026" cy="1143000"/>
          </a:xfrm>
        </p:spPr>
        <p:txBody>
          <a:bodyPr/>
          <a:lstStyle/>
          <a:p>
            <a:pPr rtl="0"/>
            <a:r>
              <a:rPr lang="fa-IR" sz="3200" b="1" dirty="0">
                <a:solidFill>
                  <a:srgbClr val="FFFF00"/>
                </a:solidFill>
              </a:rPr>
              <a:t>4) چرخه حیات توسعه نرم افزار را شرح دهید.</a:t>
            </a:r>
            <a:endParaRPr lang="en-US" sz="3200" dirty="0"/>
          </a:p>
        </p:txBody>
      </p:sp>
      <p:sp>
        <p:nvSpPr>
          <p:cNvPr id="3" name="Content Placeholder 2"/>
          <p:cNvSpPr>
            <a:spLocks noGrp="1"/>
          </p:cNvSpPr>
          <p:nvPr>
            <p:ph idx="1"/>
          </p:nvPr>
        </p:nvSpPr>
        <p:spPr>
          <a:xfrm>
            <a:off x="3275855" y="1827213"/>
            <a:ext cx="5407769" cy="4114800"/>
          </a:xfrm>
        </p:spPr>
        <p:txBody>
          <a:bodyPr/>
          <a:lstStyle/>
          <a:p>
            <a:r>
              <a:rPr lang="fa-IR" sz="2000" b="1" u="sng" dirty="0">
                <a:solidFill>
                  <a:srgbClr val="CCFF33"/>
                </a:solidFill>
              </a:rPr>
              <a:t> توسعه نرم افزار</a:t>
            </a:r>
          </a:p>
          <a:p>
            <a:pPr lvl="1"/>
            <a:r>
              <a:rPr lang="fa-IR" dirty="0"/>
              <a:t>که در آن نرم افزار طراحی و برنامه ریزی می شود.</a:t>
            </a:r>
          </a:p>
          <a:p>
            <a:r>
              <a:rPr lang="fa-IR" sz="2000" b="1" u="sng" dirty="0">
                <a:solidFill>
                  <a:srgbClr val="CCFF33"/>
                </a:solidFill>
              </a:rPr>
              <a:t>اعتبار سنجی نرم افزار</a:t>
            </a:r>
          </a:p>
          <a:p>
            <a:pPr lvl="1"/>
            <a:r>
              <a:rPr lang="fa-IR" dirty="0"/>
              <a:t>که در آن نرم افزار</a:t>
            </a:r>
            <a:r>
              <a:rPr lang="en-US" dirty="0"/>
              <a:t> </a:t>
            </a:r>
            <a:r>
              <a:rPr lang="fa-IR" dirty="0"/>
              <a:t>تست و بررسی می شود تا اطمینان حاصل شود که این چیزی است که مشتری نیاز دارد. </a:t>
            </a:r>
          </a:p>
          <a:p>
            <a:r>
              <a:rPr lang="fa-IR" sz="2000" b="1" u="sng" dirty="0">
                <a:solidFill>
                  <a:srgbClr val="CCFF33"/>
                </a:solidFill>
              </a:rPr>
              <a:t>تکامل نرم افزار</a:t>
            </a:r>
          </a:p>
          <a:p>
            <a:pPr lvl="1"/>
            <a:r>
              <a:rPr lang="fa-IR" dirty="0"/>
              <a:t>که در آن در نرم افزار تغییراتی که مورد نیاز و مفید برای کاربران و بازار است صورت می گیرد.</a:t>
            </a:r>
          </a:p>
          <a:p>
            <a:endParaRPr lang="en-US" dirty="0"/>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15</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pic>
        <p:nvPicPr>
          <p:cNvPr id="9" name="Picture 8">
            <a:extLst>
              <a:ext uri="{FF2B5EF4-FFF2-40B4-BE49-F238E27FC236}">
                <a16:creationId xmlns:a16="http://schemas.microsoft.com/office/drawing/2014/main" id="{4F76299D-993E-4654-A00F-00643D1F2055}"/>
              </a:ext>
            </a:extLst>
          </p:cNvPr>
          <p:cNvPicPr>
            <a:picLocks noChangeAspect="1"/>
          </p:cNvPicPr>
          <p:nvPr/>
        </p:nvPicPr>
        <p:blipFill>
          <a:blip r:embed="rId2">
            <a:duotone>
              <a:schemeClr val="accent5">
                <a:shade val="45000"/>
                <a:satMod val="135000"/>
              </a:schemeClr>
              <a:prstClr val="white"/>
            </a:duotone>
          </a:blip>
          <a:stretch>
            <a:fillRect/>
          </a:stretch>
        </p:blipFill>
        <p:spPr>
          <a:xfrm>
            <a:off x="331869" y="2913372"/>
            <a:ext cx="2943986" cy="2160240"/>
          </a:xfrm>
          <a:prstGeom prst="rect">
            <a:avLst/>
          </a:prstGeom>
        </p:spPr>
      </p:pic>
    </p:spTree>
    <p:extLst>
      <p:ext uri="{BB962C8B-B14F-4D97-AF65-F5344CB8AC3E}">
        <p14:creationId xmlns:p14="http://schemas.microsoft.com/office/powerpoint/2010/main" val="519976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3" y="620687"/>
            <a:ext cx="6370637" cy="823937"/>
          </a:xfrm>
        </p:spPr>
        <p:txBody>
          <a:bodyPr/>
          <a:lstStyle/>
          <a:p>
            <a:r>
              <a:rPr lang="fa-IR" sz="2400" b="1" dirty="0">
                <a:solidFill>
                  <a:srgbClr val="FFFF00"/>
                </a:solidFill>
              </a:rPr>
              <a:t>5) تفاوت </a:t>
            </a:r>
            <a:r>
              <a:rPr lang="en-US" sz="2400" b="1" dirty="0">
                <a:solidFill>
                  <a:srgbClr val="FFFF00"/>
                </a:solidFill>
              </a:rPr>
              <a:t>Life cycle، Roadmap، </a:t>
            </a:r>
            <a:r>
              <a:rPr lang="fa-IR" sz="2400" b="1" dirty="0">
                <a:solidFill>
                  <a:srgbClr val="FFFF00"/>
                </a:solidFill>
              </a:rPr>
              <a:t>فلوچارت، </a:t>
            </a:r>
            <a:r>
              <a:rPr lang="en-US" sz="2400" b="1" dirty="0">
                <a:solidFill>
                  <a:srgbClr val="FFFF00"/>
                </a:solidFill>
              </a:rPr>
              <a:t>Process Model، </a:t>
            </a:r>
            <a:r>
              <a:rPr lang="fa-IR" sz="2400" b="1" dirty="0">
                <a:solidFill>
                  <a:srgbClr val="FFFF00"/>
                </a:solidFill>
              </a:rPr>
              <a:t>متودولوژی، </a:t>
            </a:r>
            <a:r>
              <a:rPr lang="en-US" sz="2400" b="1" dirty="0">
                <a:solidFill>
                  <a:srgbClr val="FFFF00"/>
                </a:solidFill>
              </a:rPr>
              <a:t>Framework</a:t>
            </a:r>
            <a:r>
              <a:rPr lang="fa-IR" sz="2400" b="1" dirty="0">
                <a:solidFill>
                  <a:srgbClr val="FFFF00"/>
                </a:solidFill>
              </a:rPr>
              <a:t> و</a:t>
            </a:r>
            <a:r>
              <a:rPr lang="en-US" sz="2400" b="1" dirty="0">
                <a:solidFill>
                  <a:srgbClr val="FFFF00"/>
                </a:solidFill>
              </a:rPr>
              <a:t>Pattern </a:t>
            </a:r>
            <a:r>
              <a:rPr lang="fa-IR" sz="2400" b="1" dirty="0">
                <a:solidFill>
                  <a:srgbClr val="FFFF00"/>
                </a:solidFill>
              </a:rPr>
              <a:t> را توضیح دهید.</a:t>
            </a:r>
            <a:endParaRPr lang="en-US" sz="2400" b="1" dirty="0">
              <a:solidFill>
                <a:srgbClr val="FFFF00"/>
              </a:solidFill>
            </a:endParaRPr>
          </a:p>
        </p:txBody>
      </p:sp>
      <p:sp>
        <p:nvSpPr>
          <p:cNvPr id="3" name="Content Placeholder 2"/>
          <p:cNvSpPr>
            <a:spLocks noGrp="1"/>
          </p:cNvSpPr>
          <p:nvPr>
            <p:ph idx="1"/>
          </p:nvPr>
        </p:nvSpPr>
        <p:spPr>
          <a:xfrm>
            <a:off x="539552" y="1827213"/>
            <a:ext cx="8144073" cy="4114800"/>
          </a:xfrm>
        </p:spPr>
        <p:txBody>
          <a:bodyPr/>
          <a:lstStyle/>
          <a:p>
            <a:r>
              <a:rPr lang="fa-IR" dirty="0"/>
              <a:t>يک </a:t>
            </a:r>
            <a:r>
              <a:rPr lang="fa-IR" dirty="0">
                <a:solidFill>
                  <a:srgbClr val="FF0000"/>
                </a:solidFill>
              </a:rPr>
              <a:t>متدولوژی</a:t>
            </a:r>
            <a:r>
              <a:rPr lang="fa-IR" dirty="0"/>
              <a:t> مجموعه ای از:</a:t>
            </a:r>
          </a:p>
          <a:p>
            <a:pPr marL="0" indent="0">
              <a:buNone/>
            </a:pPr>
            <a:r>
              <a:rPr lang="fa-IR" dirty="0">
                <a:solidFill>
                  <a:srgbClr val="0070C0"/>
                </a:solidFill>
              </a:rPr>
              <a:t>1) روش ها	2) توصیه ها	 3) قالب ها	4) اندازه ها</a:t>
            </a:r>
          </a:p>
          <a:p>
            <a:pPr marL="0" indent="0">
              <a:buNone/>
            </a:pPr>
            <a:r>
              <a:rPr lang="fa-IR" dirty="0"/>
              <a:t> می باشد که</a:t>
            </a:r>
            <a:r>
              <a:rPr lang="en-US" dirty="0"/>
              <a:t> </a:t>
            </a:r>
            <a:r>
              <a:rPr lang="fa-IR" dirty="0"/>
              <a:t>به همراه راهبرد مشخص و طی مراحل مختلف در توسعه سیستم به کار</a:t>
            </a:r>
            <a:r>
              <a:rPr lang="en-US" dirty="0"/>
              <a:t> </a:t>
            </a:r>
            <a:r>
              <a:rPr lang="fa-IR" dirty="0"/>
              <a:t>گرفته می شود</a:t>
            </a:r>
            <a:r>
              <a:rPr lang="en-US" dirty="0"/>
              <a:t>.</a:t>
            </a:r>
          </a:p>
          <a:p>
            <a:r>
              <a:rPr lang="fa-IR" dirty="0"/>
              <a:t>متدلوژی باید به سوال های </a:t>
            </a:r>
            <a:r>
              <a:rPr lang="en-US" sz="2800" b="1" u="sng" dirty="0">
                <a:solidFill>
                  <a:srgbClr val="FF0000"/>
                </a:solidFill>
              </a:rPr>
              <a:t>W</a:t>
            </a:r>
            <a:r>
              <a:rPr lang="en-US" sz="2800" b="1" u="sng" dirty="0"/>
              <a:t>5</a:t>
            </a:r>
            <a:r>
              <a:rPr lang="en-US" sz="2800" b="1" u="sng" dirty="0">
                <a:solidFill>
                  <a:srgbClr val="92D050"/>
                </a:solidFill>
              </a:rPr>
              <a:t>H</a:t>
            </a:r>
            <a:r>
              <a:rPr lang="en-US" sz="2800" b="1" u="sng" dirty="0"/>
              <a:t>2</a:t>
            </a:r>
            <a:r>
              <a:rPr lang="fa-IR" dirty="0"/>
              <a:t> پاسخگو باشد.</a:t>
            </a:r>
          </a:p>
          <a:p>
            <a:r>
              <a:rPr lang="fa-IR" dirty="0"/>
              <a:t>این سوالات عبارت اند از:</a:t>
            </a:r>
          </a:p>
          <a:p>
            <a:pPr marL="0" indent="0" algn="l" rtl="0">
              <a:buNone/>
            </a:pPr>
            <a:r>
              <a:rPr lang="fa-IR" sz="2400" dirty="0"/>
              <a:t>	</a:t>
            </a:r>
            <a:r>
              <a:rPr lang="en-US" sz="2400" dirty="0">
                <a:solidFill>
                  <a:srgbClr val="FF0000"/>
                </a:solidFill>
              </a:rPr>
              <a:t>W</a:t>
            </a:r>
            <a:r>
              <a:rPr lang="en-US" sz="2400" dirty="0"/>
              <a:t>hat </a:t>
            </a:r>
            <a:r>
              <a:rPr lang="fa-IR" sz="2400" dirty="0"/>
              <a:t>	</a:t>
            </a:r>
            <a:r>
              <a:rPr lang="en-US" sz="2400" dirty="0">
                <a:solidFill>
                  <a:srgbClr val="FF0000"/>
                </a:solidFill>
              </a:rPr>
              <a:t>W</a:t>
            </a:r>
            <a:r>
              <a:rPr lang="en-US" sz="2400" dirty="0"/>
              <a:t>ho </a:t>
            </a:r>
            <a:r>
              <a:rPr lang="fa-IR" sz="2400" dirty="0"/>
              <a:t>	</a:t>
            </a:r>
            <a:r>
              <a:rPr lang="en-US" sz="2400" dirty="0">
                <a:solidFill>
                  <a:srgbClr val="FF0000"/>
                </a:solidFill>
              </a:rPr>
              <a:t>W</a:t>
            </a:r>
            <a:r>
              <a:rPr lang="en-US" sz="2400" dirty="0"/>
              <a:t>hy </a:t>
            </a:r>
            <a:r>
              <a:rPr lang="fa-IR" sz="2400" dirty="0"/>
              <a:t>	</a:t>
            </a:r>
            <a:r>
              <a:rPr lang="en-US" sz="2400" dirty="0">
                <a:solidFill>
                  <a:srgbClr val="FF0000"/>
                </a:solidFill>
              </a:rPr>
              <a:t>W</a:t>
            </a:r>
            <a:r>
              <a:rPr lang="en-US" sz="2400" dirty="0"/>
              <a:t>hen </a:t>
            </a:r>
            <a:r>
              <a:rPr lang="fa-IR" sz="2400" dirty="0"/>
              <a:t>	</a:t>
            </a:r>
            <a:r>
              <a:rPr lang="en-US" sz="2400" dirty="0">
                <a:solidFill>
                  <a:srgbClr val="FF0000"/>
                </a:solidFill>
              </a:rPr>
              <a:t>W</a:t>
            </a:r>
            <a:r>
              <a:rPr lang="en-US" sz="2400" dirty="0"/>
              <a:t>here </a:t>
            </a:r>
            <a:r>
              <a:rPr lang="fa-IR" sz="2400" dirty="0"/>
              <a:t>	</a:t>
            </a:r>
            <a:r>
              <a:rPr lang="en-US" sz="2400" dirty="0">
                <a:solidFill>
                  <a:srgbClr val="92D050"/>
                </a:solidFill>
              </a:rPr>
              <a:t>H</a:t>
            </a:r>
            <a:r>
              <a:rPr lang="en-US" sz="2400" dirty="0"/>
              <a:t>ow </a:t>
            </a:r>
            <a:r>
              <a:rPr lang="fa-IR" sz="2400" dirty="0"/>
              <a:t>	</a:t>
            </a:r>
            <a:r>
              <a:rPr lang="en-US" sz="2400" dirty="0">
                <a:solidFill>
                  <a:srgbClr val="92D050"/>
                </a:solidFill>
              </a:rPr>
              <a:t>H</a:t>
            </a:r>
            <a:r>
              <a:rPr lang="en-US" sz="2400" dirty="0"/>
              <a:t>ow much </a:t>
            </a:r>
            <a:br>
              <a:rPr lang="en-US" sz="2000" dirty="0"/>
            </a:br>
            <a:br>
              <a:rPr lang="fa-IR" sz="2000" dirty="0"/>
            </a:br>
            <a:endParaRPr lang="fa-IR" sz="2000" dirty="0"/>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16</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88258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738" y="1827213"/>
            <a:ext cx="8243887" cy="4114800"/>
          </a:xfrm>
        </p:spPr>
        <p:txBody>
          <a:bodyPr/>
          <a:lstStyle/>
          <a:p>
            <a:r>
              <a:rPr lang="fa-IR" dirty="0">
                <a:solidFill>
                  <a:srgbClr val="FF00FF"/>
                </a:solidFill>
              </a:rPr>
              <a:t>نمونه های از سوالات متدلوژی:</a:t>
            </a:r>
          </a:p>
          <a:p>
            <a:pPr marL="381000" lvl="1" indent="0">
              <a:buNone/>
            </a:pPr>
            <a:br>
              <a:rPr lang="fa-IR" dirty="0"/>
            </a:br>
            <a:r>
              <a:rPr lang="fa-IR" dirty="0"/>
              <a:t>در هر مرحله چه اقداماتی بايد صورت گيرد؟</a:t>
            </a:r>
            <a:br>
              <a:rPr lang="fa-IR" dirty="0"/>
            </a:br>
            <a:r>
              <a:rPr lang="fa-IR" dirty="0"/>
              <a:t>چه خروجی هايی بايد توليد شود؟</a:t>
            </a:r>
            <a:endParaRPr lang="en-US" dirty="0"/>
          </a:p>
          <a:p>
            <a:pPr marL="381000" lvl="1" indent="0">
              <a:buNone/>
            </a:pPr>
            <a:r>
              <a:rPr lang="en-US" dirty="0"/>
              <a:t>	</a:t>
            </a:r>
            <a:r>
              <a:rPr lang="fa-IR" sz="2000" dirty="0"/>
              <a:t>خروجی ها خود دو دسته اند: 1) نهایی	 2) میانی</a:t>
            </a:r>
            <a:br>
              <a:rPr lang="fa-IR" dirty="0"/>
            </a:br>
            <a:r>
              <a:rPr lang="fa-IR" dirty="0"/>
              <a:t>در چه زمانی و تحت چه شرايطی بايد اين وظايف انجام شوند؟</a:t>
            </a:r>
            <a:br>
              <a:rPr lang="fa-IR" dirty="0"/>
            </a:br>
            <a:r>
              <a:rPr lang="fa-IR" dirty="0"/>
              <a:t>چه محدوديت هايی بايد اعمال شود؟ </a:t>
            </a:r>
            <a:br>
              <a:rPr lang="fa-IR" dirty="0"/>
            </a:br>
            <a:r>
              <a:rPr lang="fa-IR" dirty="0"/>
              <a:t>چگونه پروژه بايست به مراحل فرعی تجزيه شود؟</a:t>
            </a:r>
          </a:p>
          <a:p>
            <a:pPr marL="381000" lvl="1" indent="0">
              <a:buNone/>
            </a:pPr>
            <a:r>
              <a:rPr lang="fa-IR" dirty="0"/>
              <a:t>	</a:t>
            </a:r>
            <a:r>
              <a:rPr lang="fa-IR" sz="2000" dirty="0"/>
              <a:t>مثلاً: 1) پروژه – 2) سیستم ها – 3) زیرسیستم ها – 4) </a:t>
            </a:r>
            <a:r>
              <a:rPr lang="en-US" sz="2000" dirty="0"/>
              <a:t>Service &amp; Component &amp; </a:t>
            </a:r>
            <a:r>
              <a:rPr lang="fa-IR" sz="2000" dirty="0"/>
              <a:t>ماژول و... </a:t>
            </a:r>
            <a:endParaRPr lang="en-US" dirty="0"/>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17</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
        <p:nvSpPr>
          <p:cNvPr id="8" name="Title 1">
            <a:extLst>
              <a:ext uri="{FF2B5EF4-FFF2-40B4-BE49-F238E27FC236}">
                <a16:creationId xmlns:a16="http://schemas.microsoft.com/office/drawing/2014/main" id="{53E33A72-FF41-459E-9C2D-14E624F6B82B}"/>
              </a:ext>
            </a:extLst>
          </p:cNvPr>
          <p:cNvSpPr>
            <a:spLocks noGrp="1"/>
          </p:cNvSpPr>
          <p:nvPr>
            <p:ph type="title"/>
          </p:nvPr>
        </p:nvSpPr>
        <p:spPr>
          <a:xfrm>
            <a:off x="1370013" y="301625"/>
            <a:ext cx="6370637" cy="1143000"/>
          </a:xfrm>
        </p:spPr>
        <p:txBody>
          <a:bodyPr/>
          <a:lstStyle/>
          <a:p>
            <a:r>
              <a:rPr lang="fa-IR" sz="2400" b="1" dirty="0">
                <a:solidFill>
                  <a:srgbClr val="FFFF00"/>
                </a:solidFill>
              </a:rPr>
              <a:t>5) تفاوت </a:t>
            </a:r>
            <a:r>
              <a:rPr lang="en-US" sz="2400" b="1" dirty="0">
                <a:solidFill>
                  <a:srgbClr val="FFFF00"/>
                </a:solidFill>
              </a:rPr>
              <a:t>Life cycle، Roadmap، </a:t>
            </a:r>
            <a:r>
              <a:rPr lang="fa-IR" sz="2400" b="1" dirty="0">
                <a:solidFill>
                  <a:srgbClr val="FFFF00"/>
                </a:solidFill>
              </a:rPr>
              <a:t>فلوچارت، </a:t>
            </a:r>
            <a:r>
              <a:rPr lang="en-US" sz="2400" b="1" dirty="0">
                <a:solidFill>
                  <a:srgbClr val="FFFF00"/>
                </a:solidFill>
              </a:rPr>
              <a:t>Process Model، </a:t>
            </a:r>
            <a:r>
              <a:rPr lang="fa-IR" sz="2400" b="1" dirty="0">
                <a:solidFill>
                  <a:srgbClr val="FFFF00"/>
                </a:solidFill>
              </a:rPr>
              <a:t>متودولوژی، </a:t>
            </a:r>
            <a:r>
              <a:rPr lang="en-US" sz="2400" b="1" dirty="0">
                <a:solidFill>
                  <a:srgbClr val="FFFF00"/>
                </a:solidFill>
              </a:rPr>
              <a:t>Framework</a:t>
            </a:r>
            <a:r>
              <a:rPr lang="fa-IR" sz="2400" b="1" dirty="0">
                <a:solidFill>
                  <a:srgbClr val="FFFF00"/>
                </a:solidFill>
              </a:rPr>
              <a:t> و</a:t>
            </a:r>
            <a:r>
              <a:rPr lang="en-US" sz="2400" b="1" dirty="0">
                <a:solidFill>
                  <a:srgbClr val="FFFF00"/>
                </a:solidFill>
              </a:rPr>
              <a:t>Pattern </a:t>
            </a:r>
            <a:r>
              <a:rPr lang="fa-IR" sz="2400" b="1" dirty="0">
                <a:solidFill>
                  <a:srgbClr val="FFFF00"/>
                </a:solidFill>
              </a:rPr>
              <a:t> را توضیح دهید.</a:t>
            </a:r>
            <a:endParaRPr lang="en-US" sz="2400" b="1" dirty="0">
              <a:solidFill>
                <a:srgbClr val="FFFF00"/>
              </a:solidFill>
            </a:endParaRPr>
          </a:p>
        </p:txBody>
      </p:sp>
    </p:spTree>
    <p:extLst>
      <p:ext uri="{BB962C8B-B14F-4D97-AF65-F5344CB8AC3E}">
        <p14:creationId xmlns:p14="http://schemas.microsoft.com/office/powerpoint/2010/main" val="1349802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827213"/>
            <a:ext cx="8072065" cy="4114800"/>
          </a:xfrm>
        </p:spPr>
        <p:txBody>
          <a:bodyPr/>
          <a:lstStyle/>
          <a:p>
            <a:r>
              <a:rPr lang="fa-IR" sz="2400" dirty="0"/>
              <a:t>در مهندسی نرم افزار 1 ما به 3 لایه از لایه های مهندسی نرم افزار توجه داشتیم. (3 لایه بالا از شکل زیر:</a:t>
            </a:r>
          </a:p>
          <a:p>
            <a:r>
              <a:rPr lang="fa-IR" sz="2400" dirty="0"/>
              <a:t>ولی حالا لایه کیفیت که بسیار حائز اهمیّت است،</a:t>
            </a:r>
          </a:p>
          <a:p>
            <a:pPr marL="0" indent="0">
              <a:buNone/>
            </a:pPr>
            <a:r>
              <a:rPr lang="fa-IR" sz="2400" dirty="0"/>
              <a:t> اضافه شده است.</a:t>
            </a:r>
          </a:p>
          <a:p>
            <a:r>
              <a:rPr lang="fa-IR" sz="2400" dirty="0"/>
              <a:t>پس ابتدا کیفیت را تعیین کرده و سپس بر اساس </a:t>
            </a:r>
          </a:p>
          <a:p>
            <a:pPr marL="0" indent="0">
              <a:buNone/>
            </a:pPr>
            <a:r>
              <a:rPr lang="fa-IR" sz="2400" dirty="0"/>
              <a:t>آن برای لایه های بعدی و موضعات دیگر تصمیم گیری خواهیم کرد.</a:t>
            </a:r>
          </a:p>
          <a:p>
            <a:pPr marL="0" indent="0">
              <a:buNone/>
            </a:pPr>
            <a:r>
              <a:rPr lang="fa-IR" sz="2400" dirty="0"/>
              <a:t>بعد از این که کیفیت تعیین شد می توان رویکرد را معین کرد و پس از آن متدلوژی را در پی آن فرایند توسعه یا </a:t>
            </a:r>
            <a:r>
              <a:rPr lang="en-US" sz="2400" dirty="0"/>
              <a:t>Process Model</a:t>
            </a:r>
            <a:r>
              <a:rPr lang="fa-IR" sz="2400" dirty="0"/>
              <a:t> معین می گردد و بر اساس </a:t>
            </a:r>
            <a:r>
              <a:rPr lang="en-US" sz="2400" dirty="0"/>
              <a:t>Process Model</a:t>
            </a:r>
            <a:r>
              <a:rPr lang="fa-IR" sz="2400" dirty="0"/>
              <a:t>، برای نرم افزار </a:t>
            </a:r>
            <a:r>
              <a:rPr lang="en-US" sz="2400" dirty="0"/>
              <a:t>Life Cycle</a:t>
            </a:r>
            <a:r>
              <a:rPr lang="fa-IR" sz="2400" dirty="0"/>
              <a:t> های گوناگونی خواهیم داشت.</a:t>
            </a:r>
          </a:p>
          <a:p>
            <a:endParaRPr lang="en-US" sz="2400"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18</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pic>
        <p:nvPicPr>
          <p:cNvPr id="9" name="Picture 8" descr="بل">
            <a:extLst>
              <a:ext uri="{FF2B5EF4-FFF2-40B4-BE49-F238E27FC236}">
                <a16:creationId xmlns:a16="http://schemas.microsoft.com/office/drawing/2014/main" id="{DDB8C520-0CE1-4248-8F1D-D798AD7F5195}"/>
              </a:ext>
            </a:extLst>
          </p:cNvPr>
          <p:cNvPicPr>
            <a:picLocks noChangeAspect="1"/>
          </p:cNvPicPr>
          <p:nvPr/>
        </p:nvPicPr>
        <p:blipFill>
          <a:blip r:embed="rId2">
            <a:duotone>
              <a:schemeClr val="accent2">
                <a:shade val="45000"/>
                <a:satMod val="135000"/>
              </a:schemeClr>
              <a:prstClr val="white"/>
            </a:duotone>
          </a:blip>
          <a:stretch>
            <a:fillRect/>
          </a:stretch>
        </p:blipFill>
        <p:spPr>
          <a:xfrm>
            <a:off x="460375" y="2420888"/>
            <a:ext cx="2736304" cy="1368152"/>
          </a:xfrm>
          <a:prstGeom prst="rect">
            <a:avLst/>
          </a:prstGeom>
        </p:spPr>
      </p:pic>
      <p:sp>
        <p:nvSpPr>
          <p:cNvPr id="10" name="Title 1">
            <a:extLst>
              <a:ext uri="{FF2B5EF4-FFF2-40B4-BE49-F238E27FC236}">
                <a16:creationId xmlns:a16="http://schemas.microsoft.com/office/drawing/2014/main" id="{66926E55-AD9F-443D-B27C-F39A38E96D92}"/>
              </a:ext>
            </a:extLst>
          </p:cNvPr>
          <p:cNvSpPr>
            <a:spLocks noGrp="1"/>
          </p:cNvSpPr>
          <p:nvPr>
            <p:ph type="title"/>
          </p:nvPr>
        </p:nvSpPr>
        <p:spPr>
          <a:xfrm>
            <a:off x="1370013" y="301625"/>
            <a:ext cx="6370637" cy="1143000"/>
          </a:xfrm>
        </p:spPr>
        <p:txBody>
          <a:bodyPr/>
          <a:lstStyle/>
          <a:p>
            <a:r>
              <a:rPr lang="fa-IR" sz="2400" b="1" dirty="0">
                <a:solidFill>
                  <a:srgbClr val="FFFF00"/>
                </a:solidFill>
              </a:rPr>
              <a:t>5) تفاوت </a:t>
            </a:r>
            <a:r>
              <a:rPr lang="en-US" sz="2400" b="1" dirty="0">
                <a:solidFill>
                  <a:srgbClr val="FFFF00"/>
                </a:solidFill>
              </a:rPr>
              <a:t>Life cycle، Roadmap، </a:t>
            </a:r>
            <a:r>
              <a:rPr lang="fa-IR" sz="2400" b="1" dirty="0">
                <a:solidFill>
                  <a:srgbClr val="FFFF00"/>
                </a:solidFill>
              </a:rPr>
              <a:t>فلوچارت، </a:t>
            </a:r>
            <a:r>
              <a:rPr lang="en-US" sz="2400" b="1" dirty="0">
                <a:solidFill>
                  <a:srgbClr val="FFFF00"/>
                </a:solidFill>
              </a:rPr>
              <a:t>Process Model، </a:t>
            </a:r>
            <a:r>
              <a:rPr lang="fa-IR" sz="2400" b="1" dirty="0">
                <a:solidFill>
                  <a:srgbClr val="FFFF00"/>
                </a:solidFill>
              </a:rPr>
              <a:t>متودولوژی، </a:t>
            </a:r>
            <a:r>
              <a:rPr lang="en-US" sz="2400" b="1" dirty="0">
                <a:solidFill>
                  <a:srgbClr val="FFFF00"/>
                </a:solidFill>
              </a:rPr>
              <a:t>Framework</a:t>
            </a:r>
            <a:r>
              <a:rPr lang="fa-IR" sz="2400" b="1" dirty="0">
                <a:solidFill>
                  <a:srgbClr val="FFFF00"/>
                </a:solidFill>
              </a:rPr>
              <a:t> و</a:t>
            </a:r>
            <a:r>
              <a:rPr lang="en-US" sz="2400" b="1" dirty="0">
                <a:solidFill>
                  <a:srgbClr val="FFFF00"/>
                </a:solidFill>
              </a:rPr>
              <a:t>Pattern </a:t>
            </a:r>
            <a:r>
              <a:rPr lang="fa-IR" sz="2400" b="1" dirty="0">
                <a:solidFill>
                  <a:srgbClr val="FFFF00"/>
                </a:solidFill>
              </a:rPr>
              <a:t> را توضیح دهید.</a:t>
            </a:r>
            <a:endParaRPr lang="en-US" sz="2400" b="1" dirty="0">
              <a:solidFill>
                <a:srgbClr val="FFFF00"/>
              </a:solidFill>
            </a:endParaRPr>
          </a:p>
        </p:txBody>
      </p:sp>
    </p:spTree>
    <p:extLst>
      <p:ext uri="{BB962C8B-B14F-4D97-AF65-F5344CB8AC3E}">
        <p14:creationId xmlns:p14="http://schemas.microsoft.com/office/powerpoint/2010/main" val="489623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fa-IR" dirty="0">
                <a:solidFill>
                  <a:schemeClr val="accent6"/>
                </a:solidFill>
              </a:rPr>
              <a:t>چرخه حیات</a:t>
            </a:r>
          </a:p>
          <a:p>
            <a:pPr marL="0" indent="0">
              <a:buNone/>
            </a:pPr>
            <a:r>
              <a:rPr lang="fa-IR" dirty="0"/>
              <a:t>هر کدام از فرآیند های نرم افزاری مثل مدل آبشاری و... چرخه حیات های مخصوص خود را دارند. اما چهار بخش اساسی در همه این مدل های فرآیند عبارت اند از:</a:t>
            </a:r>
            <a:endParaRPr lang="en-US" dirty="0"/>
          </a:p>
          <a:p>
            <a:r>
              <a:rPr lang="fa-IR" sz="2000" b="1" u="sng" dirty="0">
                <a:solidFill>
                  <a:srgbClr val="34CC38"/>
                </a:solidFill>
              </a:rPr>
              <a:t>تعریف مشخصات نرم افزار </a:t>
            </a:r>
          </a:p>
          <a:p>
            <a:pPr lvl="1"/>
            <a:r>
              <a:rPr lang="fa-IR" dirty="0"/>
              <a:t>که در آن مشتریان و مهندسان ویژگی های نرم افزار را تعیین می کنند.</a:t>
            </a:r>
          </a:p>
          <a:p>
            <a:r>
              <a:rPr lang="fa-IR" sz="2000" b="1" u="sng" dirty="0">
                <a:solidFill>
                  <a:srgbClr val="34CC38"/>
                </a:solidFill>
              </a:rPr>
              <a:t> توسعه نرم افزار</a:t>
            </a:r>
          </a:p>
          <a:p>
            <a:pPr lvl="1"/>
            <a:r>
              <a:rPr lang="fa-IR" dirty="0"/>
              <a:t>که در آن نرم افزار طراحی و برنامه ریزی می شود.</a:t>
            </a:r>
          </a:p>
          <a:p>
            <a:pPr lvl="1"/>
            <a:endParaRPr lang="fa-IR" dirty="0"/>
          </a:p>
          <a:p>
            <a:pPr marL="0" indent="0">
              <a:buNone/>
            </a:pPr>
            <a:endParaRPr lang="en-US" dirty="0"/>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19</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
        <p:nvSpPr>
          <p:cNvPr id="8" name="Title 1">
            <a:extLst>
              <a:ext uri="{FF2B5EF4-FFF2-40B4-BE49-F238E27FC236}">
                <a16:creationId xmlns:a16="http://schemas.microsoft.com/office/drawing/2014/main" id="{C7CAF60F-85F4-4072-8087-DD1EABED9D97}"/>
              </a:ext>
            </a:extLst>
          </p:cNvPr>
          <p:cNvSpPr>
            <a:spLocks noGrp="1"/>
          </p:cNvSpPr>
          <p:nvPr>
            <p:ph type="title"/>
          </p:nvPr>
        </p:nvSpPr>
        <p:spPr>
          <a:xfrm>
            <a:off x="1370013" y="301625"/>
            <a:ext cx="6370637" cy="1143000"/>
          </a:xfrm>
        </p:spPr>
        <p:txBody>
          <a:bodyPr/>
          <a:lstStyle/>
          <a:p>
            <a:r>
              <a:rPr lang="fa-IR" sz="2400" b="1" dirty="0">
                <a:solidFill>
                  <a:srgbClr val="FFFF00"/>
                </a:solidFill>
              </a:rPr>
              <a:t>5) تفاوت </a:t>
            </a:r>
            <a:r>
              <a:rPr lang="en-US" sz="2400" b="1" dirty="0">
                <a:solidFill>
                  <a:srgbClr val="FFFF00"/>
                </a:solidFill>
              </a:rPr>
              <a:t>Life cycle، Roadmap، </a:t>
            </a:r>
            <a:r>
              <a:rPr lang="fa-IR" sz="2400" b="1" dirty="0">
                <a:solidFill>
                  <a:srgbClr val="FFFF00"/>
                </a:solidFill>
              </a:rPr>
              <a:t>فلوچارت، </a:t>
            </a:r>
            <a:r>
              <a:rPr lang="en-US" sz="2400" b="1" dirty="0">
                <a:solidFill>
                  <a:srgbClr val="FFFF00"/>
                </a:solidFill>
              </a:rPr>
              <a:t>Process Model، </a:t>
            </a:r>
            <a:r>
              <a:rPr lang="fa-IR" sz="2400" b="1" dirty="0">
                <a:solidFill>
                  <a:srgbClr val="FFFF00"/>
                </a:solidFill>
              </a:rPr>
              <a:t>متودولوژی، </a:t>
            </a:r>
            <a:r>
              <a:rPr lang="en-US" sz="2400" b="1" dirty="0">
                <a:solidFill>
                  <a:srgbClr val="FFFF00"/>
                </a:solidFill>
              </a:rPr>
              <a:t>Framework</a:t>
            </a:r>
            <a:r>
              <a:rPr lang="fa-IR" sz="2400" b="1" dirty="0">
                <a:solidFill>
                  <a:srgbClr val="FFFF00"/>
                </a:solidFill>
              </a:rPr>
              <a:t> و</a:t>
            </a:r>
            <a:r>
              <a:rPr lang="en-US" sz="2400" b="1" dirty="0">
                <a:solidFill>
                  <a:srgbClr val="FFFF00"/>
                </a:solidFill>
              </a:rPr>
              <a:t>Pattern </a:t>
            </a:r>
            <a:r>
              <a:rPr lang="fa-IR" sz="2400" b="1" dirty="0">
                <a:solidFill>
                  <a:srgbClr val="FFFF00"/>
                </a:solidFill>
              </a:rPr>
              <a:t> را توضیح دهید.</a:t>
            </a:r>
            <a:endParaRPr lang="en-US" sz="2400" b="1" dirty="0">
              <a:solidFill>
                <a:srgbClr val="FFFF00"/>
              </a:solidFill>
            </a:endParaRPr>
          </a:p>
        </p:txBody>
      </p:sp>
    </p:spTree>
    <p:extLst>
      <p:ext uri="{BB962C8B-B14F-4D97-AF65-F5344CB8AC3E}">
        <p14:creationId xmlns:p14="http://schemas.microsoft.com/office/powerpoint/2010/main" val="251139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a-IR" b="1" dirty="0">
                <a:solidFill>
                  <a:srgbClr val="FFFF00"/>
                </a:solidFill>
              </a:rPr>
              <a:t>1) نرم افزار را تعریف کنید.</a:t>
            </a:r>
            <a:endParaRPr lang="en-US" b="1" dirty="0">
              <a:solidFill>
                <a:srgbClr val="FFFF00"/>
              </a:solidFill>
            </a:endParaRPr>
          </a:p>
        </p:txBody>
      </p:sp>
      <p:sp>
        <p:nvSpPr>
          <p:cNvPr id="3" name="Content Placeholder 2"/>
          <p:cNvSpPr>
            <a:spLocks noGrp="1"/>
          </p:cNvSpPr>
          <p:nvPr>
            <p:ph idx="1"/>
          </p:nvPr>
        </p:nvSpPr>
        <p:spPr>
          <a:xfrm>
            <a:off x="539552" y="1700808"/>
            <a:ext cx="8267898" cy="4241205"/>
          </a:xfrm>
        </p:spPr>
        <p:txBody>
          <a:bodyPr/>
          <a:lstStyle/>
          <a:p>
            <a:r>
              <a:rPr lang="fa-IR" dirty="0"/>
              <a:t> </a:t>
            </a:r>
            <a:r>
              <a:rPr lang="fa-IR" b="1" u="sng" dirty="0">
                <a:solidFill>
                  <a:srgbClr val="00B0F0"/>
                </a:solidFill>
              </a:rPr>
              <a:t>بر اساس کتاب پرسمن:</a:t>
            </a:r>
          </a:p>
          <a:p>
            <a:r>
              <a:rPr lang="fa-IR" dirty="0"/>
              <a:t>نرم افزار محصولی است که مهندس های نرم افزار آن را طراحی و تولید می کنند.</a:t>
            </a:r>
          </a:p>
          <a:p>
            <a:pPr lvl="1"/>
            <a:r>
              <a:rPr lang="fa-IR" dirty="0"/>
              <a:t>این محصول می تواند در دستگاه های متنوعی و با اندازه ها و ساختار های گوناگون به اجرا در بیایند. این محصول شامل کد های نرم افزاری یا نمودار ها و جدول ها است. این بخش ها خود میتوانند مشتمل بر متن و ارقام باشند ولی نمایش تصویری هم دارند.</a:t>
            </a:r>
          </a:p>
          <a:p>
            <a:r>
              <a:rPr lang="fa-IR" dirty="0"/>
              <a:t>نرم افزار دستوراتی است که در صورت به اجرا در آمدن کارکرد ها و ویژگی های مورد نیاز را با بهره وری مهیا می کند.</a:t>
            </a:r>
          </a:p>
          <a:p>
            <a:endParaRPr lang="fa-IR" dirty="0"/>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2</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1845274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a-IR" sz="2000" b="1" u="sng" dirty="0">
                <a:solidFill>
                  <a:srgbClr val="34CC38"/>
                </a:solidFill>
              </a:rPr>
              <a:t>اعتبار سنجی نرم افزار</a:t>
            </a:r>
          </a:p>
          <a:p>
            <a:pPr lvl="1"/>
            <a:r>
              <a:rPr lang="fa-IR" dirty="0"/>
              <a:t>که در آن نرم افزار</a:t>
            </a:r>
            <a:r>
              <a:rPr lang="en-US" dirty="0"/>
              <a:t> </a:t>
            </a:r>
            <a:r>
              <a:rPr lang="fa-IR" dirty="0"/>
              <a:t>تست و بررسی می شود تا اطمینان حاصل شود که این چیزی است که مشتری نیاز دارد. </a:t>
            </a:r>
          </a:p>
          <a:p>
            <a:r>
              <a:rPr lang="fa-IR" sz="2000" b="1" u="sng" dirty="0">
                <a:solidFill>
                  <a:srgbClr val="34CC38"/>
                </a:solidFill>
              </a:rPr>
              <a:t>تکامل نرم افزار</a:t>
            </a:r>
          </a:p>
          <a:p>
            <a:pPr lvl="1"/>
            <a:r>
              <a:rPr lang="fa-IR" dirty="0"/>
              <a:t>که در آن در نرم افزار تغییراتی که مورد نیاز و مفید برای کاربران و بازار است صورت می گیرد.</a:t>
            </a:r>
          </a:p>
          <a:p>
            <a:endParaRPr lang="en-US" dirty="0"/>
          </a:p>
          <a:p>
            <a:endParaRPr lang="en-US" dirty="0"/>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20</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
        <p:nvSpPr>
          <p:cNvPr id="8" name="Title 1">
            <a:extLst>
              <a:ext uri="{FF2B5EF4-FFF2-40B4-BE49-F238E27FC236}">
                <a16:creationId xmlns:a16="http://schemas.microsoft.com/office/drawing/2014/main" id="{D29B70EF-9704-4836-9F52-5B8528443AF8}"/>
              </a:ext>
            </a:extLst>
          </p:cNvPr>
          <p:cNvSpPr txBox="1">
            <a:spLocks/>
          </p:cNvSpPr>
          <p:nvPr/>
        </p:nvSpPr>
        <p:spPr bwMode="auto">
          <a:xfrm>
            <a:off x="1522413" y="454025"/>
            <a:ext cx="63706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1" eaLnBrk="0" fontAlgn="base" hangingPunct="0">
              <a:spcBef>
                <a:spcPct val="0"/>
              </a:spcBef>
              <a:spcAft>
                <a:spcPct val="0"/>
              </a:spcAft>
              <a:defRPr sz="3600">
                <a:solidFill>
                  <a:schemeClr val="tx2"/>
                </a:solidFill>
                <a:latin typeface="+mj-lt"/>
                <a:ea typeface="+mj-ea"/>
                <a:cs typeface="+mj-cs"/>
              </a:defRPr>
            </a:lvl1pPr>
            <a:lvl2pPr algn="r" rtl="1" eaLnBrk="0" fontAlgn="base" hangingPunct="0">
              <a:spcBef>
                <a:spcPct val="0"/>
              </a:spcBef>
              <a:spcAft>
                <a:spcPct val="0"/>
              </a:spcAft>
              <a:defRPr sz="3600">
                <a:solidFill>
                  <a:schemeClr val="tx2"/>
                </a:solidFill>
                <a:latin typeface="Times New Roman" pitchFamily="18" charset="0"/>
                <a:cs typeface="Nazanin" pitchFamily="2" charset="-78"/>
              </a:defRPr>
            </a:lvl2pPr>
            <a:lvl3pPr algn="r" rtl="1" eaLnBrk="0" fontAlgn="base" hangingPunct="0">
              <a:spcBef>
                <a:spcPct val="0"/>
              </a:spcBef>
              <a:spcAft>
                <a:spcPct val="0"/>
              </a:spcAft>
              <a:defRPr sz="3600">
                <a:solidFill>
                  <a:schemeClr val="tx2"/>
                </a:solidFill>
                <a:latin typeface="Times New Roman" pitchFamily="18" charset="0"/>
                <a:cs typeface="Nazanin" pitchFamily="2" charset="-78"/>
              </a:defRPr>
            </a:lvl3pPr>
            <a:lvl4pPr algn="r" rtl="1" eaLnBrk="0" fontAlgn="base" hangingPunct="0">
              <a:spcBef>
                <a:spcPct val="0"/>
              </a:spcBef>
              <a:spcAft>
                <a:spcPct val="0"/>
              </a:spcAft>
              <a:defRPr sz="3600">
                <a:solidFill>
                  <a:schemeClr val="tx2"/>
                </a:solidFill>
                <a:latin typeface="Times New Roman" pitchFamily="18" charset="0"/>
                <a:cs typeface="Nazanin" pitchFamily="2" charset="-78"/>
              </a:defRPr>
            </a:lvl4pPr>
            <a:lvl5pPr algn="r" rtl="1" eaLnBrk="0" fontAlgn="base" hangingPunct="0">
              <a:spcBef>
                <a:spcPct val="0"/>
              </a:spcBef>
              <a:spcAft>
                <a:spcPct val="0"/>
              </a:spcAft>
              <a:defRPr sz="3600">
                <a:solidFill>
                  <a:schemeClr val="tx2"/>
                </a:solidFill>
                <a:latin typeface="Times New Roman" pitchFamily="18" charset="0"/>
                <a:cs typeface="Nazanin" pitchFamily="2" charset="-78"/>
              </a:defRPr>
            </a:lvl5pPr>
            <a:lvl6pPr marL="457200" algn="r" rtl="1" fontAlgn="base">
              <a:spcBef>
                <a:spcPct val="0"/>
              </a:spcBef>
              <a:spcAft>
                <a:spcPct val="0"/>
              </a:spcAft>
              <a:defRPr sz="3600">
                <a:solidFill>
                  <a:schemeClr val="tx2"/>
                </a:solidFill>
                <a:latin typeface="Times New Roman" pitchFamily="18" charset="0"/>
                <a:cs typeface="Nazanin" pitchFamily="2" charset="-78"/>
              </a:defRPr>
            </a:lvl6pPr>
            <a:lvl7pPr marL="914400" algn="r" rtl="1" fontAlgn="base">
              <a:spcBef>
                <a:spcPct val="0"/>
              </a:spcBef>
              <a:spcAft>
                <a:spcPct val="0"/>
              </a:spcAft>
              <a:defRPr sz="3600">
                <a:solidFill>
                  <a:schemeClr val="tx2"/>
                </a:solidFill>
                <a:latin typeface="Times New Roman" pitchFamily="18" charset="0"/>
                <a:cs typeface="Nazanin" pitchFamily="2" charset="-78"/>
              </a:defRPr>
            </a:lvl7pPr>
            <a:lvl8pPr marL="1371600" algn="r" rtl="1" fontAlgn="base">
              <a:spcBef>
                <a:spcPct val="0"/>
              </a:spcBef>
              <a:spcAft>
                <a:spcPct val="0"/>
              </a:spcAft>
              <a:defRPr sz="3600">
                <a:solidFill>
                  <a:schemeClr val="tx2"/>
                </a:solidFill>
                <a:latin typeface="Times New Roman" pitchFamily="18" charset="0"/>
                <a:cs typeface="Nazanin" pitchFamily="2" charset="-78"/>
              </a:defRPr>
            </a:lvl8pPr>
            <a:lvl9pPr marL="1828800" algn="r" rtl="1" fontAlgn="base">
              <a:spcBef>
                <a:spcPct val="0"/>
              </a:spcBef>
              <a:spcAft>
                <a:spcPct val="0"/>
              </a:spcAft>
              <a:defRPr sz="3600">
                <a:solidFill>
                  <a:schemeClr val="tx2"/>
                </a:solidFill>
                <a:latin typeface="Times New Roman" pitchFamily="18" charset="0"/>
                <a:cs typeface="Nazanin" pitchFamily="2" charset="-78"/>
              </a:defRPr>
            </a:lvl9pPr>
          </a:lstStyle>
          <a:p>
            <a:r>
              <a:rPr lang="fa-IR" sz="2400" b="1" kern="0">
                <a:solidFill>
                  <a:srgbClr val="FFFF00"/>
                </a:solidFill>
              </a:rPr>
              <a:t>5) تفاوت </a:t>
            </a:r>
            <a:r>
              <a:rPr lang="en-US" sz="2400" b="1" kern="0">
                <a:solidFill>
                  <a:srgbClr val="FFFF00"/>
                </a:solidFill>
              </a:rPr>
              <a:t>Life cycle، Roadmap، </a:t>
            </a:r>
            <a:r>
              <a:rPr lang="fa-IR" sz="2400" b="1" kern="0">
                <a:solidFill>
                  <a:srgbClr val="FFFF00"/>
                </a:solidFill>
              </a:rPr>
              <a:t>فلوچارت، </a:t>
            </a:r>
            <a:r>
              <a:rPr lang="en-US" sz="2400" b="1" kern="0">
                <a:solidFill>
                  <a:srgbClr val="FFFF00"/>
                </a:solidFill>
              </a:rPr>
              <a:t>Process Model، </a:t>
            </a:r>
            <a:r>
              <a:rPr lang="fa-IR" sz="2400" b="1" kern="0">
                <a:solidFill>
                  <a:srgbClr val="FFFF00"/>
                </a:solidFill>
              </a:rPr>
              <a:t>متودولوژی، </a:t>
            </a:r>
            <a:r>
              <a:rPr lang="en-US" sz="2400" b="1" kern="0">
                <a:solidFill>
                  <a:srgbClr val="FFFF00"/>
                </a:solidFill>
              </a:rPr>
              <a:t>Framework</a:t>
            </a:r>
            <a:r>
              <a:rPr lang="fa-IR" sz="2400" b="1" kern="0">
                <a:solidFill>
                  <a:srgbClr val="FFFF00"/>
                </a:solidFill>
              </a:rPr>
              <a:t> و</a:t>
            </a:r>
            <a:r>
              <a:rPr lang="en-US" sz="2400" b="1" kern="0">
                <a:solidFill>
                  <a:srgbClr val="FFFF00"/>
                </a:solidFill>
              </a:rPr>
              <a:t>Pattern </a:t>
            </a:r>
            <a:r>
              <a:rPr lang="fa-IR" sz="2400" b="1" kern="0">
                <a:solidFill>
                  <a:srgbClr val="FFFF00"/>
                </a:solidFill>
              </a:rPr>
              <a:t> را توضیح دهید.</a:t>
            </a:r>
            <a:endParaRPr lang="en-US" sz="2400" b="1" kern="0" dirty="0">
              <a:solidFill>
                <a:srgbClr val="FFFF00"/>
              </a:solidFill>
            </a:endParaRPr>
          </a:p>
        </p:txBody>
      </p:sp>
    </p:spTree>
    <p:extLst>
      <p:ext uri="{BB962C8B-B14F-4D97-AF65-F5344CB8AC3E}">
        <p14:creationId xmlns:p14="http://schemas.microsoft.com/office/powerpoint/2010/main" val="307626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738" y="1827213"/>
            <a:ext cx="8308726" cy="4114800"/>
          </a:xfrm>
        </p:spPr>
        <p:txBody>
          <a:bodyPr/>
          <a:lstStyle/>
          <a:p>
            <a:r>
              <a:rPr lang="en-US" sz="2400" b="1" u="sng" dirty="0">
                <a:solidFill>
                  <a:schemeClr val="accent6"/>
                </a:solidFill>
              </a:rPr>
              <a:t>PROCESS PATTERNS</a:t>
            </a:r>
            <a:r>
              <a:rPr lang="fa-IR" sz="2400" b="1" u="sng" dirty="0">
                <a:solidFill>
                  <a:schemeClr val="accent6"/>
                </a:solidFill>
              </a:rPr>
              <a:t>:</a:t>
            </a:r>
          </a:p>
          <a:p>
            <a:r>
              <a:rPr lang="fa-IR" sz="2400" dirty="0"/>
              <a:t>یک الگوی فرآیند یک مسئله مربوط به فرآیند را توصیف می کند که در حین کار مهندسی نرم افزار با آن روبرو می شوید، محیطی را که در آن مشکل وجود دارد را مشخص می کند و یک یا چند راه حل اثبات شده برای مشکل را پیشنهاد می کند.</a:t>
            </a:r>
          </a:p>
          <a:p>
            <a:r>
              <a:rPr lang="en-US" sz="2400" b="1" u="sng" dirty="0">
                <a:solidFill>
                  <a:schemeClr val="accent6"/>
                </a:solidFill>
              </a:rPr>
              <a:t>RoadMap</a:t>
            </a:r>
            <a:r>
              <a:rPr lang="fa-IR" sz="2400" b="1" u="sng" dirty="0">
                <a:solidFill>
                  <a:schemeClr val="accent6"/>
                </a:solidFill>
              </a:rPr>
              <a:t>: </a:t>
            </a:r>
          </a:p>
          <a:p>
            <a:pPr marL="0" indent="0">
              <a:buNone/>
            </a:pPr>
            <a:r>
              <a:rPr lang="fa-IR" sz="2400" dirty="0"/>
              <a:t>نقشه راه یک شبیه سازی تصویری از این که چه فعالیت ها و عمل هایی لازم است انجام شود. این سند به اعضای تیم کمک می کند تا به اهداف دست پیدا کنند.</a:t>
            </a:r>
          </a:p>
          <a:p>
            <a:pPr marL="0" indent="0">
              <a:buNone/>
            </a:pPr>
            <a:r>
              <a:rPr lang="fa-IR" sz="2400" dirty="0"/>
              <a:t>نقشه راه مثل </a:t>
            </a:r>
            <a:r>
              <a:rPr lang="en-US" sz="2400" dirty="0"/>
              <a:t>GPS</a:t>
            </a:r>
            <a:r>
              <a:rPr lang="fa-IR" sz="2400" dirty="0"/>
              <a:t> ما را در رسیدن به هدف به صورت مقطع به مقطع با کمک وقایع نشانه راهنمایی می کند.</a:t>
            </a:r>
          </a:p>
          <a:p>
            <a:pPr marL="0" indent="0">
              <a:buNone/>
            </a:pPr>
            <a:r>
              <a:rPr lang="fa-IR" sz="2400" dirty="0"/>
              <a:t>نقشه راه برنامه های کوتاه مدت و بلند مدت را در خود دارد و...</a:t>
            </a:r>
          </a:p>
          <a:p>
            <a:endParaRPr lang="en-US" sz="2400" dirty="0"/>
          </a:p>
          <a:p>
            <a:endParaRPr lang="en-US" sz="2400"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21</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
        <p:nvSpPr>
          <p:cNvPr id="8" name="Title 1">
            <a:extLst>
              <a:ext uri="{FF2B5EF4-FFF2-40B4-BE49-F238E27FC236}">
                <a16:creationId xmlns:a16="http://schemas.microsoft.com/office/drawing/2014/main" id="{EDC916DD-E765-4BE9-ABA3-39151E007BA6}"/>
              </a:ext>
            </a:extLst>
          </p:cNvPr>
          <p:cNvSpPr txBox="1">
            <a:spLocks/>
          </p:cNvSpPr>
          <p:nvPr/>
        </p:nvSpPr>
        <p:spPr bwMode="auto">
          <a:xfrm>
            <a:off x="1522413" y="454025"/>
            <a:ext cx="63706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1" eaLnBrk="0" fontAlgn="base" hangingPunct="0">
              <a:spcBef>
                <a:spcPct val="0"/>
              </a:spcBef>
              <a:spcAft>
                <a:spcPct val="0"/>
              </a:spcAft>
              <a:defRPr sz="3600">
                <a:solidFill>
                  <a:schemeClr val="tx2"/>
                </a:solidFill>
                <a:latin typeface="+mj-lt"/>
                <a:ea typeface="+mj-ea"/>
                <a:cs typeface="+mj-cs"/>
              </a:defRPr>
            </a:lvl1pPr>
            <a:lvl2pPr algn="r" rtl="1" eaLnBrk="0" fontAlgn="base" hangingPunct="0">
              <a:spcBef>
                <a:spcPct val="0"/>
              </a:spcBef>
              <a:spcAft>
                <a:spcPct val="0"/>
              </a:spcAft>
              <a:defRPr sz="3600">
                <a:solidFill>
                  <a:schemeClr val="tx2"/>
                </a:solidFill>
                <a:latin typeface="Times New Roman" pitchFamily="18" charset="0"/>
                <a:cs typeface="Nazanin" pitchFamily="2" charset="-78"/>
              </a:defRPr>
            </a:lvl2pPr>
            <a:lvl3pPr algn="r" rtl="1" eaLnBrk="0" fontAlgn="base" hangingPunct="0">
              <a:spcBef>
                <a:spcPct val="0"/>
              </a:spcBef>
              <a:spcAft>
                <a:spcPct val="0"/>
              </a:spcAft>
              <a:defRPr sz="3600">
                <a:solidFill>
                  <a:schemeClr val="tx2"/>
                </a:solidFill>
                <a:latin typeface="Times New Roman" pitchFamily="18" charset="0"/>
                <a:cs typeface="Nazanin" pitchFamily="2" charset="-78"/>
              </a:defRPr>
            </a:lvl3pPr>
            <a:lvl4pPr algn="r" rtl="1" eaLnBrk="0" fontAlgn="base" hangingPunct="0">
              <a:spcBef>
                <a:spcPct val="0"/>
              </a:spcBef>
              <a:spcAft>
                <a:spcPct val="0"/>
              </a:spcAft>
              <a:defRPr sz="3600">
                <a:solidFill>
                  <a:schemeClr val="tx2"/>
                </a:solidFill>
                <a:latin typeface="Times New Roman" pitchFamily="18" charset="0"/>
                <a:cs typeface="Nazanin" pitchFamily="2" charset="-78"/>
              </a:defRPr>
            </a:lvl4pPr>
            <a:lvl5pPr algn="r" rtl="1" eaLnBrk="0" fontAlgn="base" hangingPunct="0">
              <a:spcBef>
                <a:spcPct val="0"/>
              </a:spcBef>
              <a:spcAft>
                <a:spcPct val="0"/>
              </a:spcAft>
              <a:defRPr sz="3600">
                <a:solidFill>
                  <a:schemeClr val="tx2"/>
                </a:solidFill>
                <a:latin typeface="Times New Roman" pitchFamily="18" charset="0"/>
                <a:cs typeface="Nazanin" pitchFamily="2" charset="-78"/>
              </a:defRPr>
            </a:lvl5pPr>
            <a:lvl6pPr marL="457200" algn="r" rtl="1" fontAlgn="base">
              <a:spcBef>
                <a:spcPct val="0"/>
              </a:spcBef>
              <a:spcAft>
                <a:spcPct val="0"/>
              </a:spcAft>
              <a:defRPr sz="3600">
                <a:solidFill>
                  <a:schemeClr val="tx2"/>
                </a:solidFill>
                <a:latin typeface="Times New Roman" pitchFamily="18" charset="0"/>
                <a:cs typeface="Nazanin" pitchFamily="2" charset="-78"/>
              </a:defRPr>
            </a:lvl6pPr>
            <a:lvl7pPr marL="914400" algn="r" rtl="1" fontAlgn="base">
              <a:spcBef>
                <a:spcPct val="0"/>
              </a:spcBef>
              <a:spcAft>
                <a:spcPct val="0"/>
              </a:spcAft>
              <a:defRPr sz="3600">
                <a:solidFill>
                  <a:schemeClr val="tx2"/>
                </a:solidFill>
                <a:latin typeface="Times New Roman" pitchFamily="18" charset="0"/>
                <a:cs typeface="Nazanin" pitchFamily="2" charset="-78"/>
              </a:defRPr>
            </a:lvl7pPr>
            <a:lvl8pPr marL="1371600" algn="r" rtl="1" fontAlgn="base">
              <a:spcBef>
                <a:spcPct val="0"/>
              </a:spcBef>
              <a:spcAft>
                <a:spcPct val="0"/>
              </a:spcAft>
              <a:defRPr sz="3600">
                <a:solidFill>
                  <a:schemeClr val="tx2"/>
                </a:solidFill>
                <a:latin typeface="Times New Roman" pitchFamily="18" charset="0"/>
                <a:cs typeface="Nazanin" pitchFamily="2" charset="-78"/>
              </a:defRPr>
            </a:lvl8pPr>
            <a:lvl9pPr marL="1828800" algn="r" rtl="1" fontAlgn="base">
              <a:spcBef>
                <a:spcPct val="0"/>
              </a:spcBef>
              <a:spcAft>
                <a:spcPct val="0"/>
              </a:spcAft>
              <a:defRPr sz="3600">
                <a:solidFill>
                  <a:schemeClr val="tx2"/>
                </a:solidFill>
                <a:latin typeface="Times New Roman" pitchFamily="18" charset="0"/>
                <a:cs typeface="Nazanin" pitchFamily="2" charset="-78"/>
              </a:defRPr>
            </a:lvl9pPr>
          </a:lstStyle>
          <a:p>
            <a:r>
              <a:rPr lang="fa-IR" sz="2400" b="1" kern="0">
                <a:solidFill>
                  <a:srgbClr val="FFFF00"/>
                </a:solidFill>
              </a:rPr>
              <a:t>5) تفاوت </a:t>
            </a:r>
            <a:r>
              <a:rPr lang="en-US" sz="2400" b="1" kern="0">
                <a:solidFill>
                  <a:srgbClr val="FFFF00"/>
                </a:solidFill>
              </a:rPr>
              <a:t>Life cycle، Roadmap، </a:t>
            </a:r>
            <a:r>
              <a:rPr lang="fa-IR" sz="2400" b="1" kern="0">
                <a:solidFill>
                  <a:srgbClr val="FFFF00"/>
                </a:solidFill>
              </a:rPr>
              <a:t>فلوچارت، </a:t>
            </a:r>
            <a:r>
              <a:rPr lang="en-US" sz="2400" b="1" kern="0">
                <a:solidFill>
                  <a:srgbClr val="FFFF00"/>
                </a:solidFill>
              </a:rPr>
              <a:t>Process Model، </a:t>
            </a:r>
            <a:r>
              <a:rPr lang="fa-IR" sz="2400" b="1" kern="0">
                <a:solidFill>
                  <a:srgbClr val="FFFF00"/>
                </a:solidFill>
              </a:rPr>
              <a:t>متودولوژی، </a:t>
            </a:r>
            <a:r>
              <a:rPr lang="en-US" sz="2400" b="1" kern="0">
                <a:solidFill>
                  <a:srgbClr val="FFFF00"/>
                </a:solidFill>
              </a:rPr>
              <a:t>Framework</a:t>
            </a:r>
            <a:r>
              <a:rPr lang="fa-IR" sz="2400" b="1" kern="0">
                <a:solidFill>
                  <a:srgbClr val="FFFF00"/>
                </a:solidFill>
              </a:rPr>
              <a:t> و</a:t>
            </a:r>
            <a:r>
              <a:rPr lang="en-US" sz="2400" b="1" kern="0">
                <a:solidFill>
                  <a:srgbClr val="FFFF00"/>
                </a:solidFill>
              </a:rPr>
              <a:t>Pattern </a:t>
            </a:r>
            <a:r>
              <a:rPr lang="fa-IR" sz="2400" b="1" kern="0">
                <a:solidFill>
                  <a:srgbClr val="FFFF00"/>
                </a:solidFill>
              </a:rPr>
              <a:t> را توضیح دهید.</a:t>
            </a:r>
            <a:endParaRPr lang="en-US" sz="2400" b="1" kern="0" dirty="0">
              <a:solidFill>
                <a:srgbClr val="FFFF00"/>
              </a:solidFill>
            </a:endParaRPr>
          </a:p>
        </p:txBody>
      </p:sp>
    </p:spTree>
    <p:extLst>
      <p:ext uri="{BB962C8B-B14F-4D97-AF65-F5344CB8AC3E}">
        <p14:creationId xmlns:p14="http://schemas.microsoft.com/office/powerpoint/2010/main" val="56440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a-IR" dirty="0">
                <a:solidFill>
                  <a:schemeClr val="accent6"/>
                </a:solidFill>
              </a:rPr>
              <a:t>مدل فرآیند </a:t>
            </a:r>
            <a:r>
              <a:rPr lang="fa-IR" dirty="0"/>
              <a:t>نرم افزاري : کلیه ی</a:t>
            </a:r>
            <a:r>
              <a:rPr lang="en-US" dirty="0"/>
              <a:t> </a:t>
            </a:r>
            <a:r>
              <a:rPr lang="fa-IR" dirty="0"/>
              <a:t>مراحل قابل پیش بینی که یک نقشه ي کلی براي تولید یک</a:t>
            </a:r>
            <a:r>
              <a:rPr lang="en-US" dirty="0"/>
              <a:t> </a:t>
            </a:r>
            <a:r>
              <a:rPr lang="fa-IR" dirty="0"/>
              <a:t>سیستم با کیفیت بالا باید طی شود.</a:t>
            </a:r>
            <a:br>
              <a:rPr lang="fa-IR" dirty="0"/>
            </a:br>
            <a:r>
              <a:rPr lang="fa-IR" dirty="0"/>
              <a:t>در واقع فرآیند نرم افزاري از دیدگاه فنی چارچوبی براي اعمال مورد نیاز جهت ساختن نرم افزار است. فرایند نرم افزار روش</a:t>
            </a:r>
            <a:r>
              <a:rPr lang="en-US" dirty="0"/>
              <a:t> </a:t>
            </a:r>
            <a:r>
              <a:rPr lang="fa-IR" dirty="0"/>
              <a:t>مهندسی را مشخص می کند.</a:t>
            </a:r>
            <a:br>
              <a:rPr lang="fa-IR" dirty="0"/>
            </a:br>
            <a:br>
              <a:rPr lang="fa-IR" dirty="0"/>
            </a:br>
            <a:endParaRPr lang="en-US" dirty="0"/>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22</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
        <p:nvSpPr>
          <p:cNvPr id="8" name="Title 1">
            <a:extLst>
              <a:ext uri="{FF2B5EF4-FFF2-40B4-BE49-F238E27FC236}">
                <a16:creationId xmlns:a16="http://schemas.microsoft.com/office/drawing/2014/main" id="{E9C4A722-394C-47F6-9D4D-3FF43116E363}"/>
              </a:ext>
            </a:extLst>
          </p:cNvPr>
          <p:cNvSpPr txBox="1">
            <a:spLocks/>
          </p:cNvSpPr>
          <p:nvPr/>
        </p:nvSpPr>
        <p:spPr bwMode="auto">
          <a:xfrm>
            <a:off x="1522413" y="454025"/>
            <a:ext cx="63706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1" eaLnBrk="0" fontAlgn="base" hangingPunct="0">
              <a:spcBef>
                <a:spcPct val="0"/>
              </a:spcBef>
              <a:spcAft>
                <a:spcPct val="0"/>
              </a:spcAft>
              <a:defRPr sz="3600">
                <a:solidFill>
                  <a:schemeClr val="tx2"/>
                </a:solidFill>
                <a:latin typeface="+mj-lt"/>
                <a:ea typeface="+mj-ea"/>
                <a:cs typeface="+mj-cs"/>
              </a:defRPr>
            </a:lvl1pPr>
            <a:lvl2pPr algn="r" rtl="1" eaLnBrk="0" fontAlgn="base" hangingPunct="0">
              <a:spcBef>
                <a:spcPct val="0"/>
              </a:spcBef>
              <a:spcAft>
                <a:spcPct val="0"/>
              </a:spcAft>
              <a:defRPr sz="3600">
                <a:solidFill>
                  <a:schemeClr val="tx2"/>
                </a:solidFill>
                <a:latin typeface="Times New Roman" pitchFamily="18" charset="0"/>
                <a:cs typeface="Nazanin" pitchFamily="2" charset="-78"/>
              </a:defRPr>
            </a:lvl2pPr>
            <a:lvl3pPr algn="r" rtl="1" eaLnBrk="0" fontAlgn="base" hangingPunct="0">
              <a:spcBef>
                <a:spcPct val="0"/>
              </a:spcBef>
              <a:spcAft>
                <a:spcPct val="0"/>
              </a:spcAft>
              <a:defRPr sz="3600">
                <a:solidFill>
                  <a:schemeClr val="tx2"/>
                </a:solidFill>
                <a:latin typeface="Times New Roman" pitchFamily="18" charset="0"/>
                <a:cs typeface="Nazanin" pitchFamily="2" charset="-78"/>
              </a:defRPr>
            </a:lvl3pPr>
            <a:lvl4pPr algn="r" rtl="1" eaLnBrk="0" fontAlgn="base" hangingPunct="0">
              <a:spcBef>
                <a:spcPct val="0"/>
              </a:spcBef>
              <a:spcAft>
                <a:spcPct val="0"/>
              </a:spcAft>
              <a:defRPr sz="3600">
                <a:solidFill>
                  <a:schemeClr val="tx2"/>
                </a:solidFill>
                <a:latin typeface="Times New Roman" pitchFamily="18" charset="0"/>
                <a:cs typeface="Nazanin" pitchFamily="2" charset="-78"/>
              </a:defRPr>
            </a:lvl4pPr>
            <a:lvl5pPr algn="r" rtl="1" eaLnBrk="0" fontAlgn="base" hangingPunct="0">
              <a:spcBef>
                <a:spcPct val="0"/>
              </a:spcBef>
              <a:spcAft>
                <a:spcPct val="0"/>
              </a:spcAft>
              <a:defRPr sz="3600">
                <a:solidFill>
                  <a:schemeClr val="tx2"/>
                </a:solidFill>
                <a:latin typeface="Times New Roman" pitchFamily="18" charset="0"/>
                <a:cs typeface="Nazanin" pitchFamily="2" charset="-78"/>
              </a:defRPr>
            </a:lvl5pPr>
            <a:lvl6pPr marL="457200" algn="r" rtl="1" fontAlgn="base">
              <a:spcBef>
                <a:spcPct val="0"/>
              </a:spcBef>
              <a:spcAft>
                <a:spcPct val="0"/>
              </a:spcAft>
              <a:defRPr sz="3600">
                <a:solidFill>
                  <a:schemeClr val="tx2"/>
                </a:solidFill>
                <a:latin typeface="Times New Roman" pitchFamily="18" charset="0"/>
                <a:cs typeface="Nazanin" pitchFamily="2" charset="-78"/>
              </a:defRPr>
            </a:lvl6pPr>
            <a:lvl7pPr marL="914400" algn="r" rtl="1" fontAlgn="base">
              <a:spcBef>
                <a:spcPct val="0"/>
              </a:spcBef>
              <a:spcAft>
                <a:spcPct val="0"/>
              </a:spcAft>
              <a:defRPr sz="3600">
                <a:solidFill>
                  <a:schemeClr val="tx2"/>
                </a:solidFill>
                <a:latin typeface="Times New Roman" pitchFamily="18" charset="0"/>
                <a:cs typeface="Nazanin" pitchFamily="2" charset="-78"/>
              </a:defRPr>
            </a:lvl7pPr>
            <a:lvl8pPr marL="1371600" algn="r" rtl="1" fontAlgn="base">
              <a:spcBef>
                <a:spcPct val="0"/>
              </a:spcBef>
              <a:spcAft>
                <a:spcPct val="0"/>
              </a:spcAft>
              <a:defRPr sz="3600">
                <a:solidFill>
                  <a:schemeClr val="tx2"/>
                </a:solidFill>
                <a:latin typeface="Times New Roman" pitchFamily="18" charset="0"/>
                <a:cs typeface="Nazanin" pitchFamily="2" charset="-78"/>
              </a:defRPr>
            </a:lvl8pPr>
            <a:lvl9pPr marL="1828800" algn="r" rtl="1" fontAlgn="base">
              <a:spcBef>
                <a:spcPct val="0"/>
              </a:spcBef>
              <a:spcAft>
                <a:spcPct val="0"/>
              </a:spcAft>
              <a:defRPr sz="3600">
                <a:solidFill>
                  <a:schemeClr val="tx2"/>
                </a:solidFill>
                <a:latin typeface="Times New Roman" pitchFamily="18" charset="0"/>
                <a:cs typeface="Nazanin" pitchFamily="2" charset="-78"/>
              </a:defRPr>
            </a:lvl9pPr>
          </a:lstStyle>
          <a:p>
            <a:r>
              <a:rPr lang="fa-IR" sz="2400" b="1" kern="0">
                <a:solidFill>
                  <a:srgbClr val="FFFF00"/>
                </a:solidFill>
              </a:rPr>
              <a:t>5) تفاوت </a:t>
            </a:r>
            <a:r>
              <a:rPr lang="en-US" sz="2400" b="1" kern="0">
                <a:solidFill>
                  <a:srgbClr val="FFFF00"/>
                </a:solidFill>
              </a:rPr>
              <a:t>Life cycle، Roadmap، </a:t>
            </a:r>
            <a:r>
              <a:rPr lang="fa-IR" sz="2400" b="1" kern="0">
                <a:solidFill>
                  <a:srgbClr val="FFFF00"/>
                </a:solidFill>
              </a:rPr>
              <a:t>فلوچارت، </a:t>
            </a:r>
            <a:r>
              <a:rPr lang="en-US" sz="2400" b="1" kern="0">
                <a:solidFill>
                  <a:srgbClr val="FFFF00"/>
                </a:solidFill>
              </a:rPr>
              <a:t>Process Model، </a:t>
            </a:r>
            <a:r>
              <a:rPr lang="fa-IR" sz="2400" b="1" kern="0">
                <a:solidFill>
                  <a:srgbClr val="FFFF00"/>
                </a:solidFill>
              </a:rPr>
              <a:t>متودولوژی، </a:t>
            </a:r>
            <a:r>
              <a:rPr lang="en-US" sz="2400" b="1" kern="0">
                <a:solidFill>
                  <a:srgbClr val="FFFF00"/>
                </a:solidFill>
              </a:rPr>
              <a:t>Framework</a:t>
            </a:r>
            <a:r>
              <a:rPr lang="fa-IR" sz="2400" b="1" kern="0">
                <a:solidFill>
                  <a:srgbClr val="FFFF00"/>
                </a:solidFill>
              </a:rPr>
              <a:t> و</a:t>
            </a:r>
            <a:r>
              <a:rPr lang="en-US" sz="2400" b="1" kern="0">
                <a:solidFill>
                  <a:srgbClr val="FFFF00"/>
                </a:solidFill>
              </a:rPr>
              <a:t>Pattern </a:t>
            </a:r>
            <a:r>
              <a:rPr lang="fa-IR" sz="2400" b="1" kern="0">
                <a:solidFill>
                  <a:srgbClr val="FFFF00"/>
                </a:solidFill>
              </a:rPr>
              <a:t> را توضیح دهید.</a:t>
            </a:r>
            <a:endParaRPr lang="en-US" sz="2400" b="1" kern="0" dirty="0">
              <a:solidFill>
                <a:srgbClr val="FFFF00"/>
              </a:solidFill>
            </a:endParaRPr>
          </a:p>
        </p:txBody>
      </p:sp>
    </p:spTree>
    <p:extLst>
      <p:ext uri="{BB962C8B-B14F-4D97-AF65-F5344CB8AC3E}">
        <p14:creationId xmlns:p14="http://schemas.microsoft.com/office/powerpoint/2010/main" val="95060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a-IR" dirty="0">
                <a:solidFill>
                  <a:schemeClr val="accent6"/>
                </a:solidFill>
              </a:rPr>
              <a:t>چهارچوب</a:t>
            </a:r>
            <a:r>
              <a:rPr lang="fa-IR" dirty="0"/>
              <a:t> فرایند کلی برا مهندسی نرم افزار شامل پنج فعالیت می شود:</a:t>
            </a:r>
            <a:br>
              <a:rPr lang="fa-IR" dirty="0"/>
            </a:br>
            <a:r>
              <a:rPr lang="fa-IR" dirty="0"/>
              <a:t>1) ارتباطات</a:t>
            </a:r>
            <a:br>
              <a:rPr lang="fa-IR" dirty="0"/>
            </a:br>
            <a:r>
              <a:rPr lang="fa-IR" dirty="0"/>
              <a:t>2) برنامه ریزي</a:t>
            </a:r>
            <a:br>
              <a:rPr lang="fa-IR" dirty="0"/>
            </a:br>
            <a:r>
              <a:rPr lang="fa-IR" dirty="0"/>
              <a:t>3) مدل سازي</a:t>
            </a:r>
            <a:br>
              <a:rPr lang="fa-IR" dirty="0"/>
            </a:br>
            <a:r>
              <a:rPr lang="fa-IR" dirty="0"/>
              <a:t>4) ساخت</a:t>
            </a:r>
            <a:br>
              <a:rPr lang="fa-IR" dirty="0"/>
            </a:br>
            <a:r>
              <a:rPr lang="fa-IR" dirty="0"/>
              <a:t>5) استقرار </a:t>
            </a:r>
            <a:endParaRPr lang="en-US" dirty="0"/>
          </a:p>
          <a:p>
            <a:r>
              <a:rPr lang="en-US" dirty="0"/>
              <a:t>+ </a:t>
            </a:r>
            <a:r>
              <a:rPr lang="fa-IR" dirty="0"/>
              <a:t> فعالیت های چتری (پوششی)</a:t>
            </a:r>
          </a:p>
          <a:p>
            <a:pPr marL="0" indent="0">
              <a:buNone/>
            </a:pPr>
            <a:br>
              <a:rPr lang="fa-IR" dirty="0"/>
            </a:br>
            <a:endParaRPr lang="en-US" dirty="0"/>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23</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
        <p:nvSpPr>
          <p:cNvPr id="8" name="Title 1">
            <a:extLst>
              <a:ext uri="{FF2B5EF4-FFF2-40B4-BE49-F238E27FC236}">
                <a16:creationId xmlns:a16="http://schemas.microsoft.com/office/drawing/2014/main" id="{9FB1E5F7-E93F-43F9-BEC3-BCE18B9EF4A0}"/>
              </a:ext>
            </a:extLst>
          </p:cNvPr>
          <p:cNvSpPr txBox="1">
            <a:spLocks/>
          </p:cNvSpPr>
          <p:nvPr/>
        </p:nvSpPr>
        <p:spPr bwMode="auto">
          <a:xfrm>
            <a:off x="1522413" y="454025"/>
            <a:ext cx="63706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1" eaLnBrk="0" fontAlgn="base" hangingPunct="0">
              <a:spcBef>
                <a:spcPct val="0"/>
              </a:spcBef>
              <a:spcAft>
                <a:spcPct val="0"/>
              </a:spcAft>
              <a:defRPr sz="3600">
                <a:solidFill>
                  <a:schemeClr val="tx2"/>
                </a:solidFill>
                <a:latin typeface="+mj-lt"/>
                <a:ea typeface="+mj-ea"/>
                <a:cs typeface="+mj-cs"/>
              </a:defRPr>
            </a:lvl1pPr>
            <a:lvl2pPr algn="r" rtl="1" eaLnBrk="0" fontAlgn="base" hangingPunct="0">
              <a:spcBef>
                <a:spcPct val="0"/>
              </a:spcBef>
              <a:spcAft>
                <a:spcPct val="0"/>
              </a:spcAft>
              <a:defRPr sz="3600">
                <a:solidFill>
                  <a:schemeClr val="tx2"/>
                </a:solidFill>
                <a:latin typeface="Times New Roman" pitchFamily="18" charset="0"/>
                <a:cs typeface="Nazanin" pitchFamily="2" charset="-78"/>
              </a:defRPr>
            </a:lvl2pPr>
            <a:lvl3pPr algn="r" rtl="1" eaLnBrk="0" fontAlgn="base" hangingPunct="0">
              <a:spcBef>
                <a:spcPct val="0"/>
              </a:spcBef>
              <a:spcAft>
                <a:spcPct val="0"/>
              </a:spcAft>
              <a:defRPr sz="3600">
                <a:solidFill>
                  <a:schemeClr val="tx2"/>
                </a:solidFill>
                <a:latin typeface="Times New Roman" pitchFamily="18" charset="0"/>
                <a:cs typeface="Nazanin" pitchFamily="2" charset="-78"/>
              </a:defRPr>
            </a:lvl3pPr>
            <a:lvl4pPr algn="r" rtl="1" eaLnBrk="0" fontAlgn="base" hangingPunct="0">
              <a:spcBef>
                <a:spcPct val="0"/>
              </a:spcBef>
              <a:spcAft>
                <a:spcPct val="0"/>
              </a:spcAft>
              <a:defRPr sz="3600">
                <a:solidFill>
                  <a:schemeClr val="tx2"/>
                </a:solidFill>
                <a:latin typeface="Times New Roman" pitchFamily="18" charset="0"/>
                <a:cs typeface="Nazanin" pitchFamily="2" charset="-78"/>
              </a:defRPr>
            </a:lvl4pPr>
            <a:lvl5pPr algn="r" rtl="1" eaLnBrk="0" fontAlgn="base" hangingPunct="0">
              <a:spcBef>
                <a:spcPct val="0"/>
              </a:spcBef>
              <a:spcAft>
                <a:spcPct val="0"/>
              </a:spcAft>
              <a:defRPr sz="3600">
                <a:solidFill>
                  <a:schemeClr val="tx2"/>
                </a:solidFill>
                <a:latin typeface="Times New Roman" pitchFamily="18" charset="0"/>
                <a:cs typeface="Nazanin" pitchFamily="2" charset="-78"/>
              </a:defRPr>
            </a:lvl5pPr>
            <a:lvl6pPr marL="457200" algn="r" rtl="1" fontAlgn="base">
              <a:spcBef>
                <a:spcPct val="0"/>
              </a:spcBef>
              <a:spcAft>
                <a:spcPct val="0"/>
              </a:spcAft>
              <a:defRPr sz="3600">
                <a:solidFill>
                  <a:schemeClr val="tx2"/>
                </a:solidFill>
                <a:latin typeface="Times New Roman" pitchFamily="18" charset="0"/>
                <a:cs typeface="Nazanin" pitchFamily="2" charset="-78"/>
              </a:defRPr>
            </a:lvl6pPr>
            <a:lvl7pPr marL="914400" algn="r" rtl="1" fontAlgn="base">
              <a:spcBef>
                <a:spcPct val="0"/>
              </a:spcBef>
              <a:spcAft>
                <a:spcPct val="0"/>
              </a:spcAft>
              <a:defRPr sz="3600">
                <a:solidFill>
                  <a:schemeClr val="tx2"/>
                </a:solidFill>
                <a:latin typeface="Times New Roman" pitchFamily="18" charset="0"/>
                <a:cs typeface="Nazanin" pitchFamily="2" charset="-78"/>
              </a:defRPr>
            </a:lvl7pPr>
            <a:lvl8pPr marL="1371600" algn="r" rtl="1" fontAlgn="base">
              <a:spcBef>
                <a:spcPct val="0"/>
              </a:spcBef>
              <a:spcAft>
                <a:spcPct val="0"/>
              </a:spcAft>
              <a:defRPr sz="3600">
                <a:solidFill>
                  <a:schemeClr val="tx2"/>
                </a:solidFill>
                <a:latin typeface="Times New Roman" pitchFamily="18" charset="0"/>
                <a:cs typeface="Nazanin" pitchFamily="2" charset="-78"/>
              </a:defRPr>
            </a:lvl8pPr>
            <a:lvl9pPr marL="1828800" algn="r" rtl="1" fontAlgn="base">
              <a:spcBef>
                <a:spcPct val="0"/>
              </a:spcBef>
              <a:spcAft>
                <a:spcPct val="0"/>
              </a:spcAft>
              <a:defRPr sz="3600">
                <a:solidFill>
                  <a:schemeClr val="tx2"/>
                </a:solidFill>
                <a:latin typeface="Times New Roman" pitchFamily="18" charset="0"/>
                <a:cs typeface="Nazanin" pitchFamily="2" charset="-78"/>
              </a:defRPr>
            </a:lvl9pPr>
          </a:lstStyle>
          <a:p>
            <a:r>
              <a:rPr lang="fa-IR" sz="2400" b="1" kern="0">
                <a:solidFill>
                  <a:srgbClr val="FFFF00"/>
                </a:solidFill>
              </a:rPr>
              <a:t>5) تفاوت </a:t>
            </a:r>
            <a:r>
              <a:rPr lang="en-US" sz="2400" b="1" kern="0">
                <a:solidFill>
                  <a:srgbClr val="FFFF00"/>
                </a:solidFill>
              </a:rPr>
              <a:t>Life cycle، Roadmap، </a:t>
            </a:r>
            <a:r>
              <a:rPr lang="fa-IR" sz="2400" b="1" kern="0">
                <a:solidFill>
                  <a:srgbClr val="FFFF00"/>
                </a:solidFill>
              </a:rPr>
              <a:t>فلوچارت، </a:t>
            </a:r>
            <a:r>
              <a:rPr lang="en-US" sz="2400" b="1" kern="0">
                <a:solidFill>
                  <a:srgbClr val="FFFF00"/>
                </a:solidFill>
              </a:rPr>
              <a:t>Process Model، </a:t>
            </a:r>
            <a:r>
              <a:rPr lang="fa-IR" sz="2400" b="1" kern="0">
                <a:solidFill>
                  <a:srgbClr val="FFFF00"/>
                </a:solidFill>
              </a:rPr>
              <a:t>متودولوژی، </a:t>
            </a:r>
            <a:r>
              <a:rPr lang="en-US" sz="2400" b="1" kern="0">
                <a:solidFill>
                  <a:srgbClr val="FFFF00"/>
                </a:solidFill>
              </a:rPr>
              <a:t>Framework</a:t>
            </a:r>
            <a:r>
              <a:rPr lang="fa-IR" sz="2400" b="1" kern="0">
                <a:solidFill>
                  <a:srgbClr val="FFFF00"/>
                </a:solidFill>
              </a:rPr>
              <a:t> و</a:t>
            </a:r>
            <a:r>
              <a:rPr lang="en-US" sz="2400" b="1" kern="0">
                <a:solidFill>
                  <a:srgbClr val="FFFF00"/>
                </a:solidFill>
              </a:rPr>
              <a:t>Pattern </a:t>
            </a:r>
            <a:r>
              <a:rPr lang="fa-IR" sz="2400" b="1" kern="0">
                <a:solidFill>
                  <a:srgbClr val="FFFF00"/>
                </a:solidFill>
              </a:rPr>
              <a:t> را توضیح دهید.</a:t>
            </a:r>
            <a:endParaRPr lang="en-US" sz="2400" b="1" kern="0" dirty="0">
              <a:solidFill>
                <a:srgbClr val="FFFF00"/>
              </a:solidFill>
            </a:endParaRPr>
          </a:p>
        </p:txBody>
      </p:sp>
    </p:spTree>
    <p:extLst>
      <p:ext uri="{BB962C8B-B14F-4D97-AF65-F5344CB8AC3E}">
        <p14:creationId xmlns:p14="http://schemas.microsoft.com/office/powerpoint/2010/main" val="1474022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a-IR" b="1" dirty="0">
                <a:solidFill>
                  <a:srgbClr val="FFFF00"/>
                </a:solidFill>
              </a:rPr>
              <a:t>6) انواع مدل های فرآیند نرم افزار را توضیح دهید</a:t>
            </a:r>
            <a:endParaRPr lang="en-US" b="1" dirty="0">
              <a:solidFill>
                <a:srgbClr val="FFFF00"/>
              </a:solidFill>
            </a:endParaRPr>
          </a:p>
        </p:txBody>
      </p:sp>
      <p:sp>
        <p:nvSpPr>
          <p:cNvPr id="3" name="Content Placeholder 2"/>
          <p:cNvSpPr>
            <a:spLocks noGrp="1"/>
          </p:cNvSpPr>
          <p:nvPr>
            <p:ph idx="1"/>
          </p:nvPr>
        </p:nvSpPr>
        <p:spPr>
          <a:xfrm>
            <a:off x="323875" y="1703208"/>
            <a:ext cx="8627938" cy="4313213"/>
          </a:xfrm>
        </p:spPr>
        <p:txBody>
          <a:bodyPr/>
          <a:lstStyle/>
          <a:p>
            <a:pPr marL="0" indent="0">
              <a:buNone/>
            </a:pPr>
            <a:r>
              <a:rPr lang="fa-IR" sz="2400" b="1" u="sng" dirty="0">
                <a:solidFill>
                  <a:srgbClr val="00B0F0"/>
                </a:solidFill>
                <a:effectLst>
                  <a:outerShdw blurRad="38100" dist="38100" dir="2700000" algn="tl">
                    <a:srgbClr val="000000">
                      <a:alpha val="43137"/>
                    </a:srgbClr>
                  </a:outerShdw>
                </a:effectLst>
              </a:rPr>
              <a:t>مدل آبشاري:</a:t>
            </a:r>
          </a:p>
          <a:p>
            <a:r>
              <a:rPr lang="fa-IR" sz="2000" dirty="0"/>
              <a:t>هر گاه خواسته هاي مربوط به یک مساله به خوبی </a:t>
            </a:r>
            <a:r>
              <a:rPr lang="fa-IR" sz="2000" b="1" dirty="0"/>
              <a:t>شناخته شده </a:t>
            </a:r>
            <a:r>
              <a:rPr lang="fa-IR" sz="2000" dirty="0"/>
              <a:t>باشند. (نیازمندی ها شفاف و </a:t>
            </a:r>
            <a:r>
              <a:rPr lang="fa-IR" sz="2000" u="sng" dirty="0"/>
              <a:t>مشخص</a:t>
            </a:r>
            <a:r>
              <a:rPr lang="fa-IR" sz="2000" dirty="0"/>
              <a:t> باشد)</a:t>
            </a:r>
          </a:p>
          <a:p>
            <a:r>
              <a:rPr lang="fa-IR" sz="2000" dirty="0"/>
              <a:t>کار به طریق خطی از برقراري ارتباط تا استقرار جریان پیدا کند.</a:t>
            </a:r>
          </a:p>
          <a:p>
            <a:r>
              <a:rPr lang="fa-IR" sz="2000" dirty="0">
                <a:solidFill>
                  <a:srgbClr val="FF0000"/>
                </a:solidFill>
              </a:rPr>
              <a:t>معایب مدل آبشاري:</a:t>
            </a:r>
            <a:br>
              <a:rPr lang="fa-IR" sz="2000" b="1" dirty="0"/>
            </a:br>
            <a:r>
              <a:rPr lang="fa-IR" sz="2000" b="1" dirty="0"/>
              <a:t>1) </a:t>
            </a:r>
            <a:r>
              <a:rPr lang="fa-IR" sz="2000" dirty="0"/>
              <a:t>چون تکرار در این مدل غیر مستقیم انجام می شود با پیشرفت پروژه </a:t>
            </a:r>
            <a:r>
              <a:rPr lang="fa-IR" sz="2000" u="sng" dirty="0">
                <a:solidFill>
                  <a:schemeClr val="accent6">
                    <a:lumMod val="40000"/>
                    <a:lumOff val="60000"/>
                  </a:schemeClr>
                </a:solidFill>
              </a:rPr>
              <a:t>تغییرات باعث سردرگمی می شود.</a:t>
            </a:r>
            <a:br>
              <a:rPr lang="fa-IR" sz="2000" u="sng" dirty="0">
                <a:solidFill>
                  <a:srgbClr val="002060"/>
                </a:solidFill>
              </a:rPr>
            </a:br>
            <a:r>
              <a:rPr lang="fa-IR" sz="2000" dirty="0"/>
              <a:t>2) همه ي نیاز هاي مشتري باید به </a:t>
            </a:r>
            <a:r>
              <a:rPr lang="fa-IR" sz="2000" u="sng" dirty="0"/>
              <a:t>وضوح</a:t>
            </a:r>
            <a:r>
              <a:rPr lang="fa-IR" sz="2000" dirty="0"/>
              <a:t> بیان شود و این کار براي مشتري دشوار است.</a:t>
            </a:r>
            <a:br>
              <a:rPr lang="fa-IR" sz="2000" dirty="0"/>
            </a:br>
            <a:r>
              <a:rPr lang="fa-IR" sz="2000" dirty="0"/>
              <a:t>3) تا اتمام پروژه مشتري باید حوصله داشته باشد این کار باعث می شود تا </a:t>
            </a:r>
            <a:r>
              <a:rPr lang="fa-IR" sz="2000" u="sng" dirty="0"/>
              <a:t>عیوب کار تا پایان پنهان بماند.</a:t>
            </a:r>
            <a:br>
              <a:rPr lang="fa-IR" sz="2000" dirty="0"/>
            </a:br>
            <a:endParaRPr lang="en-US" sz="2000" dirty="0"/>
          </a:p>
          <a:p>
            <a:endParaRPr lang="en-US" sz="2000"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24</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pic>
        <p:nvPicPr>
          <p:cNvPr id="8" name="Picture 7">
            <a:extLst>
              <a:ext uri="{FF2B5EF4-FFF2-40B4-BE49-F238E27FC236}">
                <a16:creationId xmlns:a16="http://schemas.microsoft.com/office/drawing/2014/main" id="{EAFE8A92-E82A-46E2-8C41-3609D80D8090}"/>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535039" y="4591242"/>
            <a:ext cx="6205611" cy="1537994"/>
          </a:xfrm>
          <a:prstGeom prst="rect">
            <a:avLst/>
          </a:prstGeom>
        </p:spPr>
      </p:pic>
    </p:spTree>
    <p:extLst>
      <p:ext uri="{BB962C8B-B14F-4D97-AF65-F5344CB8AC3E}">
        <p14:creationId xmlns:p14="http://schemas.microsoft.com/office/powerpoint/2010/main" val="1928240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a-IR" b="1" dirty="0">
                <a:solidFill>
                  <a:srgbClr val="FFFF00"/>
                </a:solidFill>
              </a:rPr>
              <a:t>6) انواع مدل های فرآیند نرم افزار را توضیح دهید</a:t>
            </a:r>
            <a:endParaRPr lang="en-US" b="1" dirty="0">
              <a:solidFill>
                <a:srgbClr val="FFFF00"/>
              </a:solidFill>
            </a:endParaRPr>
          </a:p>
        </p:txBody>
      </p:sp>
      <p:sp>
        <p:nvSpPr>
          <p:cNvPr id="3" name="Content Placeholder 2"/>
          <p:cNvSpPr>
            <a:spLocks noGrp="1"/>
          </p:cNvSpPr>
          <p:nvPr>
            <p:ph idx="1"/>
          </p:nvPr>
        </p:nvSpPr>
        <p:spPr>
          <a:xfrm>
            <a:off x="4139953" y="1827213"/>
            <a:ext cx="4543672" cy="4114800"/>
          </a:xfrm>
        </p:spPr>
        <p:txBody>
          <a:bodyPr/>
          <a:lstStyle/>
          <a:p>
            <a:r>
              <a:rPr lang="fa-IR" b="1" u="sng" dirty="0">
                <a:solidFill>
                  <a:srgbClr val="00B0F0"/>
                </a:solidFill>
                <a:effectLst>
                  <a:outerShdw blurRad="38100" dist="38100" dir="2700000" algn="tl">
                    <a:srgbClr val="000000">
                      <a:alpha val="43137"/>
                    </a:srgbClr>
                  </a:outerShdw>
                </a:effectLst>
              </a:rPr>
              <a:t>مدل فرایند تکاملی:</a:t>
            </a:r>
          </a:p>
          <a:p>
            <a:pPr marL="0" indent="0">
              <a:buNone/>
            </a:pPr>
            <a:r>
              <a:rPr lang="fa-IR" dirty="0"/>
              <a:t>غالبا یک مشتري نیاز هاي کلی خود را بیان می کند و به جزئیات اشاره نمی کند در این موارد ساخت نمونه اولیه می تواند بسیار موئثر باشد.</a:t>
            </a:r>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25</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pic>
        <p:nvPicPr>
          <p:cNvPr id="8" name="Picture 7">
            <a:extLst>
              <a:ext uri="{FF2B5EF4-FFF2-40B4-BE49-F238E27FC236}">
                <a16:creationId xmlns:a16="http://schemas.microsoft.com/office/drawing/2014/main" id="{14E32721-F65B-4703-B365-7FE4CD7EF285}"/>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90400" y="2085255"/>
            <a:ext cx="3219776" cy="2698701"/>
          </a:xfrm>
          <a:prstGeom prst="rect">
            <a:avLst/>
          </a:prstGeom>
        </p:spPr>
      </p:pic>
    </p:spTree>
    <p:extLst>
      <p:ext uri="{BB962C8B-B14F-4D97-AF65-F5344CB8AC3E}">
        <p14:creationId xmlns:p14="http://schemas.microsoft.com/office/powerpoint/2010/main" val="540204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a-IR" b="1" dirty="0">
                <a:solidFill>
                  <a:srgbClr val="FFFF00"/>
                </a:solidFill>
              </a:rPr>
              <a:t>6) انواع مدل های فرآیند نرم افزار را توضیح دهید</a:t>
            </a:r>
            <a:endParaRPr lang="en-US" b="1" dirty="0">
              <a:solidFill>
                <a:srgbClr val="FFFF00"/>
              </a:solidFill>
            </a:endParaRPr>
          </a:p>
        </p:txBody>
      </p:sp>
      <p:sp>
        <p:nvSpPr>
          <p:cNvPr id="3" name="Content Placeholder 2"/>
          <p:cNvSpPr>
            <a:spLocks noGrp="1"/>
          </p:cNvSpPr>
          <p:nvPr>
            <p:ph idx="1"/>
          </p:nvPr>
        </p:nvSpPr>
        <p:spPr>
          <a:xfrm>
            <a:off x="755576" y="1827213"/>
            <a:ext cx="8051874" cy="4114800"/>
          </a:xfrm>
        </p:spPr>
        <p:txBody>
          <a:bodyPr/>
          <a:lstStyle/>
          <a:p>
            <a:r>
              <a:rPr lang="fa-IR" sz="2400" b="1" u="sng" dirty="0">
                <a:solidFill>
                  <a:srgbClr val="00B0F0"/>
                </a:solidFill>
                <a:effectLst>
                  <a:outerShdw blurRad="38100" dist="38100" dir="2700000" algn="tl">
                    <a:srgbClr val="000000">
                      <a:alpha val="43137"/>
                    </a:srgbClr>
                  </a:outerShdw>
                </a:effectLst>
              </a:rPr>
              <a:t>مدل مارپیچی(حلزونی):</a:t>
            </a:r>
            <a:br>
              <a:rPr lang="fa-IR" sz="2400" b="1" dirty="0"/>
            </a:br>
            <a:r>
              <a:rPr lang="fa-IR" sz="2400" dirty="0"/>
              <a:t>یک مدل فرآیند نرم افزاري </a:t>
            </a:r>
            <a:r>
              <a:rPr lang="fa-IR" sz="2400" b="1" u="sng" dirty="0">
                <a:solidFill>
                  <a:schemeClr val="accent1">
                    <a:lumMod val="60000"/>
                    <a:lumOff val="40000"/>
                  </a:schemeClr>
                </a:solidFill>
              </a:rPr>
              <a:t>تکاملی</a:t>
            </a:r>
            <a:r>
              <a:rPr lang="fa-IR" sz="2400" dirty="0"/>
              <a:t> است که ماهیت تکراري مدل ساخت نمونه اولیه را با جنبه هاي کنترلی و سینماتیک مدل ترتیبی خطی تلفیق می کند و بر خلاف سایر مدل هاي فرایند کلاسیک که با تحویل نرم افزار پایان می یابد، مدل مارپیجی را می توان طوري تطبیق داد که در سراسر عمر نرم افزار قابل به کارگیري باشد.</a:t>
            </a:r>
            <a:br>
              <a:rPr lang="fa-IR" sz="2400" dirty="0"/>
            </a:br>
            <a:endParaRPr lang="en-US" sz="2400" dirty="0"/>
          </a:p>
          <a:p>
            <a:endParaRPr lang="en-US" sz="2400"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26</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pic>
        <p:nvPicPr>
          <p:cNvPr id="9" name="Picture 8">
            <a:extLst>
              <a:ext uri="{FF2B5EF4-FFF2-40B4-BE49-F238E27FC236}">
                <a16:creationId xmlns:a16="http://schemas.microsoft.com/office/drawing/2014/main" id="{B0D634FF-B1E8-49A2-AC1E-D1666D75E419}"/>
              </a:ext>
            </a:extLst>
          </p:cNvPr>
          <p:cNvPicPr>
            <a:picLocks noChangeAspect="1"/>
          </p:cNvPicPr>
          <p:nvPr/>
        </p:nvPicPr>
        <p:blipFill>
          <a:blip r:embed="rId2">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2832589" y="3946704"/>
            <a:ext cx="3478822" cy="1972784"/>
          </a:xfrm>
          <a:prstGeom prst="rect">
            <a:avLst/>
          </a:prstGeom>
        </p:spPr>
      </p:pic>
    </p:spTree>
    <p:extLst>
      <p:ext uri="{BB962C8B-B14F-4D97-AF65-F5344CB8AC3E}">
        <p14:creationId xmlns:p14="http://schemas.microsoft.com/office/powerpoint/2010/main" val="776668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a-IR" b="1" dirty="0">
                <a:solidFill>
                  <a:srgbClr val="FFFF00"/>
                </a:solidFill>
              </a:rPr>
              <a:t>6) انواع مدل های فرآیند نرم افزار را توضیح دهید</a:t>
            </a:r>
            <a:endParaRPr lang="en-US" b="1" dirty="0">
              <a:solidFill>
                <a:srgbClr val="FFFF00"/>
              </a:solidFill>
            </a:endParaRPr>
          </a:p>
        </p:txBody>
      </p:sp>
      <p:sp>
        <p:nvSpPr>
          <p:cNvPr id="3" name="Content Placeholder 2"/>
          <p:cNvSpPr>
            <a:spLocks noGrp="1"/>
          </p:cNvSpPr>
          <p:nvPr>
            <p:ph idx="1"/>
          </p:nvPr>
        </p:nvSpPr>
        <p:spPr>
          <a:xfrm>
            <a:off x="755576" y="1827213"/>
            <a:ext cx="8051874" cy="4114800"/>
          </a:xfrm>
        </p:spPr>
        <p:txBody>
          <a:bodyPr/>
          <a:lstStyle/>
          <a:p>
            <a:pPr marL="0" indent="0">
              <a:buNone/>
            </a:pPr>
            <a:r>
              <a:rPr lang="fa-IR" sz="2400" b="1" u="sng" dirty="0">
                <a:solidFill>
                  <a:srgbClr val="00B0F0"/>
                </a:solidFill>
                <a:effectLst>
                  <a:outerShdw blurRad="38100" dist="38100" dir="2700000" algn="tl">
                    <a:srgbClr val="000000">
                      <a:alpha val="43137"/>
                    </a:srgbClr>
                  </a:outerShdw>
                </a:effectLst>
              </a:rPr>
              <a:t>مدل فرایند افزایشی:</a:t>
            </a:r>
          </a:p>
          <a:p>
            <a:pPr marL="0" indent="0">
              <a:buNone/>
            </a:pPr>
            <a:r>
              <a:rPr lang="fa-IR" sz="2400" dirty="0"/>
              <a:t>خواسته هاي اولیه نرم افزار به خوبی تعریف شده اند، ولی حوزه کلی تلاش هاي به عمل آمده در توسعه نرم افزار مانع از یک فرآیند خطی محض می شود.</a:t>
            </a:r>
          </a:p>
          <a:p>
            <a:pPr marL="0" indent="0">
              <a:buNone/>
            </a:pPr>
            <a:r>
              <a:rPr lang="fa-IR" sz="2400" dirty="0"/>
              <a:t>مدل افزایشی، عناصر مدل ترتیبی خطی را با جریان فرآیند خطی و موازي تلفیق می کند.</a:t>
            </a:r>
            <a:br>
              <a:rPr lang="fa-IR" sz="2400" dirty="0"/>
            </a:br>
            <a:br>
              <a:rPr lang="fa-IR" sz="2400" dirty="0"/>
            </a:br>
            <a:endParaRPr lang="en-US" sz="2400" dirty="0"/>
          </a:p>
          <a:p>
            <a:endParaRPr lang="en-US" sz="2400"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27</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pic>
        <p:nvPicPr>
          <p:cNvPr id="8" name="Picture 7">
            <a:extLst>
              <a:ext uri="{FF2B5EF4-FFF2-40B4-BE49-F238E27FC236}">
                <a16:creationId xmlns:a16="http://schemas.microsoft.com/office/drawing/2014/main" id="{3B891206-A7B9-41E3-9D0C-D9421CCE9E8E}"/>
              </a:ext>
            </a:extLst>
          </p:cNvPr>
          <p:cNvPicPr>
            <a:picLocks noChangeAspect="1"/>
          </p:cNvPicPr>
          <p:nvPr/>
        </p:nvPicPr>
        <p:blipFill>
          <a:blip r:embed="rId2">
            <a:duotone>
              <a:srgbClr val="92D050">
                <a:shade val="45000"/>
                <a:satMod val="135000"/>
              </a:srgbClr>
              <a:prstClr val="white"/>
            </a:duotone>
            <a:extLst>
              <a:ext uri="{28A0092B-C50C-407E-A947-70E740481C1C}">
                <a14:useLocalDpi xmlns:a14="http://schemas.microsoft.com/office/drawing/2010/main" val="0"/>
              </a:ext>
            </a:extLst>
          </a:blip>
          <a:stretch>
            <a:fillRect/>
          </a:stretch>
        </p:blipFill>
        <p:spPr>
          <a:xfrm>
            <a:off x="2650749" y="3702905"/>
            <a:ext cx="4261527" cy="2430402"/>
          </a:xfrm>
          <a:prstGeom prst="rect">
            <a:avLst/>
          </a:prstGeom>
        </p:spPr>
      </p:pic>
    </p:spTree>
    <p:extLst>
      <p:ext uri="{BB962C8B-B14F-4D97-AF65-F5344CB8AC3E}">
        <p14:creationId xmlns:p14="http://schemas.microsoft.com/office/powerpoint/2010/main" val="3906473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a-IR" b="1" dirty="0">
                <a:solidFill>
                  <a:srgbClr val="FFFF00"/>
                </a:solidFill>
              </a:rPr>
              <a:t>7) انواع رویکردهای تولید نرم افزار را توضیح دهید.</a:t>
            </a:r>
            <a:endParaRPr lang="en-US" b="1" dirty="0">
              <a:solidFill>
                <a:srgbClr val="FFFF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fa-IR" dirty="0"/>
              <a:t>رويکرد </a:t>
            </a:r>
            <a:r>
              <a:rPr lang="fa-IR" dirty="0">
                <a:solidFill>
                  <a:schemeClr val="accent5">
                    <a:lumMod val="60000"/>
                    <a:lumOff val="40000"/>
                  </a:schemeClr>
                </a:solidFill>
              </a:rPr>
              <a:t>ساخت يافته</a:t>
            </a:r>
          </a:p>
          <a:p>
            <a:pPr>
              <a:buFont typeface="Wingdings" panose="05000000000000000000" pitchFamily="2" charset="2"/>
              <a:buChar char="ü"/>
            </a:pPr>
            <a:r>
              <a:rPr lang="fa-IR" dirty="0"/>
              <a:t>رويکرد </a:t>
            </a:r>
            <a:r>
              <a:rPr lang="fa-IR" dirty="0">
                <a:solidFill>
                  <a:schemeClr val="accent5">
                    <a:lumMod val="60000"/>
                    <a:lumOff val="40000"/>
                  </a:schemeClr>
                </a:solidFill>
              </a:rPr>
              <a:t>شی گرايی</a:t>
            </a:r>
          </a:p>
          <a:p>
            <a:pPr>
              <a:buFont typeface="Wingdings" panose="05000000000000000000" pitchFamily="2" charset="2"/>
              <a:buChar char="ü"/>
            </a:pPr>
            <a:r>
              <a:rPr lang="fa-IR" dirty="0"/>
              <a:t>رويکرد </a:t>
            </a:r>
            <a:r>
              <a:rPr lang="en-US" dirty="0">
                <a:solidFill>
                  <a:schemeClr val="accent5">
                    <a:lumMod val="60000"/>
                    <a:lumOff val="40000"/>
                  </a:schemeClr>
                </a:solidFill>
              </a:rPr>
              <a:t>Agile</a:t>
            </a:r>
            <a:endParaRPr lang="fa-IR" dirty="0">
              <a:solidFill>
                <a:schemeClr val="accent5">
                  <a:lumMod val="60000"/>
                  <a:lumOff val="40000"/>
                </a:schemeClr>
              </a:solidFill>
            </a:endParaRPr>
          </a:p>
          <a:p>
            <a:pPr>
              <a:buFont typeface="Wingdings" panose="05000000000000000000" pitchFamily="2" charset="2"/>
              <a:buChar char="ü"/>
            </a:pPr>
            <a:r>
              <a:rPr lang="fa-IR" dirty="0"/>
              <a:t>رویکرد </a:t>
            </a:r>
            <a:r>
              <a:rPr lang="en-US" dirty="0">
                <a:solidFill>
                  <a:schemeClr val="accent5">
                    <a:lumMod val="60000"/>
                    <a:lumOff val="40000"/>
                  </a:schemeClr>
                </a:solidFill>
              </a:rPr>
              <a:t>Aspect Oriented</a:t>
            </a:r>
            <a:endParaRPr lang="fa-IR" dirty="0">
              <a:solidFill>
                <a:schemeClr val="accent5">
                  <a:lumMod val="60000"/>
                  <a:lumOff val="40000"/>
                </a:schemeClr>
              </a:solidFill>
            </a:endParaRPr>
          </a:p>
          <a:p>
            <a:pPr>
              <a:buFont typeface="Wingdings" panose="05000000000000000000" pitchFamily="2" charset="2"/>
              <a:buChar char="ü"/>
            </a:pPr>
            <a:r>
              <a:rPr lang="fa-IR" dirty="0"/>
              <a:t>رویکرد </a:t>
            </a:r>
            <a:r>
              <a:rPr lang="en-US" dirty="0"/>
              <a:t> </a:t>
            </a:r>
            <a:r>
              <a:rPr lang="en-US" dirty="0">
                <a:solidFill>
                  <a:schemeClr val="accent5">
                    <a:lumMod val="60000"/>
                    <a:lumOff val="40000"/>
                  </a:schemeClr>
                </a:solidFill>
              </a:rPr>
              <a:t>Service Oriented</a:t>
            </a:r>
            <a:r>
              <a:rPr lang="fa-IR" dirty="0">
                <a:solidFill>
                  <a:schemeClr val="accent5">
                    <a:lumMod val="60000"/>
                    <a:lumOff val="40000"/>
                  </a:schemeClr>
                </a:solidFill>
              </a:rPr>
              <a:t> </a:t>
            </a:r>
            <a:br>
              <a:rPr lang="fa-IR" dirty="0"/>
            </a:br>
            <a:endParaRPr lang="fa-IR" dirty="0"/>
          </a:p>
          <a:p>
            <a:pPr marL="0" indent="0">
              <a:buNone/>
            </a:pPr>
            <a:r>
              <a:rPr lang="fa-IR" dirty="0"/>
              <a:t>* </a:t>
            </a:r>
            <a:r>
              <a:rPr lang="fa-IR" dirty="0">
                <a:highlight>
                  <a:srgbClr val="FF00FF"/>
                </a:highlight>
              </a:rPr>
              <a:t>اول رویکرد باید بر اساس کیفیت مطلوب مشخص شود و پس از آن متدلوژی تعیین می شود.</a:t>
            </a:r>
            <a:endParaRPr lang="en-US" dirty="0">
              <a:highlight>
                <a:srgbClr val="FF00FF"/>
              </a:highlight>
            </a:endParaRPr>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28</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3993115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87" y="168831"/>
            <a:ext cx="6553026" cy="1143000"/>
          </a:xfrm>
        </p:spPr>
        <p:txBody>
          <a:bodyPr/>
          <a:lstStyle/>
          <a:p>
            <a:pPr rtl="0"/>
            <a:r>
              <a:rPr lang="fa-IR" b="1" dirty="0">
                <a:solidFill>
                  <a:srgbClr val="FFFF00"/>
                </a:solidFill>
              </a:rPr>
              <a:t>8) روش مقایسه تطبیقی را توضیح دهید.</a:t>
            </a:r>
            <a:endParaRPr lang="en-US" b="1" dirty="0">
              <a:solidFill>
                <a:srgbClr val="FFFF0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29</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74203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a-IR" b="1" dirty="0">
                <a:solidFill>
                  <a:srgbClr val="FFFF00"/>
                </a:solidFill>
              </a:rPr>
              <a:t>1) نرم افزار را تعریف کنید.</a:t>
            </a:r>
            <a:endParaRPr lang="en-US" b="1" dirty="0">
              <a:solidFill>
                <a:srgbClr val="FFFF00"/>
              </a:solidFill>
            </a:endParaRPr>
          </a:p>
        </p:txBody>
      </p:sp>
      <p:sp>
        <p:nvSpPr>
          <p:cNvPr id="3" name="Content Placeholder 2"/>
          <p:cNvSpPr>
            <a:spLocks noGrp="1"/>
          </p:cNvSpPr>
          <p:nvPr>
            <p:ph idx="1"/>
          </p:nvPr>
        </p:nvSpPr>
        <p:spPr/>
        <p:txBody>
          <a:bodyPr/>
          <a:lstStyle/>
          <a:p>
            <a:r>
              <a:rPr lang="fa-IR" b="1" u="sng" dirty="0">
                <a:solidFill>
                  <a:srgbClr val="00B0F0"/>
                </a:solidFill>
              </a:rPr>
              <a:t>بر اساس کتاب سامرویل:</a:t>
            </a:r>
          </a:p>
          <a:p>
            <a:r>
              <a:rPr lang="fa-IR" dirty="0"/>
              <a:t>برنامه های کامپیوتری و مستندات مرتبط. </a:t>
            </a:r>
            <a:endParaRPr lang="en-US" dirty="0"/>
          </a:p>
          <a:p>
            <a:r>
              <a:rPr lang="fa-IR" dirty="0"/>
              <a:t>محصولات نرم افزاری ممکن است برای یک مشتری خاص توسعه یافته و یا ممکن است برای یک بازار عمومی توسعه یافته باشند.</a:t>
            </a:r>
          </a:p>
          <a:p>
            <a:endParaRPr lang="en-US" dirty="0"/>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3</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4253059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87" y="168831"/>
            <a:ext cx="6553026" cy="1143000"/>
          </a:xfrm>
        </p:spPr>
        <p:txBody>
          <a:bodyPr/>
          <a:lstStyle/>
          <a:p>
            <a:pPr rtl="0"/>
            <a:r>
              <a:rPr lang="fa-IR" b="1" dirty="0">
                <a:solidFill>
                  <a:srgbClr val="FFFF00"/>
                </a:solidFill>
              </a:rPr>
              <a:t>8) روش مقایسه تطبیقی را توضیح دهید.</a:t>
            </a:r>
            <a:endParaRPr lang="en-US" b="1" dirty="0">
              <a:solidFill>
                <a:srgbClr val="FFFF0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30</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2395714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2600" b="1" dirty="0">
                <a:solidFill>
                  <a:srgbClr val="FFFF00"/>
                </a:solidFill>
              </a:rPr>
              <a:t>9) فعالیت های همیشگی </a:t>
            </a:r>
            <a:r>
              <a:rPr lang="en-US" sz="2600" b="1" dirty="0">
                <a:solidFill>
                  <a:srgbClr val="FFFF00"/>
                </a:solidFill>
              </a:rPr>
              <a:t>  (Umbrella Activity)</a:t>
            </a:r>
            <a:r>
              <a:rPr lang="fa-IR" sz="2600" b="1" dirty="0">
                <a:solidFill>
                  <a:srgbClr val="FFFF00"/>
                </a:solidFill>
              </a:rPr>
              <a:t>را توضیح دهید.</a:t>
            </a:r>
            <a:endParaRPr lang="en-US" sz="2600" b="1" dirty="0">
              <a:solidFill>
                <a:srgbClr val="FFFF00"/>
              </a:solidFill>
            </a:endParaRPr>
          </a:p>
        </p:txBody>
      </p:sp>
      <p:sp>
        <p:nvSpPr>
          <p:cNvPr id="3" name="Content Placeholder 2"/>
          <p:cNvSpPr>
            <a:spLocks noGrp="1"/>
          </p:cNvSpPr>
          <p:nvPr>
            <p:ph idx="1"/>
          </p:nvPr>
        </p:nvSpPr>
        <p:spPr/>
        <p:txBody>
          <a:bodyPr/>
          <a:lstStyle/>
          <a:p>
            <a:r>
              <a:rPr lang="fa-IR" sz="2400" dirty="0"/>
              <a:t>فعالیت های چهارچوب فرآیند مهندسی نرم افزار با تعدادی فعالیت چتری (پوششی) کامل می­شود. در حالت کلی فعالیت های پوششی در طول انجام پروژه انجام می­شوند تا به تیم برای مدیریت و کنترل پیشرفت پروژه کمک کنند. </a:t>
            </a:r>
            <a:endParaRPr lang="en-US" sz="2400" dirty="0"/>
          </a:p>
          <a:p>
            <a:r>
              <a:rPr lang="fa-IR" sz="2400" b="1" u="sng" dirty="0">
                <a:solidFill>
                  <a:schemeClr val="accent1"/>
                </a:solidFill>
              </a:rPr>
              <a:t>هشت</a:t>
            </a:r>
            <a:r>
              <a:rPr lang="fa-IR" sz="2400" dirty="0"/>
              <a:t> فعالیت های پوششی اصلی عبارت اند از:</a:t>
            </a:r>
          </a:p>
          <a:p>
            <a:endParaRPr lang="en-US" sz="2000" dirty="0"/>
          </a:p>
          <a:p>
            <a:pPr lvl="1">
              <a:buFont typeface="Wingdings" panose="05000000000000000000" pitchFamily="2" charset="2"/>
              <a:buChar char="v"/>
            </a:pPr>
            <a:r>
              <a:rPr lang="fa-IR" sz="1800" b="1" u="sng" dirty="0">
                <a:solidFill>
                  <a:schemeClr val="accent1"/>
                </a:solidFill>
              </a:rPr>
              <a:t>کنترل و پیگیری پروژه های نرم افزاری:</a:t>
            </a:r>
            <a:r>
              <a:rPr lang="fa-IR" sz="1800" dirty="0">
                <a:solidFill>
                  <a:schemeClr val="accent1"/>
                </a:solidFill>
              </a:rPr>
              <a:t> </a:t>
            </a:r>
            <a:r>
              <a:rPr lang="fa-IR" sz="1800" dirty="0"/>
              <a:t>به گروه نرم افزار این امکان را می­دهد تا پیشرفت پروژه در در مقایسه با برنامه پیشرفت تحلیل کند و اقدامات مقتضی را برای جلو رفتن بر اساس برنامه اتخاذ کند.</a:t>
            </a:r>
            <a:endParaRPr lang="en-US" sz="1800" dirty="0"/>
          </a:p>
          <a:p>
            <a:pPr lvl="1">
              <a:buFont typeface="Wingdings" panose="05000000000000000000" pitchFamily="2" charset="2"/>
              <a:buChar char="v"/>
            </a:pPr>
            <a:r>
              <a:rPr lang="fa-IR" sz="1800" b="1" u="sng" dirty="0">
                <a:solidFill>
                  <a:schemeClr val="accent1"/>
                </a:solidFill>
              </a:rPr>
              <a:t>مدیریت ریسک:</a:t>
            </a:r>
            <a:r>
              <a:rPr lang="fa-IR" sz="1800" dirty="0">
                <a:solidFill>
                  <a:schemeClr val="accent1"/>
                </a:solidFill>
              </a:rPr>
              <a:t> </a:t>
            </a:r>
            <a:r>
              <a:rPr lang="fa-IR" sz="1800" dirty="0"/>
              <a:t>ارزیابی ریسک هایی که ممکن است بر روی خروجی یا کیفیت محصول اثر بگذارند.</a:t>
            </a:r>
            <a:endParaRPr lang="en-US" sz="1800" dirty="0"/>
          </a:p>
          <a:p>
            <a:endParaRPr lang="en-US" sz="2000"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31</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999766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2600" b="1" dirty="0">
                <a:solidFill>
                  <a:srgbClr val="FFFF00"/>
                </a:solidFill>
              </a:rPr>
              <a:t>9) فعالیت های همیشگی </a:t>
            </a:r>
            <a:r>
              <a:rPr lang="en-US" sz="2600" b="1" dirty="0">
                <a:solidFill>
                  <a:srgbClr val="FFFF00"/>
                </a:solidFill>
              </a:rPr>
              <a:t>  (Umbrella Activity)</a:t>
            </a:r>
            <a:r>
              <a:rPr lang="fa-IR" sz="2600" b="1" dirty="0">
                <a:solidFill>
                  <a:srgbClr val="FFFF00"/>
                </a:solidFill>
              </a:rPr>
              <a:t>را توضیح دهید.</a:t>
            </a:r>
            <a:endParaRPr lang="en-US" sz="2600" b="1" dirty="0">
              <a:solidFill>
                <a:srgbClr val="FFFF00"/>
              </a:solidFill>
            </a:endParaRPr>
          </a:p>
        </p:txBody>
      </p:sp>
      <p:sp>
        <p:nvSpPr>
          <p:cNvPr id="3" name="Content Placeholder 2"/>
          <p:cNvSpPr>
            <a:spLocks noGrp="1"/>
          </p:cNvSpPr>
          <p:nvPr>
            <p:ph idx="1"/>
          </p:nvPr>
        </p:nvSpPr>
        <p:spPr>
          <a:xfrm>
            <a:off x="1259632" y="1827213"/>
            <a:ext cx="7344816" cy="4114800"/>
          </a:xfrm>
        </p:spPr>
        <p:txBody>
          <a:bodyPr/>
          <a:lstStyle/>
          <a:p>
            <a:pPr lvl="1">
              <a:buFont typeface="Wingdings" panose="05000000000000000000" pitchFamily="2" charset="2"/>
              <a:buChar char="v"/>
            </a:pPr>
            <a:r>
              <a:rPr lang="fa-IR" sz="2000" b="1" u="sng" dirty="0">
                <a:solidFill>
                  <a:schemeClr val="accent1"/>
                </a:solidFill>
              </a:rPr>
              <a:t>تضمین کیفیت نرم افزار:</a:t>
            </a:r>
            <a:r>
              <a:rPr lang="fa-IR" sz="2000" dirty="0">
                <a:solidFill>
                  <a:schemeClr val="accent1"/>
                </a:solidFill>
              </a:rPr>
              <a:t> </a:t>
            </a:r>
            <a:r>
              <a:rPr lang="fa-IR" sz="2000" dirty="0"/>
              <a:t>فعالیت های که برای تضمین کیفیت نرم افزار است را تعریف و هدایت می­کند.</a:t>
            </a:r>
            <a:endParaRPr lang="en-US" sz="2000" dirty="0"/>
          </a:p>
          <a:p>
            <a:pPr lvl="1">
              <a:buFont typeface="Wingdings" panose="05000000000000000000" pitchFamily="2" charset="2"/>
              <a:buChar char="v"/>
            </a:pPr>
            <a:r>
              <a:rPr lang="fa-IR" sz="2000" b="1" u="sng" dirty="0">
                <a:solidFill>
                  <a:schemeClr val="accent1"/>
                </a:solidFill>
              </a:rPr>
              <a:t>بازبینی های فنی: </a:t>
            </a:r>
            <a:r>
              <a:rPr lang="fa-IR" sz="2000" dirty="0"/>
              <a:t>مهندسی نرم افزار را ارزیابی می­کند برای از بین بردن </a:t>
            </a:r>
            <a:r>
              <a:rPr lang="en-US" sz="2000" dirty="0"/>
              <a:t>Error</a:t>
            </a:r>
            <a:r>
              <a:rPr lang="fa-IR" sz="2000" dirty="0"/>
              <a:t> ها پیش از انتشار به فعالیت های دیگر.</a:t>
            </a:r>
            <a:endParaRPr lang="en-US" sz="2000" dirty="0"/>
          </a:p>
          <a:p>
            <a:pPr lvl="1">
              <a:buFont typeface="Wingdings" panose="05000000000000000000" pitchFamily="2" charset="2"/>
              <a:buChar char="v"/>
            </a:pPr>
            <a:r>
              <a:rPr lang="fa-IR" sz="2000" b="1" u="sng" dirty="0">
                <a:solidFill>
                  <a:schemeClr val="accent1"/>
                </a:solidFill>
              </a:rPr>
              <a:t>اندازه گیری:</a:t>
            </a:r>
            <a:r>
              <a:rPr lang="fa-IR" sz="2000" dirty="0">
                <a:solidFill>
                  <a:schemeClr val="accent1"/>
                </a:solidFill>
              </a:rPr>
              <a:t> </a:t>
            </a:r>
            <a:r>
              <a:rPr lang="fa-IR" sz="2000" dirty="0"/>
              <a:t>به تیم نرم افزار کمک می­کند تا محصولی که ذی­نفعان نیاز دارند را تولید کنند.</a:t>
            </a:r>
            <a:endParaRPr lang="en-US" sz="2000" dirty="0"/>
          </a:p>
          <a:p>
            <a:pPr lvl="1">
              <a:buFont typeface="Wingdings" panose="05000000000000000000" pitchFamily="2" charset="2"/>
              <a:buChar char="v"/>
            </a:pPr>
            <a:r>
              <a:rPr lang="fa-IR" sz="2000" b="1" u="sng" dirty="0">
                <a:solidFill>
                  <a:schemeClr val="accent1"/>
                </a:solidFill>
              </a:rPr>
              <a:t>مدیریت پیکربندی نرم افزار:</a:t>
            </a:r>
            <a:r>
              <a:rPr lang="fa-IR" sz="2000" dirty="0">
                <a:solidFill>
                  <a:schemeClr val="accent1"/>
                </a:solidFill>
              </a:rPr>
              <a:t> </a:t>
            </a:r>
            <a:r>
              <a:rPr lang="fa-IR" sz="2000" dirty="0"/>
              <a:t>کمک می­کند تا اثرات تغییرات در فرآیند نرم افزار مدیریت شود.</a:t>
            </a:r>
            <a:endParaRPr lang="en-US" sz="2000" dirty="0"/>
          </a:p>
          <a:p>
            <a:pPr lvl="1">
              <a:buFont typeface="Wingdings" panose="05000000000000000000" pitchFamily="2" charset="2"/>
              <a:buChar char="v"/>
            </a:pPr>
            <a:r>
              <a:rPr lang="fa-IR" sz="2000" b="1" u="sng" dirty="0">
                <a:solidFill>
                  <a:schemeClr val="accent1"/>
                </a:solidFill>
              </a:rPr>
              <a:t>مدیریت قابلیت استفاده مجدد:</a:t>
            </a:r>
            <a:r>
              <a:rPr lang="fa-IR" sz="2000" dirty="0">
                <a:solidFill>
                  <a:schemeClr val="accent1"/>
                </a:solidFill>
              </a:rPr>
              <a:t> </a:t>
            </a:r>
            <a:r>
              <a:rPr lang="fa-IR" sz="2000" dirty="0"/>
              <a:t>سازوکار هایی تعبیه می­کند که امکان استفاده مجدد را فراهم می­آورد.</a:t>
            </a:r>
            <a:endParaRPr lang="en-US" sz="2000" dirty="0"/>
          </a:p>
          <a:p>
            <a:pPr lvl="1">
              <a:buFont typeface="Wingdings" panose="05000000000000000000" pitchFamily="2" charset="2"/>
              <a:buChar char="v"/>
            </a:pPr>
            <a:r>
              <a:rPr lang="fa-IR" sz="2000" b="1" u="sng" dirty="0">
                <a:solidFill>
                  <a:schemeClr val="accent1"/>
                </a:solidFill>
              </a:rPr>
              <a:t>تهیه و تولید محصول کاری:</a:t>
            </a:r>
            <a:r>
              <a:rPr lang="fa-IR" sz="2000" dirty="0">
                <a:solidFill>
                  <a:schemeClr val="accent1"/>
                </a:solidFill>
              </a:rPr>
              <a:t> </a:t>
            </a:r>
            <a:r>
              <a:rPr lang="fa-IR" sz="2000" dirty="0"/>
              <a:t>تهیه و تولید اسناد،  </a:t>
            </a:r>
            <a:r>
              <a:rPr lang="en-US" sz="2000" dirty="0"/>
              <a:t>Log</a:t>
            </a:r>
            <a:r>
              <a:rPr lang="fa-IR" sz="2000" dirty="0"/>
              <a:t>، فرم و لیست.</a:t>
            </a:r>
            <a:endParaRPr lang="en-US" sz="2000"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32</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2830344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a:solidFill>
                  <a:srgbClr val="FFFF00"/>
                </a:solidFill>
              </a:rPr>
              <a:t>10) </a:t>
            </a:r>
            <a:r>
              <a:rPr lang="en-US" sz="3200" b="1" dirty="0">
                <a:solidFill>
                  <a:srgbClr val="FFFF00"/>
                </a:solidFill>
              </a:rPr>
              <a:t>Milestone</a:t>
            </a:r>
            <a:r>
              <a:rPr lang="fa-IR" b="1" dirty="0">
                <a:solidFill>
                  <a:srgbClr val="FFFF00"/>
                </a:solidFill>
              </a:rPr>
              <a:t> را تعریف کنید.</a:t>
            </a:r>
            <a:endParaRPr lang="en-US" b="1" dirty="0">
              <a:solidFill>
                <a:srgbClr val="FFFF00"/>
              </a:solidFill>
            </a:endParaRPr>
          </a:p>
        </p:txBody>
      </p:sp>
      <p:pic>
        <p:nvPicPr>
          <p:cNvPr id="8" name="Content Placeholder 7">
            <a:extLst>
              <a:ext uri="{FF2B5EF4-FFF2-40B4-BE49-F238E27FC236}">
                <a16:creationId xmlns:a16="http://schemas.microsoft.com/office/drawing/2014/main" id="{27A09A7B-D8AE-433E-B763-09B3E1BCE435}"/>
              </a:ext>
            </a:extLst>
          </p:cNvPr>
          <p:cNvPicPr>
            <a:picLocks noGrp="1" noChangeAspect="1"/>
          </p:cNvPicPr>
          <p:nvPr>
            <p:ph idx="1"/>
          </p:nvPr>
        </p:nvPicPr>
        <p:blipFill>
          <a:blip r:embed="rId2"/>
          <a:stretch>
            <a:fillRect/>
          </a:stretch>
        </p:blipFill>
        <p:spPr>
          <a:xfrm>
            <a:off x="1370013" y="3061939"/>
            <a:ext cx="7313612" cy="1645347"/>
          </a:xfrm>
          <a:prstGeom prst="rect">
            <a:avLst/>
          </a:prstGeom>
        </p:spPr>
      </p:pic>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33</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pic>
        <p:nvPicPr>
          <p:cNvPr id="9" name="Picture 8">
            <a:extLst>
              <a:ext uri="{FF2B5EF4-FFF2-40B4-BE49-F238E27FC236}">
                <a16:creationId xmlns:a16="http://schemas.microsoft.com/office/drawing/2014/main" id="{B20B7618-13FC-4405-99D5-0346A30F9219}"/>
              </a:ext>
            </a:extLst>
          </p:cNvPr>
          <p:cNvPicPr>
            <a:picLocks noChangeAspect="1"/>
          </p:cNvPicPr>
          <p:nvPr/>
        </p:nvPicPr>
        <p:blipFill>
          <a:blip r:embed="rId3"/>
          <a:stretch>
            <a:fillRect/>
          </a:stretch>
        </p:blipFill>
        <p:spPr>
          <a:xfrm>
            <a:off x="1475656" y="4743798"/>
            <a:ext cx="6857143" cy="847619"/>
          </a:xfrm>
          <a:prstGeom prst="rect">
            <a:avLst/>
          </a:prstGeom>
        </p:spPr>
      </p:pic>
      <p:pic>
        <p:nvPicPr>
          <p:cNvPr id="10" name="Picture 9">
            <a:extLst>
              <a:ext uri="{FF2B5EF4-FFF2-40B4-BE49-F238E27FC236}">
                <a16:creationId xmlns:a16="http://schemas.microsoft.com/office/drawing/2014/main" id="{7CE771A9-2791-4CA6-843F-F0E2DEE457F1}"/>
              </a:ext>
            </a:extLst>
          </p:cNvPr>
          <p:cNvPicPr>
            <a:picLocks noChangeAspect="1"/>
          </p:cNvPicPr>
          <p:nvPr/>
        </p:nvPicPr>
        <p:blipFill>
          <a:blip r:embed="rId4"/>
          <a:stretch>
            <a:fillRect/>
          </a:stretch>
        </p:blipFill>
        <p:spPr>
          <a:xfrm>
            <a:off x="1143428" y="2052809"/>
            <a:ext cx="6857143" cy="2752381"/>
          </a:xfrm>
          <a:prstGeom prst="rect">
            <a:avLst/>
          </a:prstGeom>
        </p:spPr>
      </p:pic>
      <p:pic>
        <p:nvPicPr>
          <p:cNvPr id="11" name="Picture 10">
            <a:extLst>
              <a:ext uri="{FF2B5EF4-FFF2-40B4-BE49-F238E27FC236}">
                <a16:creationId xmlns:a16="http://schemas.microsoft.com/office/drawing/2014/main" id="{5057E7B1-27E2-4D73-9B5F-2E0F0B243A8D}"/>
              </a:ext>
            </a:extLst>
          </p:cNvPr>
          <p:cNvPicPr>
            <a:picLocks noChangeAspect="1"/>
          </p:cNvPicPr>
          <p:nvPr/>
        </p:nvPicPr>
        <p:blipFill>
          <a:blip r:embed="rId5"/>
          <a:stretch>
            <a:fillRect/>
          </a:stretch>
        </p:blipFill>
        <p:spPr>
          <a:xfrm>
            <a:off x="1205333" y="2938524"/>
            <a:ext cx="6733333" cy="980952"/>
          </a:xfrm>
          <a:prstGeom prst="rect">
            <a:avLst/>
          </a:prstGeom>
        </p:spPr>
      </p:pic>
    </p:spTree>
    <p:extLst>
      <p:ext uri="{BB962C8B-B14F-4D97-AF65-F5344CB8AC3E}">
        <p14:creationId xmlns:p14="http://schemas.microsoft.com/office/powerpoint/2010/main" val="1889503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a:solidFill>
                  <a:srgbClr val="FFFF00"/>
                </a:solidFill>
              </a:rPr>
              <a:t>10) </a:t>
            </a:r>
            <a:r>
              <a:rPr lang="en-US" sz="3200" b="1" dirty="0">
                <a:solidFill>
                  <a:srgbClr val="FFFF00"/>
                </a:solidFill>
              </a:rPr>
              <a:t>Milestone</a:t>
            </a:r>
            <a:r>
              <a:rPr lang="fa-IR" b="1" dirty="0">
                <a:solidFill>
                  <a:srgbClr val="FFFF00"/>
                </a:solidFill>
              </a:rPr>
              <a:t> را تعریف کنید.</a:t>
            </a:r>
            <a:endParaRPr lang="en-US" b="1" dirty="0">
              <a:solidFill>
                <a:srgbClr val="FFFF0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34</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4092747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a-IR" b="1" dirty="0">
                <a:solidFill>
                  <a:srgbClr val="FFFF00"/>
                </a:solidFill>
              </a:rPr>
              <a:t>11) فرآیند مهندسی نیازمندی ها توضیح دهید.</a:t>
            </a:r>
            <a:endParaRPr lang="en-US" b="1" dirty="0">
              <a:solidFill>
                <a:srgbClr val="FFFF0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35</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785917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a-IR" b="1" dirty="0">
                <a:solidFill>
                  <a:srgbClr val="FFFF00"/>
                </a:solidFill>
              </a:rPr>
              <a:t>11) فرآیند مهندسی نیازمندی ها توضیح دهید.</a:t>
            </a:r>
            <a:endParaRPr lang="en-US" b="1" dirty="0">
              <a:solidFill>
                <a:srgbClr val="FFFF0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36</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107616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br>
              <a:rPr lang="fa-IR" b="1" dirty="0">
                <a:solidFill>
                  <a:srgbClr val="FFFF00"/>
                </a:solidFill>
              </a:rPr>
            </a:br>
            <a:r>
              <a:rPr lang="fa-IR" b="1" dirty="0">
                <a:solidFill>
                  <a:srgbClr val="FFFF00"/>
                </a:solidFill>
              </a:rPr>
              <a:t>2) تاکسونومی نرم افزار را شرح دهید.</a:t>
            </a:r>
            <a:endParaRPr lang="en-US" b="1" dirty="0">
              <a:solidFill>
                <a:srgbClr val="FFFF00"/>
              </a:solidFill>
            </a:endParaRPr>
          </a:p>
        </p:txBody>
      </p:sp>
      <p:sp>
        <p:nvSpPr>
          <p:cNvPr id="3" name="Content Placeholder 2"/>
          <p:cNvSpPr>
            <a:spLocks noGrp="1"/>
          </p:cNvSpPr>
          <p:nvPr>
            <p:ph idx="1"/>
          </p:nvPr>
        </p:nvSpPr>
        <p:spPr>
          <a:xfrm>
            <a:off x="611560" y="1628800"/>
            <a:ext cx="8072065" cy="4313213"/>
          </a:xfrm>
        </p:spPr>
        <p:txBody>
          <a:bodyPr/>
          <a:lstStyle/>
          <a:p>
            <a:r>
              <a:rPr lang="fa-IR" sz="2800" b="1" u="sng" dirty="0">
                <a:solidFill>
                  <a:srgbClr val="00B0F0"/>
                </a:solidFill>
              </a:rPr>
              <a:t>بر اساس کتاب پرسمن</a:t>
            </a:r>
          </a:p>
          <a:p>
            <a:pPr marL="0" indent="0">
              <a:buNone/>
            </a:pPr>
            <a:r>
              <a:rPr lang="fa-IR" sz="2800" dirty="0"/>
              <a:t>هفت گروه وسیع از نرم افزارهاي کامپیوتري که امروزه باعث چالش براي مهندسان نرم افزار می شوند:</a:t>
            </a:r>
            <a:br>
              <a:rPr lang="fa-IR" sz="2800" dirty="0"/>
            </a:br>
            <a:r>
              <a:rPr lang="fa-IR" sz="2800" dirty="0"/>
              <a:t>	</a:t>
            </a:r>
            <a:r>
              <a:rPr lang="fa-IR" sz="2000" dirty="0"/>
              <a:t>1) نرم افزارهاي سیستمی </a:t>
            </a:r>
            <a:br>
              <a:rPr lang="fa-IR" sz="2000" dirty="0"/>
            </a:br>
            <a:r>
              <a:rPr lang="fa-IR" sz="2000" dirty="0"/>
              <a:t>	2) نرم افزارهاي کاربردي </a:t>
            </a:r>
            <a:br>
              <a:rPr lang="fa-IR" sz="2000" dirty="0"/>
            </a:br>
            <a:r>
              <a:rPr lang="fa-IR" sz="2000" dirty="0"/>
              <a:t>	3) نرم افزارهاي مهندسی/ علمی </a:t>
            </a:r>
            <a:br>
              <a:rPr lang="fa-IR" sz="2000" dirty="0"/>
            </a:br>
            <a:r>
              <a:rPr lang="fa-IR" sz="2000" dirty="0"/>
              <a:t>	4) نرم افزارهاي تعبیه شده - نهفته </a:t>
            </a:r>
            <a:br>
              <a:rPr lang="fa-IR" sz="2000" dirty="0"/>
            </a:br>
            <a:r>
              <a:rPr lang="fa-IR" sz="2000" dirty="0"/>
              <a:t>	5) نرم افزارهاي خط تولید </a:t>
            </a:r>
            <a:br>
              <a:rPr lang="fa-IR" sz="2000" dirty="0"/>
            </a:br>
            <a:r>
              <a:rPr lang="fa-IR" sz="2000" dirty="0"/>
              <a:t>	6) برنامه هاي کاربردي تحت وب </a:t>
            </a:r>
            <a:br>
              <a:rPr lang="fa-IR" sz="2000" dirty="0"/>
            </a:br>
            <a:r>
              <a:rPr lang="fa-IR" sz="2000" dirty="0"/>
              <a:t>	7) نرم افزارهاي هوش مصنوعی </a:t>
            </a:r>
            <a:br>
              <a:rPr lang="fa-IR" sz="2000" dirty="0"/>
            </a:br>
            <a:r>
              <a:rPr lang="fa-IR" sz="2000" dirty="0"/>
              <a:t>	8) کار با کامپیتر در جهانی باز </a:t>
            </a:r>
            <a:br>
              <a:rPr lang="fa-IR" sz="2000" dirty="0"/>
            </a:br>
            <a:r>
              <a:rPr lang="fa-IR" sz="2000" dirty="0"/>
              <a:t>	9) کد منبع باز </a:t>
            </a:r>
            <a:br>
              <a:rPr lang="fa-IR" sz="2800" dirty="0"/>
            </a:br>
            <a:endParaRPr lang="en-US" sz="2800" dirty="0"/>
          </a:p>
          <a:p>
            <a:endParaRPr lang="en-US" sz="2800"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4</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420980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br>
              <a:rPr lang="fa-IR" b="1" dirty="0">
                <a:solidFill>
                  <a:srgbClr val="FFFF00"/>
                </a:solidFill>
              </a:rPr>
            </a:br>
            <a:r>
              <a:rPr lang="fa-IR" b="1" dirty="0">
                <a:solidFill>
                  <a:srgbClr val="FFFF00"/>
                </a:solidFill>
              </a:rPr>
              <a:t>2) تاکسونومی نرم افزار را شرح دهید.</a:t>
            </a:r>
            <a:endParaRPr lang="en-US" b="1" dirty="0">
              <a:solidFill>
                <a:srgbClr val="FFFF00"/>
              </a:solidFill>
            </a:endParaRPr>
          </a:p>
        </p:txBody>
      </p:sp>
      <p:sp>
        <p:nvSpPr>
          <p:cNvPr id="3" name="Content Placeholder 2"/>
          <p:cNvSpPr>
            <a:spLocks noGrp="1"/>
          </p:cNvSpPr>
          <p:nvPr>
            <p:ph idx="1"/>
          </p:nvPr>
        </p:nvSpPr>
        <p:spPr>
          <a:xfrm>
            <a:off x="611560" y="1628800"/>
            <a:ext cx="8072065" cy="4313213"/>
          </a:xfrm>
        </p:spPr>
        <p:txBody>
          <a:bodyPr/>
          <a:lstStyle/>
          <a:p>
            <a:r>
              <a:rPr lang="fa-IR" b="1" u="sng" dirty="0">
                <a:solidFill>
                  <a:srgbClr val="33CC33"/>
                </a:solidFill>
              </a:rPr>
              <a:t>نرم افزارهاي سیستمی</a:t>
            </a:r>
          </a:p>
          <a:p>
            <a:pPr lvl="1"/>
            <a:r>
              <a:rPr lang="fa-IR" dirty="0"/>
              <a:t>مجموعه اي از برنامه هاست که باعث که براي سرویس دهی به برنامه هاي دیگر نوشته شده اند. </a:t>
            </a:r>
          </a:p>
          <a:p>
            <a:pPr lvl="2"/>
            <a:r>
              <a:rPr lang="fa-IR" dirty="0"/>
              <a:t>کامپایلر ها</a:t>
            </a:r>
          </a:p>
          <a:p>
            <a:pPr lvl="2"/>
            <a:r>
              <a:rPr lang="fa-IR" dirty="0"/>
              <a:t>ویراستار ها</a:t>
            </a:r>
          </a:p>
          <a:p>
            <a:pPr lvl="2"/>
            <a:r>
              <a:rPr lang="fa-IR" dirty="0"/>
              <a:t>برنامه های مدیریت فایل</a:t>
            </a:r>
          </a:p>
          <a:p>
            <a:pPr lvl="2"/>
            <a:r>
              <a:rPr lang="fa-IR" dirty="0"/>
              <a:t>و...</a:t>
            </a:r>
          </a:p>
          <a:p>
            <a:pPr marL="762000" lvl="2" indent="0">
              <a:buNone/>
            </a:pPr>
            <a:r>
              <a:rPr lang="fa-IR" dirty="0"/>
              <a:t>این نرم افزار ها ساختار اطلاعات پیچیده امّا مشخصی دارند.</a:t>
            </a:r>
          </a:p>
          <a:p>
            <a:pPr marL="0" indent="0">
              <a:buNone/>
            </a:pPr>
            <a:endParaRPr lang="fa-IR"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5</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38260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br>
              <a:rPr lang="fa-IR" b="1" dirty="0">
                <a:solidFill>
                  <a:srgbClr val="FFFF00"/>
                </a:solidFill>
              </a:rPr>
            </a:br>
            <a:r>
              <a:rPr lang="fa-IR" b="1" dirty="0">
                <a:solidFill>
                  <a:srgbClr val="FFFF00"/>
                </a:solidFill>
              </a:rPr>
              <a:t>2) تاکسونومی نرم افزار را شرح دهید.</a:t>
            </a:r>
            <a:endParaRPr lang="en-US" b="1" dirty="0">
              <a:solidFill>
                <a:srgbClr val="FFFF00"/>
              </a:solidFill>
            </a:endParaRPr>
          </a:p>
        </p:txBody>
      </p:sp>
      <p:sp>
        <p:nvSpPr>
          <p:cNvPr id="3" name="Content Placeholder 2"/>
          <p:cNvSpPr>
            <a:spLocks noGrp="1"/>
          </p:cNvSpPr>
          <p:nvPr>
            <p:ph idx="1"/>
          </p:nvPr>
        </p:nvSpPr>
        <p:spPr>
          <a:xfrm>
            <a:off x="611560" y="1628800"/>
            <a:ext cx="8072065" cy="4313213"/>
          </a:xfrm>
        </p:spPr>
        <p:txBody>
          <a:bodyPr/>
          <a:lstStyle/>
          <a:p>
            <a:r>
              <a:rPr lang="fa-IR" sz="2800" b="1" u="sng" dirty="0">
                <a:solidFill>
                  <a:srgbClr val="33CC33"/>
                </a:solidFill>
              </a:rPr>
              <a:t>نرم افزارهاي کاربردي</a:t>
            </a:r>
          </a:p>
          <a:p>
            <a:pPr lvl="1"/>
            <a:r>
              <a:rPr lang="fa-IR" sz="2000" dirty="0"/>
              <a:t>برنامه هاي مستقلی که یک نیاز تجاري مشخص را بر طرف می کند.</a:t>
            </a:r>
          </a:p>
          <a:p>
            <a:r>
              <a:rPr lang="fa-IR" sz="2800" b="1" u="sng" dirty="0">
                <a:solidFill>
                  <a:srgbClr val="33CC33"/>
                </a:solidFill>
              </a:rPr>
              <a:t>نرم افزار های عملی و مهندسی</a:t>
            </a:r>
          </a:p>
          <a:p>
            <a:pPr lvl="1"/>
            <a:r>
              <a:rPr lang="fa-IR" sz="2000" dirty="0"/>
              <a:t>برنامه هاي مستقلی که یک نیاز تجاري مشخص را بر طرف می کند.</a:t>
            </a:r>
          </a:p>
          <a:p>
            <a:r>
              <a:rPr lang="fa-IR" sz="2800" b="1" u="sng" dirty="0">
                <a:solidFill>
                  <a:srgbClr val="33CC33"/>
                </a:solidFill>
              </a:rPr>
              <a:t>نرم افزارهاي تعبیه شده : </a:t>
            </a:r>
          </a:p>
          <a:p>
            <a:pPr lvl="1"/>
            <a:r>
              <a:rPr lang="fa-IR" sz="2000" dirty="0"/>
              <a:t>در حافظه فقط خواندنی جاي دارند و براي کنترل محصولات و سیستم هاي مربوط به بازارهاي صنعتی و مصرفی به کار می رود </a:t>
            </a:r>
          </a:p>
          <a:p>
            <a:pPr lvl="1"/>
            <a:r>
              <a:rPr lang="fa-IR" sz="2000" dirty="0"/>
              <a:t>اعمال محدود و خاصی را انجام می دهند. مثل:</a:t>
            </a:r>
          </a:p>
          <a:p>
            <a:pPr lvl="2"/>
            <a:r>
              <a:rPr lang="fa-IR" sz="1800" dirty="0"/>
              <a:t>کنترل سوخت</a:t>
            </a:r>
          </a:p>
          <a:p>
            <a:pPr lvl="2"/>
            <a:r>
              <a:rPr lang="fa-IR" sz="1800" dirty="0"/>
              <a:t>سیستم ترمز</a:t>
            </a:r>
          </a:p>
          <a:p>
            <a:pPr lvl="2"/>
            <a:r>
              <a:rPr lang="fa-IR" sz="1800" dirty="0"/>
              <a:t>زانو مصنوعی</a:t>
            </a:r>
          </a:p>
          <a:p>
            <a:pPr lvl="2"/>
            <a:r>
              <a:rPr lang="fa-IR" sz="1800" dirty="0"/>
              <a:t>و...</a:t>
            </a:r>
          </a:p>
          <a:p>
            <a:endParaRPr lang="en-US" sz="2800" dirty="0"/>
          </a:p>
          <a:p>
            <a:endParaRPr lang="en-US" sz="2800"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6</a:t>
            </a:fld>
            <a:endParaRPr lang="en-US" dirty="0"/>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2084860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br>
              <a:rPr lang="fa-IR" b="1" dirty="0">
                <a:solidFill>
                  <a:srgbClr val="FFFF00"/>
                </a:solidFill>
              </a:rPr>
            </a:br>
            <a:r>
              <a:rPr lang="fa-IR" b="1" dirty="0">
                <a:solidFill>
                  <a:srgbClr val="FFFF00"/>
                </a:solidFill>
              </a:rPr>
              <a:t>2) تاکسونومی نرم افزار را شرح دهید.</a:t>
            </a:r>
            <a:endParaRPr lang="en-US" b="1" dirty="0">
              <a:solidFill>
                <a:srgbClr val="FFFF00"/>
              </a:solidFill>
            </a:endParaRPr>
          </a:p>
        </p:txBody>
      </p:sp>
      <p:sp>
        <p:nvSpPr>
          <p:cNvPr id="3" name="Content Placeholder 2"/>
          <p:cNvSpPr>
            <a:spLocks noGrp="1"/>
          </p:cNvSpPr>
          <p:nvPr>
            <p:ph idx="1"/>
          </p:nvPr>
        </p:nvSpPr>
        <p:spPr>
          <a:xfrm>
            <a:off x="439738" y="1628800"/>
            <a:ext cx="8243887" cy="4313213"/>
          </a:xfrm>
        </p:spPr>
        <p:txBody>
          <a:bodyPr/>
          <a:lstStyle/>
          <a:p>
            <a:r>
              <a:rPr lang="fa-IR" sz="2800" b="1" u="sng" dirty="0">
                <a:solidFill>
                  <a:srgbClr val="33CC33"/>
                </a:solidFill>
              </a:rPr>
              <a:t>نرم افزارهاي خط تولید</a:t>
            </a:r>
          </a:p>
          <a:p>
            <a:pPr lvl="1"/>
            <a:r>
              <a:rPr lang="fa-IR" sz="2400" dirty="0"/>
              <a:t>براي فراهم آوردن یک قابلیت خاص جهت استفاده توسط بسیاري از مشتریان مختلف طراحی می شوند. و تمرکز بر محدوده ای کوچک از کابران بازار دارند.</a:t>
            </a:r>
          </a:p>
          <a:p>
            <a:r>
              <a:rPr lang="fa-IR" sz="2800" b="1" u="sng" dirty="0">
                <a:solidFill>
                  <a:srgbClr val="33CC33"/>
                </a:solidFill>
              </a:rPr>
              <a:t>برنامه هاي کاربردي تحت وب</a:t>
            </a:r>
          </a:p>
          <a:p>
            <a:pPr lvl="1"/>
            <a:r>
              <a:rPr lang="fa-IR" sz="2400" dirty="0"/>
              <a:t>این گروه از نرم افزارهاي شبکه اي شامل مجموعه ي گسترده اي از برنامه هاي کاربردي می باشد. </a:t>
            </a:r>
          </a:p>
          <a:p>
            <a:pPr lvl="1"/>
            <a:r>
              <a:rPr lang="fa-IR" sz="2400" dirty="0"/>
              <a:t>به وسیله </a:t>
            </a:r>
            <a:r>
              <a:rPr lang="fa-IR" sz="2400" b="1" u="sng" dirty="0"/>
              <a:t>مرورگر ها </a:t>
            </a:r>
            <a:r>
              <a:rPr lang="fa-IR" sz="2400" dirty="0"/>
              <a:t>اجرا می شوند و شامل دستورات اجرایی و داده های صوتی و تصویری هستند.</a:t>
            </a:r>
          </a:p>
          <a:p>
            <a:pPr lvl="1"/>
            <a:r>
              <a:rPr lang="fa-IR" sz="2400" dirty="0"/>
              <a:t>این گروه شامل تعداد زیادی از رایانه هست و </a:t>
            </a:r>
            <a:r>
              <a:rPr lang="fa-IR" sz="2400" b="1" u="sng" dirty="0"/>
              <a:t>می توانند منابع نرم افزاری نا محدودی را ارائه دهند</a:t>
            </a:r>
            <a:r>
              <a:rPr lang="fa-IR" sz="2400" dirty="0"/>
              <a:t> و </a:t>
            </a:r>
            <a:r>
              <a:rPr lang="fa-IR" sz="2400" b="1" u="sng" dirty="0"/>
              <a:t>اتصال به اینترنت برای استفاده از آنها کافی است</a:t>
            </a:r>
            <a:r>
              <a:rPr lang="fa-IR" sz="2400" dirty="0"/>
              <a:t>.</a:t>
            </a:r>
            <a:br>
              <a:rPr lang="fa-IR" sz="2400" dirty="0"/>
            </a:br>
            <a:br>
              <a:rPr lang="fa-IR" sz="2400" dirty="0"/>
            </a:br>
            <a:br>
              <a:rPr lang="fa-IR" sz="2400" dirty="0"/>
            </a:br>
            <a:endParaRPr lang="en-US" sz="2400" dirty="0"/>
          </a:p>
          <a:p>
            <a:endParaRPr lang="en-US" sz="2800" dirty="0"/>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7</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solidFill>
                  <a:srgbClr val="FFC000"/>
                </a:solidFill>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363157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br>
              <a:rPr lang="fa-IR" b="1" dirty="0">
                <a:solidFill>
                  <a:srgbClr val="FFFF00"/>
                </a:solidFill>
              </a:rPr>
            </a:br>
            <a:r>
              <a:rPr lang="fa-IR" b="1" dirty="0">
                <a:solidFill>
                  <a:srgbClr val="FFFF00"/>
                </a:solidFill>
              </a:rPr>
              <a:t>2) تاکسونومی نرم افزار را شرح دهید.</a:t>
            </a:r>
            <a:endParaRPr lang="en-US" dirty="0"/>
          </a:p>
        </p:txBody>
      </p:sp>
      <p:sp>
        <p:nvSpPr>
          <p:cNvPr id="3" name="Content Placeholder 2"/>
          <p:cNvSpPr>
            <a:spLocks noGrp="1"/>
          </p:cNvSpPr>
          <p:nvPr>
            <p:ph idx="1"/>
          </p:nvPr>
        </p:nvSpPr>
        <p:spPr/>
        <p:txBody>
          <a:bodyPr/>
          <a:lstStyle/>
          <a:p>
            <a:r>
              <a:rPr lang="fa-IR" b="1" u="sng" dirty="0">
                <a:solidFill>
                  <a:srgbClr val="33CC33"/>
                </a:solidFill>
              </a:rPr>
              <a:t>تامین منابع از طریق شبکه</a:t>
            </a:r>
          </a:p>
          <a:p>
            <a:pPr lvl="1"/>
            <a:r>
              <a:rPr lang="fa-IR" dirty="0"/>
              <a:t>شبکه جهانی وب به سرعت در حال تبدیل به یک موتور کامپیوتري و نیز منبعی براي ارائه اطلاعات است. چالش براي مهندسان نرم افزار، معماري برنامه هاي کاربردي ساده مانند برنامه هاي مالی شخصی و پیچیده اي است که بازار هاي کاربر نهایی هدف را در سرتا سر جهان منتفع سازند.</a:t>
            </a:r>
          </a:p>
          <a:p>
            <a:r>
              <a:rPr lang="fa-IR" b="1" u="sng" dirty="0">
                <a:solidFill>
                  <a:srgbClr val="33CC33"/>
                </a:solidFill>
              </a:rPr>
              <a:t>کد منبع باز</a:t>
            </a:r>
          </a:p>
          <a:p>
            <a:pPr lvl="1"/>
            <a:r>
              <a:rPr lang="fa-IR" dirty="0"/>
              <a:t>تمایل رو به رشدي است که منجر به توزیع کدهاي منبع سیستم ها و برنامه هاي کابردي شده است به طوري که افراد بسیاري بتوانند در توسعه آن سهیم شوند.</a:t>
            </a:r>
            <a:endParaRPr lang="en-US" dirty="0"/>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8</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263469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br>
              <a:rPr lang="fa-IR" b="1" dirty="0">
                <a:solidFill>
                  <a:srgbClr val="FFFF00"/>
                </a:solidFill>
              </a:rPr>
            </a:br>
            <a:r>
              <a:rPr lang="fa-IR" b="1" dirty="0">
                <a:solidFill>
                  <a:srgbClr val="FFFF00"/>
                </a:solidFill>
              </a:rPr>
              <a:t>2) تاکسونومی نرم افزار را شرح دهید.</a:t>
            </a:r>
            <a:endParaRPr lang="en-US" dirty="0"/>
          </a:p>
        </p:txBody>
      </p:sp>
      <p:sp>
        <p:nvSpPr>
          <p:cNvPr id="3" name="Content Placeholder 2"/>
          <p:cNvSpPr>
            <a:spLocks noGrp="1"/>
          </p:cNvSpPr>
          <p:nvPr>
            <p:ph idx="1"/>
          </p:nvPr>
        </p:nvSpPr>
        <p:spPr/>
        <p:txBody>
          <a:bodyPr/>
          <a:lstStyle/>
          <a:p>
            <a:r>
              <a:rPr lang="fa-IR" b="1" u="sng" dirty="0">
                <a:solidFill>
                  <a:srgbClr val="00B0F0"/>
                </a:solidFill>
              </a:rPr>
              <a:t>بر اساس کتاب سامرویل</a:t>
            </a:r>
          </a:p>
          <a:p>
            <a:r>
              <a:rPr lang="fa-IR" dirty="0"/>
              <a:t>دسته بندی نرم افزار ها عبارت اند از:</a:t>
            </a:r>
          </a:p>
          <a:p>
            <a:r>
              <a:rPr lang="fa-IR" b="1" u="sng" dirty="0">
                <a:solidFill>
                  <a:srgbClr val="C00000"/>
                </a:solidFill>
              </a:rPr>
              <a:t>برنامه های کاربردی مستقل</a:t>
            </a:r>
          </a:p>
          <a:p>
            <a:r>
              <a:rPr lang="fa-IR" dirty="0"/>
              <a:t>که سیستم های نرم افزاری ای هستند که روی یک </a:t>
            </a:r>
            <a:r>
              <a:rPr lang="fa-IR" u="sng" dirty="0"/>
              <a:t>کامپیوتر محلی </a:t>
            </a:r>
            <a:r>
              <a:rPr lang="fa-IR" dirty="0"/>
              <a:t>مثل رایانه های شخصی یا رایانه های قابل حمل جیبی استفاده می شوند.</a:t>
            </a:r>
          </a:p>
          <a:p>
            <a:r>
              <a:rPr lang="fa-IR" dirty="0"/>
              <a:t>این برنامه ها تمامی کارکرد های الزامی خود را </a:t>
            </a:r>
            <a:r>
              <a:rPr lang="fa-IR" u="sng" dirty="0"/>
              <a:t>بدون نیاز به اتصال به شبکه </a:t>
            </a:r>
            <a:r>
              <a:rPr lang="fa-IR" dirty="0"/>
              <a:t>انجام می دهند.</a:t>
            </a:r>
          </a:p>
          <a:p>
            <a:endParaRPr lang="fa-IR" dirty="0"/>
          </a:p>
          <a:p>
            <a:endParaRPr lang="en-US" dirty="0"/>
          </a:p>
        </p:txBody>
      </p:sp>
      <p:sp>
        <p:nvSpPr>
          <p:cNvPr id="4" name="Slide Number Placeholder 3"/>
          <p:cNvSpPr>
            <a:spLocks noGrp="1"/>
          </p:cNvSpPr>
          <p:nvPr>
            <p:ph type="sldNum" sz="quarter" idx="10"/>
          </p:nvPr>
        </p:nvSpPr>
        <p:spPr>
          <a:xfrm>
            <a:off x="6673850" y="6283325"/>
            <a:ext cx="2133600" cy="457200"/>
          </a:xfrm>
        </p:spPr>
        <p:txBody>
          <a:bodyPr/>
          <a:lstStyle/>
          <a:p>
            <a:fld id="{EB452FAD-C20A-42B6-9DED-E78044F6FD27}" type="slidenum">
              <a:rPr lang="ar-SA" smtClean="0"/>
              <a:pPr/>
              <a:t>9</a:t>
            </a:fld>
            <a:endParaRPr lang="en-US"/>
          </a:p>
        </p:txBody>
      </p:sp>
      <p:sp>
        <p:nvSpPr>
          <p:cNvPr id="5" name="Footer Placeholder 4"/>
          <p:cNvSpPr>
            <a:spLocks noGrp="1"/>
          </p:cNvSpPr>
          <p:nvPr>
            <p:ph type="ftr" sz="quarter" idx="11"/>
          </p:nvPr>
        </p:nvSpPr>
        <p:spPr/>
        <p:txBody>
          <a:bodyPr/>
          <a:lstStyle/>
          <a:p>
            <a:pPr>
              <a:defRPr/>
            </a:pPr>
            <a:r>
              <a:rPr lang="fa-IR"/>
              <a:t>آزمايشگاه سيستم های هوشمند (</a:t>
            </a:r>
            <a:r>
              <a:rPr lang="en-US"/>
              <a:t>http://ce.aut.ac.ir/islab</a:t>
            </a:r>
            <a:r>
              <a:rPr lang="fa-IR"/>
              <a:t>)</a:t>
            </a:r>
            <a:endParaRPr lang="en-US"/>
          </a:p>
        </p:txBody>
      </p:sp>
      <p:sp>
        <p:nvSpPr>
          <p:cNvPr id="6" name="TextBox 9"/>
          <p:cNvSpPr txBox="1">
            <a:spLocks noChangeArrowheads="1"/>
          </p:cNvSpPr>
          <p:nvPr/>
        </p:nvSpPr>
        <p:spPr bwMode="auto">
          <a:xfrm>
            <a:off x="439738" y="6305550"/>
            <a:ext cx="186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sz="1400" dirty="0">
                <a:cs typeface="B Nazanin" panose="00000400000000000000" pitchFamily="2" charset="-78"/>
              </a:rPr>
              <a:t>آریا وارسته نژاد</a:t>
            </a:r>
          </a:p>
        </p:txBody>
      </p:sp>
      <p:sp>
        <p:nvSpPr>
          <p:cNvPr id="7" name="Rectangle 10"/>
          <p:cNvSpPr>
            <a:spLocks noChangeArrowheads="1"/>
          </p:cNvSpPr>
          <p:nvPr/>
        </p:nvSpPr>
        <p:spPr bwMode="auto">
          <a:xfrm>
            <a:off x="7069137" y="6319837"/>
            <a:ext cx="976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fa-IR" dirty="0">
                <a:cs typeface="B Nazanin" panose="00000400000000000000" pitchFamily="2" charset="-78"/>
              </a:rPr>
              <a:t>پائیز 1398</a:t>
            </a:r>
          </a:p>
        </p:txBody>
      </p:sp>
    </p:spTree>
    <p:extLst>
      <p:ext uri="{BB962C8B-B14F-4D97-AF65-F5344CB8AC3E}">
        <p14:creationId xmlns:p14="http://schemas.microsoft.com/office/powerpoint/2010/main" val="3370572896"/>
      </p:ext>
    </p:extLst>
  </p:cSld>
  <p:clrMapOvr>
    <a:masterClrMapping/>
  </p:clrMapOvr>
</p:sld>
</file>

<file path=ppt/theme/theme1.xml><?xml version="1.0" encoding="utf-8"?>
<a:theme xmlns:a="http://schemas.openxmlformats.org/drawingml/2006/main" name="Eclipse">
  <a:themeElements>
    <a:clrScheme name="Custom 5">
      <a:dk1>
        <a:srgbClr val="5F5F5F"/>
      </a:dk1>
      <a:lt1>
        <a:srgbClr val="F8F8F8"/>
      </a:lt1>
      <a:dk2>
        <a:srgbClr val="2A285A"/>
      </a:dk2>
      <a:lt2>
        <a:srgbClr val="FFFFFF"/>
      </a:lt2>
      <a:accent1>
        <a:srgbClr val="FFC000"/>
      </a:accent1>
      <a:accent2>
        <a:srgbClr val="92D050"/>
      </a:accent2>
      <a:accent3>
        <a:srgbClr val="FF0000"/>
      </a:accent3>
      <a:accent4>
        <a:srgbClr val="00B0F0"/>
      </a:accent4>
      <a:accent5>
        <a:srgbClr val="CC66FF"/>
      </a:accent5>
      <a:accent6>
        <a:srgbClr val="00FFFF"/>
      </a:accent6>
      <a:hlink>
        <a:srgbClr val="6C9327"/>
      </a:hlink>
      <a:folHlink>
        <a:srgbClr val="990033"/>
      </a:folHlink>
    </a:clrScheme>
    <a:fontScheme name="Custom 3">
      <a:majorFont>
        <a:latin typeface="Times New Roman"/>
        <a:ea typeface=""/>
        <a:cs typeface="B Nazanin"/>
      </a:majorFont>
      <a:minorFont>
        <a:latin typeface="Times New Roman"/>
        <a:ea typeface=""/>
        <a:cs typeface="B Nazani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cs typeface="Arial"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
      <a:clrScheme name="Eclipse 11">
        <a:dk1>
          <a:srgbClr val="5F5F5F"/>
        </a:dk1>
        <a:lt1>
          <a:srgbClr val="F8F8F8"/>
        </a:lt1>
        <a:dk2>
          <a:srgbClr val="444090"/>
        </a:dk2>
        <a:lt2>
          <a:srgbClr val="FFFFFF"/>
        </a:lt2>
        <a:accent1>
          <a:srgbClr val="999966"/>
        </a:accent1>
        <a:accent2>
          <a:srgbClr val="8C8B9D"/>
        </a:accent2>
        <a:accent3>
          <a:srgbClr val="B0AFC6"/>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12">
        <a:dk1>
          <a:srgbClr val="5F5F5F"/>
        </a:dk1>
        <a:lt1>
          <a:srgbClr val="F8F8F8"/>
        </a:lt1>
        <a:dk2>
          <a:srgbClr val="696C9F"/>
        </a:dk2>
        <a:lt2>
          <a:srgbClr val="FFFFFF"/>
        </a:lt2>
        <a:accent1>
          <a:srgbClr val="999966"/>
        </a:accent1>
        <a:accent2>
          <a:srgbClr val="8C8B9D"/>
        </a:accent2>
        <a:accent3>
          <a:srgbClr val="B9BACD"/>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289</TotalTime>
  <Words>3063</Words>
  <Application>Microsoft Office PowerPoint</Application>
  <PresentationFormat>On-screen Show (4:3)</PresentationFormat>
  <Paragraphs>322</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Times New Roman</vt:lpstr>
      <vt:lpstr>Verdana</vt:lpstr>
      <vt:lpstr>Wingdings</vt:lpstr>
      <vt:lpstr>Eclipse</vt:lpstr>
      <vt:lpstr>PowerPoint Presentation</vt:lpstr>
      <vt:lpstr>1) نرم افزار را تعریف کنید.</vt:lpstr>
      <vt:lpstr>1) نرم افزار را تعریف کنید.</vt:lpstr>
      <vt:lpstr> 2) تاکسونومی نرم افزار را شرح دهید.</vt:lpstr>
      <vt:lpstr> 2) تاکسونومی نرم افزار را شرح دهید.</vt:lpstr>
      <vt:lpstr> 2) تاکسونومی نرم افزار را شرح دهید.</vt:lpstr>
      <vt:lpstr> 2) تاکسونومی نرم افزار را شرح دهید.</vt:lpstr>
      <vt:lpstr> 2) تاکسونومی نرم افزار را شرح دهید.</vt:lpstr>
      <vt:lpstr> 2) تاکسونومی نرم افزار را شرح دهید.</vt:lpstr>
      <vt:lpstr> 2) تاکسونومی نرم افزار را شرح دهید.</vt:lpstr>
      <vt:lpstr> 2) تاکسونومی نرم افزار را شرح دهید.</vt:lpstr>
      <vt:lpstr> 2) تاکسونومی نرم افزار را شرح دهید.</vt:lpstr>
      <vt:lpstr>3) نرم افزار صحیح و نرم افزار با کیفیت را تعریف کنید.</vt:lpstr>
      <vt:lpstr>4) چرخه حیات توسعه نرم افزار را شرح دهید.</vt:lpstr>
      <vt:lpstr>4) چرخه حیات توسعه نرم افزار را شرح دهید.</vt:lpstr>
      <vt:lpstr>5) تفاوت Life cycle، Roadmap، فلوچارت، Process Model، متودولوژی، Framework وPattern  را توضیح دهید.</vt:lpstr>
      <vt:lpstr>5) تفاوت Life cycle، Roadmap، فلوچارت، Process Model، متودولوژی، Framework وPattern  را توضیح دهید.</vt:lpstr>
      <vt:lpstr>5) تفاوت Life cycle، Roadmap، فلوچارت، Process Model، متودولوژی، Framework وPattern  را توضیح دهید.</vt:lpstr>
      <vt:lpstr>5) تفاوت Life cycle، Roadmap، فلوچارت، Process Model، متودولوژی، Framework وPattern  را توضیح دهید.</vt:lpstr>
      <vt:lpstr>PowerPoint Presentation</vt:lpstr>
      <vt:lpstr>PowerPoint Presentation</vt:lpstr>
      <vt:lpstr>PowerPoint Presentation</vt:lpstr>
      <vt:lpstr>PowerPoint Presentation</vt:lpstr>
      <vt:lpstr>6) انواع مدل های فرآیند نرم افزار را توضیح دهید</vt:lpstr>
      <vt:lpstr>6) انواع مدل های فرآیند نرم افزار را توضیح دهید</vt:lpstr>
      <vt:lpstr>6) انواع مدل های فرآیند نرم افزار را توضیح دهید</vt:lpstr>
      <vt:lpstr>6) انواع مدل های فرآیند نرم افزار را توضیح دهید</vt:lpstr>
      <vt:lpstr>7) انواع رویکردهای تولید نرم افزار را توضیح دهید.</vt:lpstr>
      <vt:lpstr>8) روش مقایسه تطبیقی را توضیح دهید.</vt:lpstr>
      <vt:lpstr>8) روش مقایسه تطبیقی را توضیح دهید.</vt:lpstr>
      <vt:lpstr>9) فعالیت های همیشگی   (Umbrella Activity)را توضیح دهید.</vt:lpstr>
      <vt:lpstr>9) فعالیت های همیشگی   (Umbrella Activity)را توضیح دهید.</vt:lpstr>
      <vt:lpstr>10) Milestone را تعریف کنید.</vt:lpstr>
      <vt:lpstr>10) Milestone را تعریف کنید.</vt:lpstr>
      <vt:lpstr>11) فرآیند مهندسی نیازمندی ها توضیح دهید.</vt:lpstr>
      <vt:lpstr>11) فرآیند مهندسی نیازمندی ها توضیح دهید.</vt:lpstr>
    </vt:vector>
  </TitlesOfParts>
  <Company>AUT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Pejman</dc:creator>
  <cp:lastModifiedBy>Arya Varaste</cp:lastModifiedBy>
  <cp:revision>40</cp:revision>
  <dcterms:created xsi:type="dcterms:W3CDTF">2007-02-26T12:41:30Z</dcterms:created>
  <dcterms:modified xsi:type="dcterms:W3CDTF">2019-10-11T15:51:11Z</dcterms:modified>
</cp:coreProperties>
</file>