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sldIdLst>
    <p:sldId id="354" r:id="rId2"/>
    <p:sldId id="358" r:id="rId3"/>
    <p:sldId id="359" r:id="rId4"/>
    <p:sldId id="360" r:id="rId5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11" autoAdjust="0"/>
  </p:normalViewPr>
  <p:slideViewPr>
    <p:cSldViewPr>
      <p:cViewPr varScale="1">
        <p:scale>
          <a:sx n="95" d="100"/>
          <a:sy n="95" d="100"/>
        </p:scale>
        <p:origin x="816" y="6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40" d="100"/>
          <a:sy n="140" d="100"/>
        </p:scale>
        <p:origin x="1459" y="-24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CCD8FE-4FA8-4640-877B-558AE30F522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87485" y="3785355"/>
            <a:ext cx="21602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7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5160963"/>
            <a:ext cx="9144000" cy="395287"/>
          </a:xfrm>
          <a:prstGeom prst="rect">
            <a:avLst/>
          </a:prstGeom>
          <a:solidFill>
            <a:srgbClr val="2A285A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76200" tIns="38100" rIns="76200" bIns="38100" rtlCol="1" anchor="ctr"/>
          <a:lstStyle/>
          <a:p>
            <a:pPr defTabSz="761970" eaLnBrk="1" hangingPunct="1">
              <a:defRPr/>
            </a:pPr>
            <a:endParaRPr lang="fa-IR" sz="1500">
              <a:ln>
                <a:solidFill>
                  <a:srgbClr val="2A285A"/>
                </a:solidFill>
              </a:ln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50825"/>
            <a:ext cx="9144000" cy="952500"/>
          </a:xfrm>
          <a:prstGeom prst="rect">
            <a:avLst/>
          </a:prstGeom>
          <a:solidFill>
            <a:srgbClr val="2A285A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76200" tIns="38100" rIns="76200" bIns="38100" rtlCol="1" anchor="ctr"/>
          <a:lstStyle/>
          <a:p>
            <a:pPr defTabSz="761970" eaLnBrk="1" hangingPunct="1">
              <a:defRPr/>
            </a:pPr>
            <a:endParaRPr lang="fa-IR" sz="1500">
              <a:ln>
                <a:solidFill>
                  <a:srgbClr val="2A285A"/>
                </a:solidFill>
              </a:ln>
            </a:endParaRP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38150"/>
            <a:ext cx="7905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231900" y="2352675"/>
            <a:ext cx="668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A285A"/>
              </a:clrFrom>
              <a:clrTo>
                <a:srgbClr val="2A285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33388"/>
            <a:ext cx="7778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650" y="2452865"/>
            <a:ext cx="7200800" cy="1052708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a-IR" altLang="en-US" dirty="0" smtClean="0"/>
              <a:t>«توضيحات»</a:t>
            </a:r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231229" y="1319960"/>
            <a:ext cx="668154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a-IR" altLang="en-US" dirty="0" smtClean="0"/>
              <a:t>«عنوان ارائه»</a:t>
            </a:r>
            <a:endParaRPr lang="en-US" alt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3787403"/>
            <a:ext cx="7200900" cy="431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a-IR" dirty="0" smtClean="0"/>
              <a:t>«نام ارائه‌دهنده»</a:t>
            </a:r>
            <a:endParaRPr lang="en-US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71550" y="4253520"/>
            <a:ext cx="7200900" cy="431800"/>
          </a:xfrm>
        </p:spPr>
        <p:txBody>
          <a:bodyPr/>
          <a:lstStyle>
            <a:lvl1pPr marL="0" marR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tabLst/>
              <a:defRPr/>
            </a:lvl1pPr>
          </a:lstStyle>
          <a:p>
            <a:pPr lvl="0"/>
            <a:r>
              <a:rPr lang="fa-IR" dirty="0" smtClean="0"/>
              <a:t>«نام استاد»</a:t>
            </a:r>
            <a:endParaRPr lang="en-US" dirty="0" smtClean="0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8"/>
          </p:nvPr>
        </p:nvSpPr>
        <p:spPr>
          <a:xfrm>
            <a:off x="3125788" y="5156200"/>
            <a:ext cx="2895600" cy="393700"/>
          </a:xfrm>
        </p:spPr>
        <p:txBody>
          <a:bodyPr/>
          <a:lstStyle>
            <a:lvl1pPr algn="ctr" rtl="1">
              <a:defRPr sz="1200">
                <a:latin typeface="+mn-lt"/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dirty="0" smtClean="0"/>
              <a:t>آزمايشگاه سيستم های هوشمند (</a:t>
            </a:r>
            <a:r>
              <a:rPr lang="en-US" dirty="0" smtClean="0"/>
              <a:t>http://ce.aut.ac.ir/islab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9"/>
          </p:nvPr>
        </p:nvSpPr>
        <p:spPr/>
        <p:txBody>
          <a:bodyPr/>
          <a:lstStyle>
            <a:lvl1pPr algn="ctr" rtl="1" eaLnBrk="1" hangingPunct="1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fld id="{E62E2EE3-10C3-41D4-953B-3CC84668D44F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96852" y="5162550"/>
            <a:ext cx="1555749" cy="3937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a-IR" dirty="0" smtClean="0"/>
              <a:t>«ماه/سال»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889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81025" y="1330325"/>
            <a:ext cx="8769300" cy="3703638"/>
          </a:xfrm>
        </p:spPr>
        <p:txBody>
          <a:bodyPr vert="eaVert"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231106" y="250825"/>
            <a:ext cx="66817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fa-IR" altLang="en-US" dirty="0" smtClean="0"/>
              <a:t>«عنوان اسلايد»</a:t>
            </a:r>
            <a:endParaRPr lang="en-US" altLang="en-US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EA7D8-8B85-4E6D-9C2A-CF33D6CF46C4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4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123113" y="1345332"/>
            <a:ext cx="1827212" cy="36724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a-IR" altLang="en-US" dirty="0" smtClean="0"/>
              <a:t>«عنوان اسلايد»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81025" y="1345332"/>
            <a:ext cx="6767239" cy="3672408"/>
          </a:xfrm>
        </p:spPr>
        <p:txBody>
          <a:bodyPr vert="eaVert"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DEC0-A975-4CCD-A300-9B0779BD3A8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181025" y="1345332"/>
            <a:ext cx="8769299" cy="367240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fa-IR" altLang="en-US" dirty="0" smtClean="0"/>
              <a:t>«جدول»</a:t>
            </a:r>
            <a:endParaRPr lang="en-US" noProof="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231106" y="250825"/>
            <a:ext cx="66817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fa-IR" altLang="en-US" dirty="0" smtClean="0"/>
              <a:t>«عنوان اسلايد»</a:t>
            </a:r>
            <a:endParaRPr lang="en-US" altLang="en-US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A2B0D-3999-4188-9C96-89C00F624EDA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181025" y="1360526"/>
            <a:ext cx="4246959" cy="1753330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181025" y="3213542"/>
            <a:ext cx="4246959" cy="1753330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4703366" y="1360526"/>
            <a:ext cx="4246959" cy="3606346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231106" y="250825"/>
            <a:ext cx="66817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/>
            <a:r>
              <a:rPr lang="fa-IR" altLang="en-US" dirty="0" smtClean="0"/>
              <a:t>«عنوان اسلايد»</a:t>
            </a:r>
            <a:endParaRPr lang="en-US" altLang="en-US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0B0D2-5AD2-4245-BB8D-D1720DCFC56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181025" y="1345332"/>
            <a:ext cx="4246959" cy="3606346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716016" y="1345332"/>
            <a:ext cx="4234309" cy="1725184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716016" y="3226494"/>
            <a:ext cx="4234309" cy="1725184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231106" y="250825"/>
            <a:ext cx="66817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/>
            <a:r>
              <a:rPr lang="fa-IR" altLang="en-US" dirty="0" smtClean="0"/>
              <a:t>«عنوان اسلايد»</a:t>
            </a:r>
            <a:endParaRPr lang="en-US" altLang="en-US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41C13-1A07-4A2C-B665-987586771AF0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181025" y="1345332"/>
            <a:ext cx="4246959" cy="3606346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3634" y="1345332"/>
            <a:ext cx="4246691" cy="3606346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231106" y="250825"/>
            <a:ext cx="66817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/>
            <a:r>
              <a:rPr lang="fa-IR" altLang="en-US" dirty="0" smtClean="0"/>
              <a:t>«عنوان اسلايد»</a:t>
            </a:r>
            <a:endParaRPr lang="en-US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C836-68AD-40BA-AE2F-DC32841E2014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a-IR" altLang="en-US" dirty="0" smtClean="0"/>
              <a:t>«عنوان اسلايد»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1025" y="1330854"/>
            <a:ext cx="8769797" cy="3686886"/>
          </a:xfrm>
        </p:spPr>
        <p:txBody>
          <a:bodyPr/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D5627-7A1B-4860-A0BF-FAB5C4575E34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dirty="0"/>
              <a:t>آزمايشگاه سيستم های هوشمند (</a:t>
            </a:r>
            <a:r>
              <a:rPr lang="en-US" dirty="0"/>
              <a:t>http://ce.aut.ac.ir/islab</a:t>
            </a:r>
            <a:r>
              <a:rPr lang="fa-I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4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1025" y="3672419"/>
            <a:ext cx="8769797" cy="1135063"/>
          </a:xfrm>
        </p:spPr>
        <p:txBody>
          <a:bodyPr anchor="t"/>
          <a:lstStyle>
            <a:lvl1pPr algn="ctr">
              <a:defRPr sz="3400" b="1" cap="all">
                <a:solidFill>
                  <a:schemeClr val="tx1"/>
                </a:solidFill>
              </a:defRPr>
            </a:lvl1pPr>
          </a:lstStyle>
          <a:p>
            <a:r>
              <a:rPr lang="fa-IR" dirty="0" smtClean="0"/>
              <a:t>«عنوان فصل»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1025" y="2422261"/>
            <a:ext cx="8769797" cy="1250156"/>
          </a:xfrm>
        </p:spPr>
        <p:txBody>
          <a:bodyPr anchor="b"/>
          <a:lstStyle>
            <a:lvl1pPr marL="0" indent="0">
              <a:buNone/>
              <a:defRPr sz="1800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fa-IR" altLang="en-US" dirty="0" smtClean="0"/>
              <a:t>«توضيحات»</a:t>
            </a:r>
            <a:endParaRPr lang="en-US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F8AB3-0F94-4B05-A35C-0843A39E0A3B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dirty="0"/>
              <a:t>آزمايشگاه سيستم های هوشمند (</a:t>
            </a:r>
            <a:r>
              <a:rPr lang="en-US" dirty="0"/>
              <a:t>http://ce.aut.ac.ir/islab</a:t>
            </a:r>
            <a:r>
              <a:rPr lang="fa-I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a-IR" altLang="en-US" dirty="0" smtClean="0"/>
              <a:t>«عنوان اسلايد»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31855" y="1352752"/>
            <a:ext cx="4318967" cy="3672408"/>
          </a:xfrm>
        </p:spPr>
        <p:txBody>
          <a:bodyPr/>
          <a:lstStyle>
            <a:lvl1pPr>
              <a:defRPr sz="2333"/>
            </a:lvl1pPr>
            <a:lvl2pPr>
              <a:defRPr sz="2000" baseline="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1025" y="1353968"/>
            <a:ext cx="4318967" cy="3672408"/>
          </a:xfrm>
        </p:spPr>
        <p:txBody>
          <a:bodyPr/>
          <a:lstStyle>
            <a:lvl1pPr>
              <a:defRPr sz="2333" baseline="0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EFCF5-BF84-4C19-B498-170422464820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dirty="0"/>
              <a:t>آزمايشگاه سيستم های هوشمند (</a:t>
            </a:r>
            <a:r>
              <a:rPr lang="en-US" dirty="0"/>
              <a:t>http://ce.aut.ac.ir/islab</a:t>
            </a:r>
            <a:r>
              <a:rPr lang="fa-I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7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1025" y="1345332"/>
            <a:ext cx="4316363" cy="46706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a-IR" altLang="en-US" dirty="0" smtClean="0"/>
              <a:t>«عنوان»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1025" y="1812396"/>
            <a:ext cx="4316363" cy="3205344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4008" y="1345332"/>
            <a:ext cx="4306317" cy="46706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a-IR" altLang="en-US" dirty="0" smtClean="0"/>
              <a:t>«عنوان»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4008" y="1812396"/>
            <a:ext cx="4306317" cy="3205344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231106" y="250825"/>
            <a:ext cx="66817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fa-IR" altLang="en-US" dirty="0" smtClean="0"/>
              <a:t>«عنوان اسلايد»</a:t>
            </a:r>
            <a:endParaRPr lang="en-US" alt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C0BAE-445C-4D29-83F5-16150A463D3B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231106" y="250825"/>
            <a:ext cx="66817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fa-IR" altLang="en-US" dirty="0" smtClean="0"/>
              <a:t>«عنوان اسلايد»</a:t>
            </a:r>
            <a:endParaRPr lang="en-US" altLang="en-US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DF60E-C929-4695-8B3D-B63B03553D2C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24CA8-545B-402D-BC8E-72407E6610F0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4167" y="1347086"/>
            <a:ext cx="2866157" cy="746455"/>
          </a:xfrm>
        </p:spPr>
        <p:txBody>
          <a:bodyPr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a-IR" altLang="en-US" dirty="0" smtClean="0"/>
              <a:t>«عنوان اسلايد»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1025" y="1344881"/>
            <a:ext cx="5759127" cy="3650758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  <a:p>
            <a:pPr lvl="3"/>
            <a:r>
              <a:rPr lang="fa-IR" dirty="0" smtClean="0"/>
              <a:t>سطح چهارم</a:t>
            </a:r>
            <a:endParaRPr lang="en-US" dirty="0" smtClean="0"/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84167" y="2093542"/>
            <a:ext cx="2866157" cy="2902098"/>
          </a:xfrm>
        </p:spPr>
        <p:txBody>
          <a:bodyPr/>
          <a:lstStyle>
            <a:lvl1pPr marL="0" indent="0">
              <a:buNone/>
              <a:defRPr sz="1600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fa-IR" altLang="en-US" dirty="0" smtClean="0"/>
              <a:t>«توضيحات»</a:t>
            </a:r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ADEFB-8AC3-431F-830D-D833279754F5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7869" y="3865612"/>
            <a:ext cx="5656706" cy="472282"/>
          </a:xfrm>
        </p:spPr>
        <p:txBody>
          <a:bodyPr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fa-IR" altLang="en-US" dirty="0" smtClean="0"/>
              <a:t>«عنوان اسلايد»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37869" y="337220"/>
            <a:ext cx="5656706" cy="3429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r>
              <a:rPr lang="fa-IR" altLang="en-US" dirty="0" smtClean="0"/>
              <a:t>«تصوير»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37869" y="4337894"/>
            <a:ext cx="5656706" cy="670718"/>
          </a:xfrm>
        </p:spPr>
        <p:txBody>
          <a:bodyPr/>
          <a:lstStyle>
            <a:lvl1pPr marL="0" indent="0">
              <a:buNone/>
              <a:defRPr sz="1600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fa-IR" altLang="en-US" dirty="0" smtClean="0"/>
              <a:t>«توضيحات»</a:t>
            </a:r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5BC4B-E278-468D-9281-8BC69264266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5160963"/>
            <a:ext cx="9144000" cy="395287"/>
          </a:xfrm>
          <a:prstGeom prst="rect">
            <a:avLst/>
          </a:prstGeom>
          <a:solidFill>
            <a:srgbClr val="2A285A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76200" tIns="38100" rIns="76200" bIns="38100" rtlCol="1" anchor="ctr"/>
          <a:lstStyle/>
          <a:p>
            <a:pPr defTabSz="761970" eaLnBrk="1" hangingPunct="1">
              <a:defRPr/>
            </a:pPr>
            <a:endParaRPr lang="fa-IR" sz="1500">
              <a:ln>
                <a:solidFill>
                  <a:srgbClr val="2A285A"/>
                </a:solidFill>
              </a:ln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250825"/>
            <a:ext cx="9144000" cy="952500"/>
          </a:xfrm>
          <a:prstGeom prst="rect">
            <a:avLst/>
          </a:prstGeom>
          <a:solidFill>
            <a:srgbClr val="2A285A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76200" tIns="38100" rIns="76200" bIns="38100" rtlCol="1" anchor="ctr"/>
          <a:lstStyle/>
          <a:p>
            <a:pPr defTabSz="761970" eaLnBrk="1" hangingPunct="1">
              <a:defRPr/>
            </a:pPr>
            <a:endParaRPr lang="fa-IR" sz="1500">
              <a:ln>
                <a:solidFill>
                  <a:srgbClr val="2A285A"/>
                </a:solidFill>
              </a:ln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0313" y="250825"/>
            <a:ext cx="6683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a-IR" altLang="en-US" dirty="0" smtClean="0"/>
              <a:t>«عنوان اسلايد»</a:t>
            </a:r>
            <a:endParaRPr lang="en-US" altLang="en-US" dirty="0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330325"/>
            <a:ext cx="876935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a-IR" altLang="en-US" dirty="0" smtClean="0"/>
              <a:t>«متن»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</a:p>
          <a:p>
            <a:pPr lvl="2"/>
            <a:r>
              <a:rPr lang="fa-IR" dirty="0" smtClean="0"/>
              <a:t>سطح سوم</a:t>
            </a:r>
          </a:p>
          <a:p>
            <a:pPr lvl="3"/>
            <a:r>
              <a:rPr lang="fa-IR" dirty="0" smtClean="0"/>
              <a:t>سطح چهارم</a:t>
            </a:r>
          </a:p>
          <a:p>
            <a:pPr lvl="4"/>
            <a:r>
              <a:rPr lang="fa-IR" dirty="0" smtClean="0"/>
              <a:t>سطح پنجم</a:t>
            </a:r>
            <a:endParaRPr 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4575" y="5160963"/>
            <a:ext cx="15557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fld id="{6438259B-0EFF-423A-8D4B-ABB2E1DEDE42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22637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160963"/>
            <a:ext cx="2895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defRPr sz="1200">
                <a:solidFill>
                  <a:schemeClr val="bg1"/>
                </a:solidFill>
                <a:latin typeface="+mn-lt"/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dirty="0" smtClean="0"/>
              <a:t>آزمايشگاه سيستم های هوشمند (</a:t>
            </a:r>
            <a:r>
              <a:rPr lang="en-US" dirty="0" smtClean="0"/>
              <a:t>http://ce.aut.ac.ir/islab</a:t>
            </a:r>
            <a:r>
              <a:rPr lang="fa-IR" dirty="0" smtClean="0"/>
              <a:t>)</a:t>
            </a:r>
            <a:endParaRPr lang="en-US" dirty="0"/>
          </a:p>
        </p:txBody>
      </p:sp>
      <p:pic>
        <p:nvPicPr>
          <p:cNvPr id="1033" name="Picture 1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38150"/>
            <a:ext cx="7905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/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2A285A"/>
              </a:clrFrom>
              <a:clrTo>
                <a:srgbClr val="2A285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33388"/>
            <a:ext cx="7778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1" r:id="rId2"/>
    <p:sldLayoutId id="2147483752" r:id="rId3"/>
    <p:sldLayoutId id="2147483765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B Nazanin" panose="00000400000000000000" pitchFamily="2" charset="-78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cs typeface="Nazanin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cs typeface="Nazanin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cs typeface="Nazanin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cs typeface="Nazanin" pitchFamily="2" charset="-78"/>
        </a:defRPr>
      </a:lvl5pPr>
      <a:lvl6pPr marL="380985" algn="r" rtl="1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cs typeface="Nazanin" pitchFamily="2" charset="-78"/>
        </a:defRPr>
      </a:lvl6pPr>
      <a:lvl7pPr marL="761970" algn="r" rtl="1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cs typeface="Nazanin" pitchFamily="2" charset="-78"/>
        </a:defRPr>
      </a:lvl7pPr>
      <a:lvl8pPr marL="1142954" algn="r" rtl="1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cs typeface="Nazanin" pitchFamily="2" charset="-78"/>
        </a:defRPr>
      </a:lvl8pPr>
      <a:lvl9pPr marL="1523939" algn="r" rtl="1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cs typeface="Nazanin" pitchFamily="2" charset="-78"/>
        </a:defRPr>
      </a:lvl9pPr>
    </p:titleStyle>
    <p:bodyStyle>
      <a:lvl1pPr marL="342900" indent="-342900" algn="just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723900" indent="-342900" algn="just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 New Roman" panose="02020603050405020304" pitchFamily="18" charset="0"/>
        <a:buChar char="●"/>
        <a:defRPr sz="2200">
          <a:solidFill>
            <a:schemeClr val="tx1"/>
          </a:solidFill>
          <a:latin typeface="+mn-lt"/>
          <a:cs typeface="B Nazanin" panose="00000400000000000000" pitchFamily="2" charset="-78"/>
        </a:defRPr>
      </a:lvl2pPr>
      <a:lvl3pPr marL="1104900" indent="-342900" algn="just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Times New Roman" panose="02020603050405020304" pitchFamily="18" charset="0"/>
        <a:buChar char="●"/>
        <a:defRPr sz="2000">
          <a:solidFill>
            <a:schemeClr val="tx1"/>
          </a:solidFill>
          <a:latin typeface="+mn-lt"/>
          <a:cs typeface="B Nazanin" panose="00000400000000000000" pitchFamily="2" charset="-78"/>
        </a:defRPr>
      </a:lvl3pPr>
      <a:lvl4pPr marL="1428750" indent="-285750" algn="just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Times New Roman" panose="02020603050405020304" pitchFamily="18" charset="0"/>
        <a:buChar char="●"/>
        <a:defRPr sz="1800">
          <a:solidFill>
            <a:schemeClr val="tx1"/>
          </a:solidFill>
          <a:latin typeface="+mn-lt"/>
          <a:cs typeface="B Nazanin" panose="00000400000000000000" pitchFamily="2" charset="-78"/>
        </a:defRPr>
      </a:lvl4pPr>
      <a:lvl5pPr marL="1809750" indent="-285750" algn="just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Times New Roman" panose="02020603050405020304" pitchFamily="18" charset="0"/>
        <a:buChar char="●"/>
        <a:defRPr sz="1600">
          <a:solidFill>
            <a:schemeClr val="tx1"/>
          </a:solidFill>
          <a:latin typeface="+mn-lt"/>
          <a:cs typeface="B Nazanin" panose="00000400000000000000" pitchFamily="2" charset="-78"/>
        </a:defRPr>
      </a:lvl5pPr>
      <a:lvl6pPr marL="2095416" indent="-190492" algn="r" rtl="1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583">
          <a:solidFill>
            <a:schemeClr val="tx1"/>
          </a:solidFill>
          <a:latin typeface="+mn-lt"/>
          <a:cs typeface="+mn-cs"/>
        </a:defRPr>
      </a:lvl6pPr>
      <a:lvl7pPr marL="2476401" indent="-190492" algn="r" rtl="1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583">
          <a:solidFill>
            <a:schemeClr val="tx1"/>
          </a:solidFill>
          <a:latin typeface="+mn-lt"/>
          <a:cs typeface="+mn-cs"/>
        </a:defRPr>
      </a:lvl7pPr>
      <a:lvl8pPr marL="2857386" indent="-190492" algn="r" rtl="1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583">
          <a:solidFill>
            <a:schemeClr val="tx1"/>
          </a:solidFill>
          <a:latin typeface="+mn-lt"/>
          <a:cs typeface="+mn-cs"/>
        </a:defRPr>
      </a:lvl8pPr>
      <a:lvl9pPr marL="3238370" indent="-190492" algn="r" rtl="1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58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آزمايشگاه سيستم های هوشمند (</a:t>
            </a:r>
            <a:r>
              <a:rPr lang="en-US" dirty="0" smtClean="0"/>
              <a:t>http://ce.aut.ac.ir/islab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E62E2EE3-10C3-41D4-953B-3CC84668D44F}" type="slidenum">
              <a:rPr lang="ar-SA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162550"/>
            <a:ext cx="387350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D5627-7A1B-4860-A0BF-FAB5C4575E34}" type="slidenum">
              <a:rPr lang="ar-SA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smtClean="0"/>
              <a:t>آزمايشگاه سيستم های هوشمند (</a:t>
            </a:r>
            <a:r>
              <a:rPr lang="en-US" smtClean="0"/>
              <a:t>http://ce.aut.ac.ir/islab</a:t>
            </a:r>
            <a:r>
              <a:rPr lang="fa-IR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162550"/>
            <a:ext cx="387350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F8AB3-0F94-4B05-A35C-0843A39E0A3B}" type="slidenum">
              <a:rPr lang="ar-SA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smtClean="0"/>
              <a:t>آزمايشگاه سيستم های هوشمند (</a:t>
            </a:r>
            <a:r>
              <a:rPr lang="en-US" smtClean="0"/>
              <a:t>http://ce.aut.ac.ir/islab</a:t>
            </a:r>
            <a:r>
              <a:rPr lang="fa-IR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162550"/>
            <a:ext cx="387350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EFCF5-BF84-4C19-B498-170422464820}" type="slidenum">
              <a:rPr lang="ar-SA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smtClean="0"/>
              <a:t>آزمايشگاه سيستم های هوشمند (</a:t>
            </a:r>
            <a:r>
              <a:rPr lang="en-US" smtClean="0"/>
              <a:t>http://ce.aut.ac.ir/islab</a:t>
            </a:r>
            <a:r>
              <a:rPr lang="fa-IR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162550"/>
            <a:ext cx="387350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ISLAB">
      <a:dk1>
        <a:srgbClr val="002060"/>
      </a:dk1>
      <a:lt1>
        <a:srgbClr val="FFFFFF"/>
      </a:lt1>
      <a:dk2>
        <a:srgbClr val="FFFFFF"/>
      </a:dk2>
      <a:lt2>
        <a:srgbClr val="002060"/>
      </a:lt2>
      <a:accent1>
        <a:srgbClr val="7030A0"/>
      </a:accent1>
      <a:accent2>
        <a:srgbClr val="006666"/>
      </a:accent2>
      <a:accent3>
        <a:srgbClr val="002060"/>
      </a:accent3>
      <a:accent4>
        <a:srgbClr val="000000"/>
      </a:accent4>
      <a:accent5>
        <a:srgbClr val="FD3434"/>
      </a:accent5>
      <a:accent6>
        <a:srgbClr val="FFC000"/>
      </a:accent6>
      <a:hlink>
        <a:srgbClr val="2F75FF"/>
      </a:hlink>
      <a:folHlink>
        <a:srgbClr val="97BAFF"/>
      </a:folHlink>
    </a:clrScheme>
    <a:fontScheme name="Eclipse">
      <a:majorFont>
        <a:latin typeface="Times New Roman"/>
        <a:ea typeface=""/>
        <a:cs typeface="Nazanin"/>
      </a:majorFont>
      <a:minorFont>
        <a:latin typeface="Times New Roman"/>
        <a:ea typeface=""/>
        <a:cs typeface="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1">
        <a:dk1>
          <a:srgbClr val="5F5F5F"/>
        </a:dk1>
        <a:lt1>
          <a:srgbClr val="F8F8F8"/>
        </a:lt1>
        <a:dk2>
          <a:srgbClr val="444090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B0AFC6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2">
        <a:dk1>
          <a:srgbClr val="5F5F5F"/>
        </a:dk1>
        <a:lt1>
          <a:srgbClr val="F8F8F8"/>
        </a:lt1>
        <a:dk2>
          <a:srgbClr val="696C9F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B9BACD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395</TotalTime>
  <Words>40</Words>
  <Application>Microsoft Office PowerPoint</Application>
  <PresentationFormat>On-screen Show (16:10)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 Nazanin</vt:lpstr>
      <vt:lpstr>Nazanin</vt:lpstr>
      <vt:lpstr>Times New Roman</vt:lpstr>
      <vt:lpstr>Verdana</vt:lpstr>
      <vt:lpstr>Wingdings</vt:lpstr>
      <vt:lpstr>Eclipse</vt:lpstr>
      <vt:lpstr>PowerPoint Presentation</vt:lpstr>
      <vt:lpstr>PowerPoint Presentation</vt:lpstr>
      <vt:lpstr>PowerPoint Presentation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Pejman</dc:creator>
  <cp:lastModifiedBy>Windows User</cp:lastModifiedBy>
  <cp:revision>60</cp:revision>
  <dcterms:created xsi:type="dcterms:W3CDTF">2007-02-26T12:41:30Z</dcterms:created>
  <dcterms:modified xsi:type="dcterms:W3CDTF">2019-02-17T10:49:21Z</dcterms:modified>
</cp:coreProperties>
</file>