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17"/>
  </p:notesMasterIdLst>
  <p:sldIdLst>
    <p:sldId id="256" r:id="rId2"/>
    <p:sldId id="266" r:id="rId3"/>
    <p:sldId id="259" r:id="rId4"/>
    <p:sldId id="264" r:id="rId5"/>
    <p:sldId id="261" r:id="rId6"/>
    <p:sldId id="271" r:id="rId7"/>
    <p:sldId id="272" r:id="rId8"/>
    <p:sldId id="276" r:id="rId9"/>
    <p:sldId id="274" r:id="rId10"/>
    <p:sldId id="275" r:id="rId11"/>
    <p:sldId id="277" r:id="rId12"/>
    <p:sldId id="280" r:id="rId13"/>
    <p:sldId id="281"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8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3CD3B-2BD1-4835-9F7E-42C8D8D293C7}" type="slidenum">
              <a:rPr lang="en-US" smtClean="0"/>
              <a:pPr/>
              <a:t>‹#›</a:t>
            </a:fld>
            <a:endParaRPr lang="en-US"/>
          </a:p>
        </p:txBody>
      </p:sp>
    </p:spTree>
    <p:extLst>
      <p:ext uri="{BB962C8B-B14F-4D97-AF65-F5344CB8AC3E}">
        <p14:creationId xmlns="" xmlns:p14="http://schemas.microsoft.com/office/powerpoint/2010/main" val="1948145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eaLnBrk="1" latinLnBrk="0" hangingPunct="1"/>
            <a:fld id="{E6F9B8CD-342D-4579-98EC-A8FD6B7370E1}" type="datetimeFigureOut">
              <a:rPr lang="en-US" smtClean="0"/>
              <a:pPr eaLnBrk="1" latinLnBrk="0" hangingPunct="1"/>
              <a:t>1/30/2018</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kumimoji="0"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BBB5E19-F10A-4C2F-BF6F-11C513378A2E}" type="slidenum">
              <a:rPr kumimoji="0" lang="en-US" smtClean="0"/>
              <a:pPr/>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9A2E0A-3B62-40D0-8380-394EDB01D897}" type="datetimeFigureOut">
              <a:rPr lang="en-US" smtClean="0"/>
              <a:pPr/>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68714-270E-427F-AE27-914DA3CF4A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9A2E0A-3B62-40D0-8380-394EDB01D897}" type="datetimeFigureOut">
              <a:rPr lang="en-US" smtClean="0"/>
              <a:pPr/>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68714-270E-427F-AE27-914DA3CF4A5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fld id="{509A2E0A-3B62-40D0-8380-394EDB01D897}" type="datetimeFigureOut">
              <a:rPr lang="en-US" smtClean="0"/>
              <a:pPr/>
              <a:t>1/30/2018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E568714-270E-427F-AE27-914DA3CF4A56}" type="slidenum">
              <a:rPr lang="en-US" smtClean="0"/>
              <a:pPr/>
              <a:t>‹#›</a:t>
            </a:fld>
            <a:endParaRPr lang="en-US"/>
          </a:p>
        </p:txBody>
      </p:sp>
    </p:spTree>
    <p:extLst>
      <p:ext uri="{BB962C8B-B14F-4D97-AF65-F5344CB8AC3E}">
        <p14:creationId xmlns="" xmlns:p14="http://schemas.microsoft.com/office/powerpoint/2010/main" val="209649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9A2E0A-3B62-40D0-8380-394EDB01D897}" type="datetimeFigureOut">
              <a:rPr lang="en-US" smtClean="0"/>
              <a:pPr/>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68714-270E-427F-AE27-914DA3CF4A5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09A2E0A-3B62-40D0-8380-394EDB01D897}" type="datetimeFigureOut">
              <a:rPr lang="en-US" smtClean="0"/>
              <a:pPr/>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68714-270E-427F-AE27-914DA3CF4A5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9A2E0A-3B62-40D0-8380-394EDB01D897}" type="datetimeFigureOut">
              <a:rPr lang="en-US" smtClean="0"/>
              <a:pPr/>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68714-270E-427F-AE27-914DA3CF4A5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09A2E0A-3B62-40D0-8380-394EDB01D897}" type="datetimeFigureOut">
              <a:rPr lang="en-US" smtClean="0"/>
              <a:pPr/>
              <a:t>1/30/2018</a:t>
            </a:fld>
            <a:endParaRPr lang="en-US"/>
          </a:p>
        </p:txBody>
      </p:sp>
      <p:sp>
        <p:nvSpPr>
          <p:cNvPr id="27" name="Slide Number Placeholder 26"/>
          <p:cNvSpPr>
            <a:spLocks noGrp="1"/>
          </p:cNvSpPr>
          <p:nvPr>
            <p:ph type="sldNum" sz="quarter" idx="11"/>
          </p:nvPr>
        </p:nvSpPr>
        <p:spPr/>
        <p:txBody>
          <a:bodyPr rtlCol="0"/>
          <a:lstStyle/>
          <a:p>
            <a:fld id="{BE568714-270E-427F-AE27-914DA3CF4A56}"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509A2E0A-3B62-40D0-8380-394EDB01D897}" type="datetimeFigureOut">
              <a:rPr lang="en-US" smtClean="0"/>
              <a:pPr/>
              <a:t>1/30/2018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E568714-270E-427F-AE27-914DA3CF4A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9A2E0A-3B62-40D0-8380-394EDB01D897}" type="datetimeFigureOut">
              <a:rPr lang="en-US" smtClean="0"/>
              <a:pPr/>
              <a:t>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68714-270E-427F-AE27-914DA3CF4A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9A2E0A-3B62-40D0-8380-394EDB01D897}" type="datetimeFigureOut">
              <a:rPr lang="en-US" smtClean="0"/>
              <a:pPr/>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68714-270E-427F-AE27-914DA3CF4A5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09A2E0A-3B62-40D0-8380-394EDB01D897}" type="datetimeFigureOut">
              <a:rPr lang="en-US" smtClean="0"/>
              <a:pPr/>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68714-270E-427F-AE27-914DA3CF4A5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lgn="r" eaLnBrk="1" latinLnBrk="0" hangingPunct="1"/>
            <a:fld id="{E6F9B8CD-342D-4579-98EC-A8FD6B7370E1}" type="datetimeFigureOut">
              <a:rPr lang="en-US" smtClean="0"/>
              <a:pPr algn="r" eaLnBrk="1" latinLnBrk="0" hangingPunct="1"/>
              <a:t>1/30/2018</a:t>
            </a:fld>
            <a:endParaRPr lang="en-US" dirty="0">
              <a:solidFill>
                <a:schemeClr val="tx2"/>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lgn="l" eaLnBrk="1" latinLnBrk="0" hangingPunct="1"/>
            <a:endParaRPr kumimoji="0" lang="en-US" dirty="0">
              <a:solidFill>
                <a:schemeClr val="tx2"/>
              </a:solidFill>
            </a:endParaRP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Promila Srivastava\Desktop\Work\main\Padhai Vadhai\Presentations\template 4.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657600" y="0"/>
            <a:ext cx="5507182" cy="6057900"/>
          </a:xfrm>
          <a:prstGeom prst="rect">
            <a:avLst/>
          </a:prstGeom>
          <a:noFill/>
          <a:extLst>
            <a:ext uri="{909E8E84-426E-40DD-AFC4-6F175D3DCCD1}">
              <a14:hiddenFill xmlns="" xmlns:a14="http://schemas.microsoft.com/office/drawing/2010/main">
                <a:solidFill>
                  <a:srgbClr val="FFFFFF"/>
                </a:solidFill>
              </a14:hiddenFill>
            </a:ext>
          </a:extLst>
        </p:spPr>
      </p:pic>
      <p:pic>
        <p:nvPicPr>
          <p:cNvPr id="3076" name="Picture 4" descr="C:\Users\Promila Srivastava\Desktop\Work\main\Padhai Vadhai\Presentations\logo for docs.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23616" y="3015096"/>
            <a:ext cx="5355416" cy="28575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16268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6200" y="491160"/>
            <a:ext cx="7924800" cy="1447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b="1" u="sng" dirty="0" err="1" smtClean="0"/>
              <a:t>Photograpers</a:t>
            </a:r>
            <a:r>
              <a:rPr lang="en-US" b="1" u="sng" dirty="0" smtClean="0"/>
              <a:t> &amp;</a:t>
            </a:r>
          </a:p>
          <a:p>
            <a:r>
              <a:rPr lang="en-US" b="1" u="sng" dirty="0" smtClean="0"/>
              <a:t>	Video Developers</a:t>
            </a:r>
            <a:endParaRPr lang="en-US" b="1" u="sng" dirty="0" smtClean="0">
              <a:latin typeface="Times New Roman" pitchFamily="18" charset="0"/>
              <a:cs typeface="Times New Roman" pitchFamily="18" charset="0"/>
            </a:endParaRPr>
          </a:p>
        </p:txBody>
      </p:sp>
      <p:pic>
        <p:nvPicPr>
          <p:cNvPr id="5" name="Picture 2" descr="C:\Users\Promila Srivastava\Desktop\Work\main\Padhai Vadhai\Presentations\logo for docs.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86055" y="381000"/>
            <a:ext cx="2971800" cy="1585669"/>
          </a:xfrm>
          <a:prstGeom prst="rect">
            <a:avLst/>
          </a:prstGeom>
          <a:noFill/>
          <a:extLst>
            <a:ext uri="{909E8E84-426E-40DD-AFC4-6F175D3DCCD1}">
              <a14:hiddenFill xmlns="" xmlns:a14="http://schemas.microsoft.com/office/drawing/2010/main">
                <a:solidFill>
                  <a:srgbClr val="FFFFFF"/>
                </a:solidFill>
              </a14:hiddenFill>
            </a:ext>
          </a:extLst>
        </p:spPr>
      </p:pic>
      <p:sp>
        <p:nvSpPr>
          <p:cNvPr id="6" name="Content Placeholder 2"/>
          <p:cNvSpPr>
            <a:spLocks noGrp="1"/>
          </p:cNvSpPr>
          <p:nvPr>
            <p:ph idx="1"/>
          </p:nvPr>
        </p:nvSpPr>
        <p:spPr>
          <a:xfrm>
            <a:off x="69273" y="2286000"/>
            <a:ext cx="8922327" cy="4572000"/>
          </a:xfrm>
        </p:spPr>
        <p:txBody>
          <a:bodyPr>
            <a:normAutofit/>
          </a:bodyPr>
          <a:lstStyle/>
          <a:p>
            <a:pPr marL="109728" indent="0" algn="ctr">
              <a:buNone/>
            </a:pPr>
            <a:r>
              <a:rPr lang="en-US" dirty="0" smtClean="0"/>
              <a:t>As a Growing initiative we have </a:t>
            </a:r>
            <a:r>
              <a:rPr lang="en-US" dirty="0" err="1" smtClean="0"/>
              <a:t>realised</a:t>
            </a:r>
            <a:r>
              <a:rPr lang="en-US" dirty="0" smtClean="0"/>
              <a:t> the need to have a media aspect as well,  subsequent to which we shall need original Photos and Videos to be posted on our page for the Mutual Popularity providing the upcoming Talent in the same field.</a:t>
            </a:r>
          </a:p>
          <a:p>
            <a:pPr marL="109728" indent="0" algn="ctr">
              <a:buNone/>
            </a:pPr>
            <a:endParaRPr lang="en-US" dirty="0"/>
          </a:p>
          <a:p>
            <a:pPr marL="109728" indent="0" algn="ctr">
              <a:buNone/>
            </a:pPr>
            <a:r>
              <a:rPr lang="en-US" dirty="0" smtClean="0"/>
              <a:t>Any personnel or team qualifying as exquisite as per our standards shall also be considered for development of paid </a:t>
            </a:r>
            <a:r>
              <a:rPr lang="en-US" dirty="0" smtClean="0"/>
              <a:t>advertisement </a:t>
            </a:r>
            <a:r>
              <a:rPr lang="en-US" dirty="0" smtClean="0"/>
              <a:t>for us.</a:t>
            </a:r>
          </a:p>
        </p:txBody>
      </p:sp>
    </p:spTree>
    <p:extLst>
      <p:ext uri="{BB962C8B-B14F-4D97-AF65-F5344CB8AC3E}">
        <p14:creationId xmlns="" xmlns:p14="http://schemas.microsoft.com/office/powerpoint/2010/main" val="20391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circle(in)">
                                      <p:cBhvr>
                                        <p:cTn id="12"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640434"/>
            <a:ext cx="8229600" cy="1326235"/>
          </a:xfrm>
        </p:spPr>
        <p:txBody>
          <a:bodyPr>
            <a:normAutofit/>
          </a:bodyPr>
          <a:lstStyle/>
          <a:p>
            <a:r>
              <a:rPr lang="en-US" b="1" u="sng" dirty="0" smtClean="0"/>
              <a:t>Graphic </a:t>
            </a:r>
            <a:r>
              <a:rPr lang="en-US" b="1" u="sng" dirty="0" smtClean="0"/>
              <a:t>&amp; Web Designers</a:t>
            </a:r>
            <a:endParaRPr lang="en-US" u="sng" dirty="0"/>
          </a:p>
        </p:txBody>
      </p:sp>
      <p:pic>
        <p:nvPicPr>
          <p:cNvPr id="3" name="Picture 2" descr="C:\Users\Promila Srivastava\Desktop\Work\main\Padhai Vadhai\Presentations\logo for docs.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86055" y="381000"/>
            <a:ext cx="2971800" cy="1585669"/>
          </a:xfrm>
          <a:prstGeom prst="rect">
            <a:avLst/>
          </a:prstGeom>
          <a:noFill/>
          <a:extLst>
            <a:ext uri="{909E8E84-426E-40DD-AFC4-6F175D3DCCD1}">
              <a14:hiddenFill xmlns="" xmlns:a14="http://schemas.microsoft.com/office/drawing/2010/main">
                <a:solidFill>
                  <a:srgbClr val="FFFFFF"/>
                </a:solidFill>
              </a14:hiddenFill>
            </a:ext>
          </a:extLst>
        </p:spPr>
      </p:pic>
      <p:sp>
        <p:nvSpPr>
          <p:cNvPr id="6" name="Content Placeholder 2"/>
          <p:cNvSpPr>
            <a:spLocks noGrp="1"/>
          </p:cNvSpPr>
          <p:nvPr/>
        </p:nvSpPr>
        <p:spPr>
          <a:xfrm>
            <a:off x="477982" y="201047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p>
        </p:txBody>
      </p:sp>
      <p:sp>
        <p:nvSpPr>
          <p:cNvPr id="7" name="Content Placeholder 2"/>
          <p:cNvSpPr>
            <a:spLocks noGrp="1"/>
          </p:cNvSpPr>
          <p:nvPr>
            <p:ph idx="1"/>
          </p:nvPr>
        </p:nvSpPr>
        <p:spPr>
          <a:xfrm>
            <a:off x="69273" y="2286000"/>
            <a:ext cx="8922327" cy="4572000"/>
          </a:xfrm>
        </p:spPr>
        <p:txBody>
          <a:bodyPr>
            <a:normAutofit/>
          </a:bodyPr>
          <a:lstStyle/>
          <a:p>
            <a:pPr marL="109728" indent="0" algn="ctr">
              <a:buNone/>
            </a:pPr>
            <a:r>
              <a:rPr lang="en-US" dirty="0" smtClean="0"/>
              <a:t>As we know, Integrated Graphics have now become an essential part of brand promotion need to be executed by each </a:t>
            </a:r>
            <a:r>
              <a:rPr lang="en-US" dirty="0" err="1" smtClean="0"/>
              <a:t>organisation</a:t>
            </a:r>
            <a:r>
              <a:rPr lang="en-US" dirty="0" smtClean="0"/>
              <a:t>.</a:t>
            </a:r>
          </a:p>
          <a:p>
            <a:pPr marL="109728" indent="0" algn="ctr">
              <a:buNone/>
            </a:pPr>
            <a:endParaRPr lang="en-US" dirty="0"/>
          </a:p>
          <a:p>
            <a:pPr marL="109728" indent="0" algn="ctr">
              <a:buNone/>
            </a:pPr>
            <a:r>
              <a:rPr lang="en-US" dirty="0" smtClean="0"/>
              <a:t>Also, as an Educational Initiative we believe students need to unlock their creative side which they can display in form of posters and captions on our page,  to which we will be glad to provide a platform to them for free. </a:t>
            </a:r>
            <a:endParaRPr lang="en-US" dirty="0"/>
          </a:p>
        </p:txBody>
      </p:sp>
    </p:spTree>
    <p:extLst>
      <p:ext uri="{BB962C8B-B14F-4D97-AF65-F5344CB8AC3E}">
        <p14:creationId xmlns="" xmlns:p14="http://schemas.microsoft.com/office/powerpoint/2010/main" val="5161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heel(1)">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heel(1)">
                                      <p:cBhvr>
                                        <p:cTn id="17"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640433"/>
            <a:ext cx="8229600" cy="1326235"/>
          </a:xfrm>
        </p:spPr>
        <p:txBody>
          <a:bodyPr>
            <a:normAutofit/>
          </a:bodyPr>
          <a:lstStyle/>
          <a:p>
            <a:r>
              <a:rPr lang="en-US" b="1" u="sng" dirty="0" smtClean="0"/>
              <a:t>How are we different?</a:t>
            </a:r>
            <a:endParaRPr lang="en-US" u="sng" dirty="0"/>
          </a:p>
        </p:txBody>
      </p:sp>
      <p:sp>
        <p:nvSpPr>
          <p:cNvPr id="6" name="Content Placeholder 2"/>
          <p:cNvSpPr>
            <a:spLocks noGrp="1"/>
          </p:cNvSpPr>
          <p:nvPr>
            <p:ph idx="1"/>
          </p:nvPr>
        </p:nvSpPr>
        <p:spPr>
          <a:xfrm>
            <a:off x="457200" y="1905000"/>
            <a:ext cx="8229600" cy="4876800"/>
          </a:xfrm>
        </p:spPr>
        <p:txBody>
          <a:bodyPr>
            <a:normAutofit/>
          </a:bodyPr>
          <a:lstStyle/>
          <a:p>
            <a:pPr lvl="1"/>
            <a:r>
              <a:rPr lang="en-US" dirty="0" smtClean="0">
                <a:solidFill>
                  <a:schemeClr val="tx1"/>
                </a:solidFill>
                <a:latin typeface="Times New Roman" pitchFamily="18" charset="0"/>
                <a:cs typeface="Times New Roman" pitchFamily="18" charset="0"/>
              </a:rPr>
              <a:t>We do not give targets!</a:t>
            </a:r>
          </a:p>
          <a:p>
            <a:pPr lvl="1"/>
            <a:endParaRPr lang="en-US" dirty="0">
              <a:solidFill>
                <a:schemeClr val="tx1"/>
              </a:solidFill>
              <a:latin typeface="Times New Roman" pitchFamily="18" charset="0"/>
              <a:cs typeface="Times New Roman" pitchFamily="18" charset="0"/>
            </a:endParaRPr>
          </a:p>
          <a:p>
            <a:pPr lvl="1"/>
            <a:r>
              <a:rPr lang="en-US" dirty="0" smtClean="0">
                <a:solidFill>
                  <a:schemeClr val="tx1"/>
                </a:solidFill>
                <a:latin typeface="Times New Roman" pitchFamily="18" charset="0"/>
                <a:cs typeface="Times New Roman" pitchFamily="18" charset="0"/>
              </a:rPr>
              <a:t>You need not come to an office everyday to work!</a:t>
            </a:r>
          </a:p>
          <a:p>
            <a:pPr lvl="1"/>
            <a:endParaRPr lang="en-US" dirty="0" smtClean="0">
              <a:solidFill>
                <a:schemeClr val="tx1"/>
              </a:solidFill>
              <a:latin typeface="Times New Roman" pitchFamily="18" charset="0"/>
              <a:cs typeface="Times New Roman" pitchFamily="18" charset="0"/>
            </a:endParaRPr>
          </a:p>
          <a:p>
            <a:pPr lvl="1"/>
            <a:r>
              <a:rPr lang="en-US" dirty="0" smtClean="0">
                <a:solidFill>
                  <a:schemeClr val="tx1"/>
                </a:solidFill>
                <a:latin typeface="Times New Roman" pitchFamily="18" charset="0"/>
                <a:cs typeface="Times New Roman" pitchFamily="18" charset="0"/>
              </a:rPr>
              <a:t>The </a:t>
            </a:r>
            <a:r>
              <a:rPr lang="en-US" dirty="0" err="1" smtClean="0">
                <a:solidFill>
                  <a:schemeClr val="tx1"/>
                </a:solidFill>
                <a:latin typeface="Times New Roman" pitchFamily="18" charset="0"/>
                <a:cs typeface="Times New Roman" pitchFamily="18" charset="0"/>
              </a:rPr>
              <a:t>certficate</a:t>
            </a:r>
            <a:r>
              <a:rPr lang="en-US" dirty="0" smtClean="0">
                <a:solidFill>
                  <a:schemeClr val="tx1"/>
                </a:solidFill>
                <a:latin typeface="Times New Roman" pitchFamily="18" charset="0"/>
                <a:cs typeface="Times New Roman" pitchFamily="18" charset="0"/>
              </a:rPr>
              <a:t> is assured!</a:t>
            </a:r>
          </a:p>
          <a:p>
            <a:pPr lvl="1"/>
            <a:endParaRPr lang="en-US" dirty="0" smtClean="0">
              <a:solidFill>
                <a:schemeClr val="tx1"/>
              </a:solidFill>
              <a:latin typeface="Times New Roman" pitchFamily="18" charset="0"/>
              <a:cs typeface="Times New Roman" pitchFamily="18" charset="0"/>
            </a:endParaRPr>
          </a:p>
          <a:p>
            <a:pPr lvl="1"/>
            <a:r>
              <a:rPr lang="en-US" dirty="0" smtClean="0">
                <a:solidFill>
                  <a:schemeClr val="tx1"/>
                </a:solidFill>
                <a:latin typeface="Times New Roman" pitchFamily="18" charset="0"/>
                <a:cs typeface="Times New Roman" pitchFamily="18" charset="0"/>
              </a:rPr>
              <a:t>Your work is relevant to your course / interest!</a:t>
            </a:r>
          </a:p>
          <a:p>
            <a:pPr lvl="1"/>
            <a:endParaRPr lang="en-US" dirty="0">
              <a:solidFill>
                <a:schemeClr val="tx1"/>
              </a:solidFill>
              <a:latin typeface="Times New Roman" pitchFamily="18" charset="0"/>
              <a:cs typeface="Times New Roman" pitchFamily="18" charset="0"/>
            </a:endParaRPr>
          </a:p>
          <a:p>
            <a:pPr lvl="1"/>
            <a:r>
              <a:rPr lang="en-US" dirty="0" smtClean="0">
                <a:solidFill>
                  <a:schemeClr val="tx1"/>
                </a:solidFill>
                <a:latin typeface="Times New Roman" pitchFamily="18" charset="0"/>
                <a:cs typeface="Times New Roman" pitchFamily="18" charset="0"/>
              </a:rPr>
              <a:t>We take care of your safety for field jobs and yet give recognition to special contributors. </a:t>
            </a:r>
          </a:p>
        </p:txBody>
      </p:sp>
      <p:pic>
        <p:nvPicPr>
          <p:cNvPr id="7" name="Picture 2" descr="C:\Users\Promila Srivastava\Desktop\Work\main\Padhai Vadhai\Presentations\logo for docs.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86055" y="381000"/>
            <a:ext cx="2971800" cy="158566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1515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 calcmode="lin" valueType="num">
                                      <p:cBhvr>
                                        <p:cTn id="14"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 calcmode="lin" valueType="num">
                                      <p:cBhvr>
                                        <p:cTn id="21"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 calcmode="lin" valueType="num">
                                      <p:cBhvr>
                                        <p:cTn id="28"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6">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 calcmode="lin" valueType="num">
                                      <p:cBhvr>
                                        <p:cTn id="35" dur="500" fill="hold"/>
                                        <p:tgtEl>
                                          <p:spTgt spid="6">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6">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714356"/>
            <a:ext cx="8229600" cy="1066800"/>
          </a:xfrm>
        </p:spPr>
        <p:txBody>
          <a:bodyPr>
            <a:normAutofit/>
          </a:bodyPr>
          <a:lstStyle/>
          <a:p>
            <a:r>
              <a:rPr lang="en-US" b="1" u="sng" dirty="0" smtClean="0"/>
              <a:t>Not just an Internship….</a:t>
            </a:r>
            <a:endParaRPr lang="en-IN" u="sng" dirty="0"/>
          </a:p>
        </p:txBody>
      </p:sp>
      <p:sp>
        <p:nvSpPr>
          <p:cNvPr id="3" name="Content Placeholder 2"/>
          <p:cNvSpPr>
            <a:spLocks noGrp="1"/>
          </p:cNvSpPr>
          <p:nvPr>
            <p:ph idx="1"/>
          </p:nvPr>
        </p:nvSpPr>
        <p:spPr>
          <a:xfrm>
            <a:off x="457200" y="1785926"/>
            <a:ext cx="8229600" cy="4788610"/>
          </a:xfrm>
        </p:spPr>
        <p:txBody>
          <a:bodyPr/>
          <a:lstStyle/>
          <a:p>
            <a:r>
              <a:rPr lang="en-IN" dirty="0" smtClean="0"/>
              <a:t>It is an “Intern </a:t>
            </a:r>
            <a:r>
              <a:rPr lang="en-IN" dirty="0" smtClean="0"/>
              <a:t>Development </a:t>
            </a:r>
            <a:r>
              <a:rPr lang="en-IN" dirty="0" smtClean="0"/>
              <a:t>Program”</a:t>
            </a:r>
          </a:p>
          <a:p>
            <a:endParaRPr lang="en-IN" dirty="0" smtClean="0"/>
          </a:p>
          <a:p>
            <a:r>
              <a:rPr lang="en-IN" dirty="0" smtClean="0"/>
              <a:t>Everything you do is reflected in your certificate</a:t>
            </a:r>
          </a:p>
          <a:p>
            <a:endParaRPr lang="en-IN" dirty="0" smtClean="0"/>
          </a:p>
          <a:p>
            <a:r>
              <a:rPr lang="en-IN" dirty="0" smtClean="0"/>
              <a:t>No pressure , but self created opportunities</a:t>
            </a:r>
          </a:p>
          <a:p>
            <a:endParaRPr lang="en-IN" dirty="0" smtClean="0"/>
          </a:p>
          <a:p>
            <a:r>
              <a:rPr lang="en-IN" dirty="0" smtClean="0"/>
              <a:t>Learn to work in teams as you with your friends / make new ones! </a:t>
            </a:r>
          </a:p>
          <a:p>
            <a:endParaRPr lang="en-IN" dirty="0" smtClean="0"/>
          </a:p>
          <a:p>
            <a:r>
              <a:rPr lang="en-IN" dirty="0" smtClean="0"/>
              <a:t>You choose ,  you create , we help! </a:t>
            </a:r>
            <a:endParaRPr lang="en-IN" dirty="0" smtClean="0"/>
          </a:p>
          <a:p>
            <a:endParaRPr lang="en-IN" dirty="0" smtClean="0"/>
          </a:p>
          <a:p>
            <a:endParaRPr lang="en-IN" dirty="0" smtClean="0"/>
          </a:p>
        </p:txBody>
      </p:sp>
      <p:pic>
        <p:nvPicPr>
          <p:cNvPr id="4" name="Picture 2" descr="C:\Users\Promila Srivastava\Desktop\Work\main\Padhai Vadhai\Presentations\logo for docs.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86055" y="381000"/>
            <a:ext cx="2971800" cy="1585669"/>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40433"/>
            <a:ext cx="8229600" cy="1326235"/>
          </a:xfrm>
        </p:spPr>
        <p:txBody>
          <a:bodyPr>
            <a:normAutofit/>
          </a:bodyPr>
          <a:lstStyle/>
          <a:p>
            <a:r>
              <a:rPr lang="en-US" b="1" u="sng" dirty="0" smtClean="0"/>
              <a:t>What are we offering to </a:t>
            </a:r>
            <a:br>
              <a:rPr lang="en-US" b="1" u="sng" dirty="0" smtClean="0"/>
            </a:br>
            <a:r>
              <a:rPr lang="en-US" b="1" u="sng" dirty="0" smtClean="0"/>
              <a:t>our Interns?</a:t>
            </a:r>
            <a:endParaRPr lang="en-US" u="sng" dirty="0"/>
          </a:p>
        </p:txBody>
      </p:sp>
      <p:pic>
        <p:nvPicPr>
          <p:cNvPr id="4" name="Picture 2" descr="C:\Users\Promila Srivastava\Desktop\Work\main\Padhai Vadhai\Presentations\logo for docs.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86055" y="381000"/>
            <a:ext cx="2971800" cy="1585669"/>
          </a:xfrm>
          <a:prstGeom prst="rect">
            <a:avLst/>
          </a:prstGeom>
          <a:noFill/>
          <a:extLst>
            <a:ext uri="{909E8E84-426E-40DD-AFC4-6F175D3DCCD1}">
              <a14:hiddenFill xmlns="" xmlns:a14="http://schemas.microsoft.com/office/drawing/2010/main">
                <a:solidFill>
                  <a:srgbClr val="FFFFFF"/>
                </a:solidFill>
              </a14:hiddenFill>
            </a:ext>
          </a:extLst>
        </p:spPr>
      </p:pic>
      <p:sp>
        <p:nvSpPr>
          <p:cNvPr id="6" name="Content Placeholder 2"/>
          <p:cNvSpPr>
            <a:spLocks noGrp="1"/>
          </p:cNvSpPr>
          <p:nvPr>
            <p:ph idx="1"/>
          </p:nvPr>
        </p:nvSpPr>
        <p:spPr>
          <a:xfrm>
            <a:off x="214282" y="2057400"/>
            <a:ext cx="8686800" cy="4800600"/>
          </a:xfrm>
        </p:spPr>
        <p:txBody>
          <a:bodyPr>
            <a:normAutofit fontScale="92500" lnSpcReduction="10000"/>
          </a:bodyPr>
          <a:lstStyle/>
          <a:p>
            <a:pPr>
              <a:lnSpc>
                <a:spcPct val="150000"/>
              </a:lnSpc>
              <a:buClr>
                <a:srgbClr val="FF3300"/>
              </a:buClr>
              <a:buFont typeface="Arial" pitchFamily="34" charset="0"/>
              <a:buChar char="•"/>
            </a:pPr>
            <a:r>
              <a:rPr lang="en-US" dirty="0" smtClean="0">
                <a:latin typeface="Times New Roman" pitchFamily="18" charset="0"/>
                <a:cs typeface="Times New Roman" pitchFamily="18" charset="0"/>
              </a:rPr>
              <a:t>Assured Certificate for the time you have worked with us as an apprentice</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lnSpc>
                <a:spcPct val="150000"/>
              </a:lnSpc>
              <a:buClr>
                <a:srgbClr val="FF3300"/>
              </a:buClr>
              <a:buFont typeface="Arial" pitchFamily="34" charset="0"/>
              <a:buChar char="•"/>
            </a:pPr>
            <a:r>
              <a:rPr lang="en-US" dirty="0" smtClean="0">
                <a:latin typeface="Times New Roman" pitchFamily="18" charset="0"/>
                <a:cs typeface="Times New Roman" pitchFamily="18" charset="0"/>
              </a:rPr>
              <a:t>8 Core sessions that help you build your profile as an individual (Balancing the importance of Soft Skills with Hard Skills)</a:t>
            </a:r>
            <a:endParaRPr lang="en-US" dirty="0" smtClean="0">
              <a:latin typeface="Times New Roman" pitchFamily="18" charset="0"/>
              <a:cs typeface="Times New Roman" pitchFamily="18" charset="0"/>
            </a:endParaRPr>
          </a:p>
          <a:p>
            <a:pPr>
              <a:lnSpc>
                <a:spcPct val="150000"/>
              </a:lnSpc>
              <a:buClr>
                <a:srgbClr val="FF3300"/>
              </a:buClr>
              <a:buFont typeface="Arial" pitchFamily="34" charset="0"/>
              <a:buChar char="•"/>
            </a:pPr>
            <a:r>
              <a:rPr lang="en-US" dirty="0" smtClean="0">
                <a:latin typeface="Times New Roman" pitchFamily="18" charset="0"/>
                <a:cs typeface="Times New Roman" pitchFamily="18" charset="0"/>
              </a:rPr>
              <a:t>A Free resume improvement opportunity (Send us your resume and we help you improve it)</a:t>
            </a:r>
          </a:p>
          <a:p>
            <a:pPr>
              <a:lnSpc>
                <a:spcPct val="150000"/>
              </a:lnSpc>
              <a:buClr>
                <a:srgbClr val="FF3300"/>
              </a:buClr>
              <a:buFont typeface="Arial" pitchFamily="34" charset="0"/>
              <a:buChar char="•"/>
            </a:pPr>
            <a:r>
              <a:rPr lang="en-US" dirty="0" smtClean="0">
                <a:latin typeface="Times New Roman" pitchFamily="18" charset="0"/>
                <a:cs typeface="Times New Roman" pitchFamily="18" charset="0"/>
              </a:rPr>
              <a:t>Anything yo</a:t>
            </a:r>
            <a:r>
              <a:rPr lang="en-US" dirty="0" smtClean="0">
                <a:latin typeface="Times New Roman" pitchFamily="18" charset="0"/>
                <a:cs typeface="Times New Roman" pitchFamily="18" charset="0"/>
              </a:rPr>
              <a:t>u miss in our sessions can be asked on our app!</a:t>
            </a:r>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68815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Promila Srivastava\Desktop\Work\main\Padhai Vadhai\Presentations\thankyou-640x202.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1" y="4114800"/>
            <a:ext cx="8153400" cy="27432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2" descr="C:\Users\Promila Srivastava\Desktop\Work\main\Padhai Vadhai\Presentations\logo for docs.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86055" y="381000"/>
            <a:ext cx="2971800" cy="1585669"/>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itle 1"/>
          <p:cNvSpPr>
            <a:spLocks noGrp="1"/>
          </p:cNvSpPr>
          <p:nvPr>
            <p:ph type="title"/>
          </p:nvPr>
        </p:nvSpPr>
        <p:spPr>
          <a:xfrm>
            <a:off x="331116" y="945234"/>
            <a:ext cx="8229600" cy="3779166"/>
          </a:xfrm>
        </p:spPr>
        <p:txBody>
          <a:bodyPr>
            <a:normAutofit/>
          </a:bodyPr>
          <a:lstStyle/>
          <a:p>
            <a:pPr algn="ctr"/>
            <a:r>
              <a:rPr lang="en-US" dirty="0" smtClean="0"/>
              <a:t>In the end we have</a:t>
            </a:r>
            <a:br>
              <a:rPr lang="en-US" dirty="0" smtClean="0"/>
            </a:br>
            <a:r>
              <a:rPr lang="en-US" dirty="0" smtClean="0"/>
              <a:t/>
            </a:r>
            <a:br>
              <a:rPr lang="en-US" dirty="0" smtClean="0"/>
            </a:br>
            <a:r>
              <a:rPr lang="en-US" dirty="0" smtClean="0"/>
              <a:t>Just one more thing to say… </a:t>
            </a:r>
            <a:endParaRPr lang="en-US" dirty="0"/>
          </a:p>
        </p:txBody>
      </p:sp>
    </p:spTree>
    <p:extLst>
      <p:ext uri="{BB962C8B-B14F-4D97-AF65-F5344CB8AC3E}">
        <p14:creationId xmlns="" xmlns:p14="http://schemas.microsoft.com/office/powerpoint/2010/main" val="329597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barn(inVertical)">
                                      <p:cBhvr>
                                        <p:cTn id="14"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95069"/>
            <a:ext cx="8229600" cy="1143000"/>
          </a:xfrm>
        </p:spPr>
        <p:txBody>
          <a:bodyPr>
            <a:normAutofit/>
          </a:bodyPr>
          <a:lstStyle/>
          <a:p>
            <a:r>
              <a:rPr lang="en-US" b="1" u="sng" dirty="0" smtClean="0"/>
              <a:t>What is </a:t>
            </a:r>
            <a:r>
              <a:rPr lang="en-US" b="1" u="sng" dirty="0" err="1" smtClean="0"/>
              <a:t>Padhai</a:t>
            </a:r>
            <a:r>
              <a:rPr lang="en-US" b="1" u="sng" dirty="0" smtClean="0"/>
              <a:t> </a:t>
            </a:r>
            <a:r>
              <a:rPr lang="en-US" b="1" u="sng" dirty="0" err="1" smtClean="0"/>
              <a:t>Vadhai</a:t>
            </a:r>
            <a:r>
              <a:rPr lang="en-US" b="1" u="sng" dirty="0" smtClean="0"/>
              <a:t>?</a:t>
            </a:r>
            <a:endParaRPr lang="en-US"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951037"/>
            <a:ext cx="8229600" cy="4906963"/>
          </a:xfrm>
        </p:spPr>
        <p:txBody>
          <a:bodyPr>
            <a:normAutofit/>
          </a:bodyPr>
          <a:lstStyle/>
          <a:p>
            <a:pPr marL="109728" indent="0" algn="ctr">
              <a:buNone/>
            </a:pPr>
            <a:r>
              <a:rPr lang="en-US" sz="3200" dirty="0" smtClean="0">
                <a:solidFill>
                  <a:schemeClr val="tx1">
                    <a:lumMod val="95000"/>
                    <a:lumOff val="5000"/>
                  </a:schemeClr>
                </a:solidFill>
                <a:latin typeface="Times New Roman" pitchFamily="18" charset="0"/>
                <a:cs typeface="Times New Roman" pitchFamily="18" charset="0"/>
              </a:rPr>
              <a:t>A Start </a:t>
            </a:r>
            <a:r>
              <a:rPr lang="en-US" sz="3200" dirty="0">
                <a:solidFill>
                  <a:schemeClr val="tx1">
                    <a:lumMod val="95000"/>
                    <a:lumOff val="5000"/>
                  </a:schemeClr>
                </a:solidFill>
                <a:latin typeface="Times New Roman" pitchFamily="18" charset="0"/>
                <a:cs typeface="Times New Roman" pitchFamily="18" charset="0"/>
              </a:rPr>
              <a:t>Up? </a:t>
            </a:r>
            <a:r>
              <a:rPr lang="en-US" sz="3200" dirty="0" smtClean="0">
                <a:solidFill>
                  <a:schemeClr val="tx1">
                    <a:lumMod val="95000"/>
                    <a:lumOff val="5000"/>
                  </a:schemeClr>
                </a:solidFill>
                <a:latin typeface="Times New Roman" pitchFamily="18" charset="0"/>
                <a:cs typeface="Times New Roman" pitchFamily="18" charset="0"/>
              </a:rPr>
              <a:t>Another Business Idea? – </a:t>
            </a:r>
          </a:p>
          <a:p>
            <a:pPr marL="109728" indent="0" algn="ctr">
              <a:buNone/>
            </a:pPr>
            <a:r>
              <a:rPr lang="en-US" sz="3200" dirty="0" smtClean="0">
                <a:solidFill>
                  <a:schemeClr val="tx1">
                    <a:lumMod val="95000"/>
                    <a:lumOff val="5000"/>
                  </a:schemeClr>
                </a:solidFill>
                <a:latin typeface="Times New Roman" pitchFamily="18" charset="0"/>
                <a:cs typeface="Times New Roman" pitchFamily="18" charset="0"/>
              </a:rPr>
              <a:t>No!</a:t>
            </a:r>
          </a:p>
          <a:p>
            <a:pPr marL="109728" indent="0" algn="ctr">
              <a:buNone/>
            </a:pPr>
            <a:endParaRPr lang="en-US" sz="3200" dirty="0">
              <a:solidFill>
                <a:schemeClr val="tx1">
                  <a:lumMod val="95000"/>
                  <a:lumOff val="5000"/>
                </a:schemeClr>
              </a:solidFill>
              <a:latin typeface="Times New Roman" pitchFamily="18" charset="0"/>
              <a:cs typeface="Times New Roman" pitchFamily="18" charset="0"/>
            </a:endParaRPr>
          </a:p>
          <a:p>
            <a:pPr marL="109728" indent="0" algn="ctr">
              <a:buNone/>
            </a:pPr>
            <a:r>
              <a:rPr lang="en-US" sz="3200" dirty="0" err="1">
                <a:solidFill>
                  <a:schemeClr val="tx1">
                    <a:lumMod val="95000"/>
                    <a:lumOff val="5000"/>
                  </a:schemeClr>
                </a:solidFill>
                <a:latin typeface="Times New Roman" pitchFamily="18" charset="0"/>
                <a:cs typeface="Times New Roman" pitchFamily="18" charset="0"/>
              </a:rPr>
              <a:t>Padhai</a:t>
            </a:r>
            <a:r>
              <a:rPr lang="en-US" sz="3200" dirty="0">
                <a:solidFill>
                  <a:schemeClr val="tx1">
                    <a:lumMod val="95000"/>
                    <a:lumOff val="5000"/>
                  </a:schemeClr>
                </a:solidFill>
                <a:latin typeface="Times New Roman" pitchFamily="18" charset="0"/>
                <a:cs typeface="Times New Roman" pitchFamily="18" charset="0"/>
              </a:rPr>
              <a:t> </a:t>
            </a:r>
            <a:r>
              <a:rPr lang="en-US" sz="3200" dirty="0" err="1">
                <a:solidFill>
                  <a:schemeClr val="tx1">
                    <a:lumMod val="95000"/>
                    <a:lumOff val="5000"/>
                  </a:schemeClr>
                </a:solidFill>
                <a:latin typeface="Times New Roman" pitchFamily="18" charset="0"/>
                <a:cs typeface="Times New Roman" pitchFamily="18" charset="0"/>
              </a:rPr>
              <a:t>Vadhai</a:t>
            </a:r>
            <a:r>
              <a:rPr lang="en-US" sz="3200" dirty="0">
                <a:solidFill>
                  <a:schemeClr val="tx1">
                    <a:lumMod val="95000"/>
                    <a:lumOff val="5000"/>
                  </a:schemeClr>
                </a:solidFill>
                <a:latin typeface="Times New Roman" pitchFamily="18" charset="0"/>
                <a:cs typeface="Times New Roman" pitchFamily="18" charset="0"/>
              </a:rPr>
              <a:t> is neither a start up nor a </a:t>
            </a:r>
            <a:r>
              <a:rPr lang="en-US" sz="3200" dirty="0" smtClean="0">
                <a:solidFill>
                  <a:schemeClr val="tx1">
                    <a:lumMod val="95000"/>
                    <a:lumOff val="5000"/>
                  </a:schemeClr>
                </a:solidFill>
                <a:latin typeface="Times New Roman" pitchFamily="18" charset="0"/>
                <a:cs typeface="Times New Roman" pitchFamily="18" charset="0"/>
              </a:rPr>
              <a:t>business idea, </a:t>
            </a:r>
            <a:r>
              <a:rPr lang="en-US" sz="3200" dirty="0">
                <a:solidFill>
                  <a:schemeClr val="tx1">
                    <a:lumMod val="95000"/>
                    <a:lumOff val="5000"/>
                  </a:schemeClr>
                </a:solidFill>
                <a:latin typeface="Times New Roman" pitchFamily="18" charset="0"/>
                <a:cs typeface="Times New Roman" pitchFamily="18" charset="0"/>
              </a:rPr>
              <a:t>it </a:t>
            </a:r>
            <a:r>
              <a:rPr lang="en-US" sz="3200" dirty="0" smtClean="0">
                <a:solidFill>
                  <a:schemeClr val="tx1">
                    <a:lumMod val="95000"/>
                    <a:lumOff val="5000"/>
                  </a:schemeClr>
                </a:solidFill>
                <a:latin typeface="Times New Roman" pitchFamily="18" charset="0"/>
                <a:cs typeface="Times New Roman" pitchFamily="18" charset="0"/>
              </a:rPr>
              <a:t>is a simple </a:t>
            </a:r>
            <a:r>
              <a:rPr lang="en-US" sz="3200" dirty="0">
                <a:solidFill>
                  <a:schemeClr val="tx1">
                    <a:lumMod val="95000"/>
                    <a:lumOff val="5000"/>
                  </a:schemeClr>
                </a:solidFill>
                <a:latin typeface="Times New Roman" pitchFamily="18" charset="0"/>
                <a:cs typeface="Times New Roman" pitchFamily="18" charset="0"/>
              </a:rPr>
              <a:t>dream of providing </a:t>
            </a:r>
            <a:r>
              <a:rPr lang="en-US" sz="3200" dirty="0" smtClean="0">
                <a:solidFill>
                  <a:schemeClr val="tx1">
                    <a:lumMod val="95000"/>
                    <a:lumOff val="5000"/>
                  </a:schemeClr>
                </a:solidFill>
                <a:latin typeface="Times New Roman" pitchFamily="18" charset="0"/>
                <a:cs typeface="Times New Roman" pitchFamily="18" charset="0"/>
              </a:rPr>
              <a:t>help to  </a:t>
            </a:r>
            <a:r>
              <a:rPr lang="en-US" sz="3200" dirty="0">
                <a:solidFill>
                  <a:schemeClr val="tx1">
                    <a:lumMod val="95000"/>
                    <a:lumOff val="5000"/>
                  </a:schemeClr>
                </a:solidFill>
                <a:latin typeface="Times New Roman" pitchFamily="18" charset="0"/>
                <a:cs typeface="Times New Roman" pitchFamily="18" charset="0"/>
              </a:rPr>
              <a:t>all sections of society.</a:t>
            </a:r>
          </a:p>
          <a:p>
            <a:pPr marL="0" indent="0" algn="ctr">
              <a:buNone/>
            </a:pPr>
            <a:endParaRPr lang="en-US" dirty="0">
              <a:latin typeface="Times New Roman" pitchFamily="18" charset="0"/>
              <a:cs typeface="Times New Roman" pitchFamily="18" charset="0"/>
            </a:endParaRPr>
          </a:p>
          <a:p>
            <a:pPr marL="0" indent="0" algn="ctr">
              <a:buNone/>
            </a:pPr>
            <a:r>
              <a:rPr lang="en-US" dirty="0" smtClean="0">
                <a:latin typeface="Times New Roman" pitchFamily="18" charset="0"/>
                <a:cs typeface="Times New Roman" pitchFamily="18" charset="0"/>
              </a:rPr>
              <a:t>We help people find out who they are and most importantly what they want and means to Achieve it</a:t>
            </a:r>
          </a:p>
        </p:txBody>
      </p:sp>
      <p:pic>
        <p:nvPicPr>
          <p:cNvPr id="4098" name="Picture 2" descr="C:\Users\Promila Srivastava\Desktop\Work\main\Padhai Vadhai\Presentations\logo for docs.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86055" y="381000"/>
            <a:ext cx="2971800" cy="158566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2254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b="1" u="sng" dirty="0" smtClean="0">
                <a:latin typeface="Times New Roman" pitchFamily="18" charset="0"/>
                <a:cs typeface="Times New Roman" pitchFamily="18" charset="0"/>
              </a:rPr>
              <a:t>Our Team</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05000"/>
            <a:ext cx="8229600" cy="4221163"/>
          </a:xfrm>
        </p:spPr>
        <p:txBody>
          <a:bodyPr/>
          <a:lstStyle/>
          <a:p>
            <a:pPr algn="ctr">
              <a:buNone/>
            </a:pPr>
            <a:endParaRPr lang="en-US" dirty="0" smtClean="0"/>
          </a:p>
          <a:p>
            <a:pPr algn="ctr">
              <a:buNone/>
            </a:pPr>
            <a:r>
              <a:rPr lang="en-US" dirty="0" smtClean="0"/>
              <a:t>Our team involves each and every person, who has the intent to help  and </a:t>
            </a:r>
          </a:p>
          <a:p>
            <a:pPr algn="ctr">
              <a:buNone/>
            </a:pPr>
            <a:r>
              <a:rPr lang="en-US" dirty="0" smtClean="0"/>
              <a:t>add value to anyone’s life with us. </a:t>
            </a:r>
          </a:p>
          <a:p>
            <a:pPr algn="ctr">
              <a:buNone/>
            </a:pPr>
            <a:endParaRPr lang="en-US" dirty="0"/>
          </a:p>
          <a:p>
            <a:pPr algn="ctr">
              <a:buNone/>
            </a:pPr>
            <a:r>
              <a:rPr lang="en-US" dirty="0" smtClean="0"/>
              <a:t>It also includes our interns,  our technical team and </a:t>
            </a:r>
            <a:r>
              <a:rPr lang="en-US" dirty="0"/>
              <a:t>o</a:t>
            </a:r>
            <a:r>
              <a:rPr lang="en-US" dirty="0" smtClean="0"/>
              <a:t>ur associates as well.</a:t>
            </a:r>
          </a:p>
        </p:txBody>
      </p:sp>
      <p:pic>
        <p:nvPicPr>
          <p:cNvPr id="4" name="Picture 2" descr="C:\Users\Promila Srivastava\Desktop\Work\main\Padhai Vadhai\Presentations\logo for docs.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86055" y="381000"/>
            <a:ext cx="2971800" cy="158566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470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95069"/>
            <a:ext cx="8229600" cy="1143000"/>
          </a:xfrm>
        </p:spPr>
        <p:txBody>
          <a:bodyPr>
            <a:normAutofit/>
          </a:bodyPr>
          <a:lstStyle/>
          <a:p>
            <a:r>
              <a:rPr lang="en-US" b="1" u="sng" dirty="0" smtClean="0">
                <a:latin typeface="Times New Roman" pitchFamily="18" charset="0"/>
                <a:ea typeface="Adobe Kaiti Std R" pitchFamily="18" charset="-128"/>
                <a:cs typeface="Times New Roman" pitchFamily="18" charset="0"/>
              </a:rPr>
              <a:t>A Brief </a:t>
            </a:r>
            <a:r>
              <a:rPr lang="en-US" b="1" u="sng" dirty="0" err="1" smtClean="0">
                <a:latin typeface="Times New Roman" pitchFamily="18" charset="0"/>
                <a:ea typeface="Adobe Kaiti Std R" pitchFamily="18" charset="-128"/>
                <a:cs typeface="Times New Roman" pitchFamily="18" charset="0"/>
              </a:rPr>
              <a:t>Intoduction</a:t>
            </a:r>
            <a:r>
              <a:rPr lang="en-US" b="1" u="sng" dirty="0" smtClean="0">
                <a:latin typeface="Times New Roman" pitchFamily="18" charset="0"/>
                <a:ea typeface="Adobe Kaiti Std R" pitchFamily="18" charset="-128"/>
                <a:cs typeface="Times New Roman" pitchFamily="18" charset="0"/>
              </a:rPr>
              <a:t>…</a:t>
            </a:r>
            <a:endParaRPr lang="en-US"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85800" y="1828800"/>
            <a:ext cx="8229600" cy="4906963"/>
          </a:xfrm>
        </p:spPr>
        <p:txBody>
          <a:bodyPr>
            <a:normAutofit/>
          </a:bodyPr>
          <a:lstStyle/>
          <a:p>
            <a:pPr marL="0" indent="0">
              <a:buNone/>
            </a:pPr>
            <a:r>
              <a:rPr lang="en-US" sz="2200" dirty="0" err="1">
                <a:latin typeface="Times New Roman" pitchFamily="18" charset="0"/>
                <a:cs typeface="Times New Roman" pitchFamily="18" charset="0"/>
              </a:rPr>
              <a:t>Padhai</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Vadhai</a:t>
            </a:r>
            <a:r>
              <a:rPr lang="en-US" sz="2200" dirty="0" smtClean="0">
                <a:latin typeface="Times New Roman" pitchFamily="18" charset="0"/>
                <a:cs typeface="Times New Roman" pitchFamily="18" charset="0"/>
              </a:rPr>
              <a:t> is an initiative, an idea, to help any one or everyone simply because there are people who need help and others who can provide help.</a:t>
            </a:r>
            <a:endParaRPr lang="en-US" sz="2200" dirty="0" smtClean="0">
              <a:latin typeface="Times New Roman" pitchFamily="18" charset="0"/>
              <a:cs typeface="Times New Roman" pitchFamily="18" charset="0"/>
            </a:endParaRPr>
          </a:p>
          <a:p>
            <a:pPr marL="0" indent="0">
              <a:buNone/>
            </a:pP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We </a:t>
            </a:r>
            <a:r>
              <a:rPr lang="en-US" sz="2200" dirty="0">
                <a:latin typeface="Times New Roman" pitchFamily="18" charset="0"/>
                <a:cs typeface="Times New Roman" pitchFamily="18" charset="0"/>
              </a:rPr>
              <a:t>initially focused on Education, but</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a:latin typeface="Times New Roman" pitchFamily="18" charset="0"/>
                <a:cs typeface="Times New Roman" pitchFamily="18" charset="0"/>
              </a:rPr>
              <a:t>with time we have </a:t>
            </a:r>
            <a:r>
              <a:rPr lang="en-US" sz="2200" dirty="0" smtClean="0">
                <a:latin typeface="Times New Roman" pitchFamily="18" charset="0"/>
                <a:cs typeface="Times New Roman" pitchFamily="18" charset="0"/>
              </a:rPr>
              <a:t>realized, </a:t>
            </a:r>
            <a:r>
              <a:rPr lang="en-US" sz="2200" dirty="0">
                <a:latin typeface="Times New Roman" pitchFamily="18" charset="0"/>
                <a:cs typeface="Times New Roman" pitchFamily="18" charset="0"/>
              </a:rPr>
              <a:t>there are many who need </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help in other aspects of life too. So, to all those who</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are reaching out for help, this is an attempt to show</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them that we can hear them, and also to say that</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“WE ARE THERE FOR YOU</a:t>
            </a:r>
            <a:r>
              <a:rPr lang="en-US" sz="2200" dirty="0" smtClean="0">
                <a:latin typeface="Times New Roman" pitchFamily="18" charset="0"/>
                <a:cs typeface="Times New Roman" pitchFamily="18" charset="0"/>
              </a:rPr>
              <a:t>”.</a:t>
            </a:r>
          </a:p>
          <a:p>
            <a:pPr marL="0" indent="0">
              <a:buNone/>
            </a:pP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It does not matter who you are or what you want,</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if you are seeking for something, then we can assist</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or be a medium to it.</a:t>
            </a:r>
          </a:p>
        </p:txBody>
      </p:sp>
      <p:pic>
        <p:nvPicPr>
          <p:cNvPr id="4098" name="Picture 2" descr="C:\Users\Promila Srivastava\Desktop\Work\main\Padhai Vadhai\Presentations\logo for docs.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86055" y="381000"/>
            <a:ext cx="2971800" cy="158566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983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romila Srivastava\Desktop\Work\main\Padhai Vadhai\Presentations\logo for docs.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86055" y="381000"/>
            <a:ext cx="2971800" cy="1585669"/>
          </a:xfrm>
          <a:prstGeom prst="rect">
            <a:avLst/>
          </a:prstGeom>
          <a:noFill/>
          <a:extLst>
            <a:ext uri="{909E8E84-426E-40DD-AFC4-6F175D3DCCD1}">
              <a14:hiddenFill xmlns="" xmlns:a14="http://schemas.microsoft.com/office/drawing/2010/main">
                <a:solidFill>
                  <a:srgbClr val="FFFFFF"/>
                </a:solidFill>
              </a14:hiddenFill>
            </a:ext>
          </a:extLst>
        </p:spPr>
      </p:pic>
      <p:sp>
        <p:nvSpPr>
          <p:cNvPr id="5" name="Content Placeholder 2"/>
          <p:cNvSpPr>
            <a:spLocks noGrp="1"/>
          </p:cNvSpPr>
          <p:nvPr>
            <p:ph idx="1"/>
          </p:nvPr>
        </p:nvSpPr>
        <p:spPr>
          <a:xfrm>
            <a:off x="214282" y="1571612"/>
            <a:ext cx="8534400" cy="4906963"/>
          </a:xfrm>
        </p:spPr>
        <p:txBody>
          <a:bodyPr>
            <a:noAutofit/>
          </a:bodyPr>
          <a:lstStyle/>
          <a:p>
            <a:pPr marL="342900" indent="-342900">
              <a:buClr>
                <a:srgbClr val="FF3300"/>
              </a:buClr>
              <a:buFont typeface="Wingdings" pitchFamily="2" charset="2"/>
              <a:buChar char="§"/>
            </a:pPr>
            <a:r>
              <a:rPr lang="en-US" sz="2200" dirty="0" smtClean="0">
                <a:latin typeface="Times New Roman" pitchFamily="18" charset="0"/>
                <a:cs typeface="Times New Roman" pitchFamily="18" charset="0"/>
              </a:rPr>
              <a:t>Get </a:t>
            </a:r>
            <a:r>
              <a:rPr lang="en-US" sz="2200" dirty="0">
                <a:latin typeface="Times New Roman" pitchFamily="18" charset="0"/>
                <a:cs typeface="Times New Roman" pitchFamily="18" charset="0"/>
              </a:rPr>
              <a:t>any Question Solved </a:t>
            </a:r>
            <a:r>
              <a:rPr lang="en-US" sz="2200" dirty="0" smtClean="0">
                <a:latin typeface="Times New Roman" pitchFamily="18" charset="0"/>
                <a:cs typeface="Times New Roman" pitchFamily="18" charset="0"/>
              </a:rPr>
              <a:t> </a:t>
            </a:r>
          </a:p>
          <a:p>
            <a:pPr marL="342900" indent="-342900">
              <a:buClr>
                <a:srgbClr val="FF3300"/>
              </a:buClr>
              <a:buFont typeface="Wingdings" pitchFamily="2" charset="2"/>
              <a:buChar char="§"/>
            </a:pPr>
            <a:endParaRPr lang="en-US" sz="2200" dirty="0" smtClean="0">
              <a:latin typeface="Times New Roman" pitchFamily="18" charset="0"/>
              <a:cs typeface="Times New Roman" pitchFamily="18" charset="0"/>
            </a:endParaRPr>
          </a:p>
          <a:p>
            <a:pPr marL="342900" indent="-342900">
              <a:buClr>
                <a:srgbClr val="FF3300"/>
              </a:buClr>
              <a:buFont typeface="Wingdings" pitchFamily="2" charset="2"/>
              <a:buChar char="§"/>
            </a:pPr>
            <a:r>
              <a:rPr lang="en-US" sz="2200" dirty="0" smtClean="0">
                <a:latin typeface="Times New Roman" pitchFamily="18" charset="0"/>
                <a:cs typeface="Times New Roman" pitchFamily="18" charset="0"/>
              </a:rPr>
              <a:t>Ask </a:t>
            </a:r>
            <a:r>
              <a:rPr lang="en-US" sz="2200" dirty="0">
                <a:latin typeface="Times New Roman" pitchFamily="18" charset="0"/>
                <a:cs typeface="Times New Roman" pitchFamily="18" charset="0"/>
              </a:rPr>
              <a:t>us for notes </a:t>
            </a:r>
            <a:br>
              <a:rPr lang="en-US" sz="2200" dirty="0">
                <a:latin typeface="Times New Roman" pitchFamily="18" charset="0"/>
                <a:cs typeface="Times New Roman" pitchFamily="18" charset="0"/>
              </a:rPr>
            </a:br>
            <a:endParaRPr lang="en-US" sz="2200" dirty="0" smtClean="0">
              <a:latin typeface="Times New Roman" pitchFamily="18" charset="0"/>
              <a:cs typeface="Times New Roman" pitchFamily="18" charset="0"/>
            </a:endParaRPr>
          </a:p>
          <a:p>
            <a:pPr marL="342900" indent="-342900">
              <a:buClr>
                <a:srgbClr val="FF3300"/>
              </a:buClr>
              <a:buFont typeface="Wingdings" pitchFamily="2" charset="2"/>
              <a:buChar char="§"/>
            </a:pPr>
            <a:r>
              <a:rPr lang="en-US" sz="2200" dirty="0" smtClean="0">
                <a:latin typeface="Times New Roman" pitchFamily="18" charset="0"/>
                <a:cs typeface="Times New Roman" pitchFamily="18" charset="0"/>
              </a:rPr>
              <a:t>We have initiated with providing tutors all over </a:t>
            </a:r>
            <a:r>
              <a:rPr lang="en-US" sz="2200" dirty="0" err="1" smtClean="0">
                <a:latin typeface="Times New Roman" pitchFamily="18" charset="0"/>
                <a:cs typeface="Times New Roman" pitchFamily="18" charset="0"/>
              </a:rPr>
              <a:t>delhi</a:t>
            </a:r>
            <a:r>
              <a:rPr lang="en-US" sz="2200"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endParaRPr lang="en-US" sz="2200" dirty="0" smtClean="0">
              <a:latin typeface="Times New Roman" pitchFamily="18" charset="0"/>
              <a:cs typeface="Times New Roman" pitchFamily="18" charset="0"/>
            </a:endParaRPr>
          </a:p>
          <a:p>
            <a:pPr marL="342900" indent="-342900">
              <a:buClr>
                <a:srgbClr val="FF3300"/>
              </a:buClr>
              <a:buFont typeface="Wingdings" pitchFamily="2" charset="2"/>
              <a:buChar char="§"/>
            </a:pPr>
            <a:r>
              <a:rPr lang="en-US" sz="2200" dirty="0" smtClean="0">
                <a:latin typeface="Times New Roman" pitchFamily="18" charset="0"/>
                <a:cs typeface="Times New Roman" pitchFamily="18" charset="0"/>
              </a:rPr>
              <a:t>Get </a:t>
            </a:r>
            <a:r>
              <a:rPr lang="en-US" sz="2200" dirty="0">
                <a:latin typeface="Times New Roman" pitchFamily="18" charset="0"/>
                <a:cs typeface="Times New Roman" pitchFamily="18" charset="0"/>
              </a:rPr>
              <a:t>Complete Guidance, Content and Queries Solved for all type of </a:t>
            </a:r>
            <a:r>
              <a:rPr lang="en-US" sz="2200" dirty="0" smtClean="0">
                <a:latin typeface="Times New Roman" pitchFamily="18" charset="0"/>
                <a:cs typeface="Times New Roman" pitchFamily="18" charset="0"/>
              </a:rPr>
              <a:t>Entrances</a:t>
            </a:r>
          </a:p>
          <a:p>
            <a:pPr marL="342900" indent="-342900">
              <a:buClr>
                <a:srgbClr val="FF3300"/>
              </a:buClr>
              <a:buFont typeface="Wingdings" pitchFamily="2" charset="2"/>
              <a:buChar char="§"/>
            </a:pPr>
            <a:endParaRPr lang="en-US" sz="2200" dirty="0" smtClean="0">
              <a:latin typeface="Times New Roman" pitchFamily="18" charset="0"/>
              <a:cs typeface="Times New Roman" pitchFamily="18" charset="0"/>
            </a:endParaRPr>
          </a:p>
          <a:p>
            <a:pPr marL="342900" indent="-342900">
              <a:buClr>
                <a:srgbClr val="FF3300"/>
              </a:buClr>
              <a:buFont typeface="Wingdings" pitchFamily="2" charset="2"/>
              <a:buChar char="§"/>
            </a:pPr>
            <a:r>
              <a:rPr lang="en-US" sz="2200" dirty="0" smtClean="0">
                <a:latin typeface="Times New Roman" pitchFamily="18" charset="0"/>
                <a:cs typeface="Times New Roman" pitchFamily="18" charset="0"/>
              </a:rPr>
              <a:t>Shout-outs (Share anything that’s original &amp; of Value )</a:t>
            </a:r>
          </a:p>
          <a:p>
            <a:pPr marL="342900" indent="-342900">
              <a:buClr>
                <a:srgbClr val="FF3300"/>
              </a:buClr>
              <a:buFont typeface="Wingdings" pitchFamily="2" charset="2"/>
              <a:buChar char="§"/>
            </a:pPr>
            <a:endParaRPr lang="en-US" sz="2200" dirty="0" smtClean="0">
              <a:latin typeface="Times New Roman" pitchFamily="18" charset="0"/>
              <a:cs typeface="Times New Roman" pitchFamily="18" charset="0"/>
            </a:endParaRPr>
          </a:p>
          <a:p>
            <a:pPr marL="342900" indent="-342900">
              <a:buClr>
                <a:srgbClr val="FF3300"/>
              </a:buClr>
              <a:buFont typeface="Wingdings" pitchFamily="2" charset="2"/>
              <a:buChar char="§"/>
            </a:pPr>
            <a:r>
              <a:rPr lang="en-US" sz="2200" dirty="0" smtClean="0">
                <a:latin typeface="Times New Roman" pitchFamily="18" charset="0"/>
                <a:cs typeface="Times New Roman" pitchFamily="18" charset="0"/>
              </a:rPr>
              <a:t>Support in Developing all types of educational Project Reports and Models </a:t>
            </a:r>
          </a:p>
        </p:txBody>
      </p:sp>
      <p:sp>
        <p:nvSpPr>
          <p:cNvPr id="6" name="Title 1"/>
          <p:cNvSpPr txBox="1">
            <a:spLocks/>
          </p:cNvSpPr>
          <p:nvPr/>
        </p:nvSpPr>
        <p:spPr>
          <a:xfrm>
            <a:off x="285720" y="428604"/>
            <a:ext cx="8229600" cy="10668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sng" strike="noStrike" kern="1200" cap="none" spc="0" normalizeH="0" baseline="0" noProof="0" dirty="0" smtClean="0">
                <a:ln>
                  <a:noFill/>
                </a:ln>
                <a:solidFill>
                  <a:schemeClr val="tx2"/>
                </a:solidFill>
                <a:effectLst/>
                <a:uLnTx/>
                <a:uFillTx/>
                <a:latin typeface="+mj-lt"/>
                <a:ea typeface="+mj-ea"/>
                <a:cs typeface="+mj-cs"/>
              </a:rPr>
              <a:t>What we offer today?</a:t>
            </a:r>
            <a:endParaRPr kumimoji="0" lang="en-US" sz="4000" b="1" i="0" u="none" strike="noStrike" kern="120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spTree>
    <p:extLst>
      <p:ext uri="{BB962C8B-B14F-4D97-AF65-F5344CB8AC3E}">
        <p14:creationId xmlns="" xmlns:p14="http://schemas.microsoft.com/office/powerpoint/2010/main" val="224695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arn(inVertic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arn(inVertic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arn(inVertic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arn(inVertical)">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barn(inVertical)">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endParaRPr lang="en-US" dirty="0">
              <a:cs typeface="Times New Roman" pitchFamily="18" charset="0"/>
            </a:endParaRPr>
          </a:p>
          <a:p>
            <a:pPr marL="109728" indent="0" algn="ctr">
              <a:buNone/>
            </a:pPr>
            <a:r>
              <a:rPr lang="en-US" dirty="0">
                <a:cs typeface="Times New Roman" pitchFamily="18" charset="0"/>
              </a:rPr>
              <a:t>The idea of </a:t>
            </a:r>
            <a:r>
              <a:rPr lang="en-US" dirty="0" smtClean="0">
                <a:cs typeface="Times New Roman" pitchFamily="18" charset="0"/>
              </a:rPr>
              <a:t>The Internship   </a:t>
            </a:r>
          </a:p>
          <a:p>
            <a:pPr marL="109728" indent="0" algn="ctr">
              <a:buNone/>
            </a:pPr>
            <a:r>
              <a:rPr lang="en-US" dirty="0" smtClean="0">
                <a:cs typeface="Times New Roman" pitchFamily="18" charset="0"/>
              </a:rPr>
              <a:t>originates with not </a:t>
            </a:r>
            <a:r>
              <a:rPr lang="en-US" dirty="0">
                <a:cs typeface="Times New Roman" pitchFamily="18" charset="0"/>
              </a:rPr>
              <a:t>only to </a:t>
            </a:r>
            <a:r>
              <a:rPr lang="en-US" dirty="0" smtClean="0">
                <a:cs typeface="Times New Roman" pitchFamily="18" charset="0"/>
              </a:rPr>
              <a:t>providing </a:t>
            </a:r>
            <a:r>
              <a:rPr lang="en-US" dirty="0">
                <a:cs typeface="Times New Roman" pitchFamily="18" charset="0"/>
              </a:rPr>
              <a:t>support to </a:t>
            </a:r>
            <a:endParaRPr lang="en-US" dirty="0" smtClean="0">
              <a:cs typeface="Times New Roman" pitchFamily="18" charset="0"/>
            </a:endParaRPr>
          </a:p>
          <a:p>
            <a:pPr marL="109728" indent="0" algn="ctr">
              <a:buNone/>
            </a:pPr>
            <a:r>
              <a:rPr lang="en-US" dirty="0" err="1" smtClean="0">
                <a:cs typeface="Times New Roman" pitchFamily="18" charset="0"/>
              </a:rPr>
              <a:t>Padhai</a:t>
            </a:r>
            <a:r>
              <a:rPr lang="en-US" dirty="0" smtClean="0">
                <a:cs typeface="Times New Roman" pitchFamily="18" charset="0"/>
              </a:rPr>
              <a:t> </a:t>
            </a:r>
            <a:r>
              <a:rPr lang="en-US" dirty="0" err="1">
                <a:cs typeface="Times New Roman" pitchFamily="18" charset="0"/>
              </a:rPr>
              <a:t>Vadhai</a:t>
            </a:r>
            <a:r>
              <a:rPr lang="en-US" dirty="0">
                <a:cs typeface="Times New Roman" pitchFamily="18" charset="0"/>
              </a:rPr>
              <a:t> </a:t>
            </a:r>
            <a:r>
              <a:rPr lang="en-US" dirty="0" smtClean="0">
                <a:cs typeface="Times New Roman" pitchFamily="18" charset="0"/>
              </a:rPr>
              <a:t>App/Website/Media  </a:t>
            </a:r>
            <a:r>
              <a:rPr lang="en-US" dirty="0">
                <a:cs typeface="Times New Roman" pitchFamily="18" charset="0"/>
              </a:rPr>
              <a:t>users ,</a:t>
            </a:r>
            <a:r>
              <a:rPr lang="en-US" dirty="0" smtClean="0">
                <a:cs typeface="Times New Roman" pitchFamily="18" charset="0"/>
              </a:rPr>
              <a:t>but </a:t>
            </a:r>
          </a:p>
          <a:p>
            <a:pPr marL="109728" indent="0" algn="ctr">
              <a:buNone/>
            </a:pPr>
            <a:r>
              <a:rPr lang="en-US" dirty="0" smtClean="0">
                <a:cs typeface="Times New Roman" pitchFamily="18" charset="0"/>
              </a:rPr>
              <a:t>also </a:t>
            </a:r>
            <a:r>
              <a:rPr lang="en-US" dirty="0">
                <a:cs typeface="Times New Roman" pitchFamily="18" charset="0"/>
              </a:rPr>
              <a:t>to help </a:t>
            </a:r>
            <a:r>
              <a:rPr lang="en-US" dirty="0" smtClean="0">
                <a:cs typeface="Times New Roman" pitchFamily="18" charset="0"/>
              </a:rPr>
              <a:t>people like you, who have the intent of </a:t>
            </a:r>
          </a:p>
          <a:p>
            <a:pPr marL="109728" indent="0" algn="ctr">
              <a:buNone/>
            </a:pPr>
            <a:r>
              <a:rPr lang="en-US" dirty="0" smtClean="0">
                <a:cs typeface="Times New Roman" pitchFamily="18" charset="0"/>
              </a:rPr>
              <a:t>growing </a:t>
            </a:r>
            <a:r>
              <a:rPr lang="en-US" dirty="0">
                <a:cs typeface="Times New Roman" pitchFamily="18" charset="0"/>
              </a:rPr>
              <a:t>and developing </a:t>
            </a:r>
            <a:r>
              <a:rPr lang="en-US" dirty="0" smtClean="0">
                <a:cs typeface="Times New Roman" pitchFamily="18" charset="0"/>
              </a:rPr>
              <a:t>their skills </a:t>
            </a:r>
          </a:p>
          <a:p>
            <a:pPr marL="109728" indent="0" algn="ctr">
              <a:buNone/>
            </a:pPr>
            <a:r>
              <a:rPr lang="en-US" dirty="0">
                <a:cs typeface="Times New Roman" pitchFamily="18" charset="0"/>
              </a:rPr>
              <a:t>i</a:t>
            </a:r>
            <a:r>
              <a:rPr lang="en-US" dirty="0" smtClean="0">
                <a:cs typeface="Times New Roman" pitchFamily="18" charset="0"/>
              </a:rPr>
              <a:t>n the same field.</a:t>
            </a:r>
            <a:endParaRPr lang="en-US" dirty="0">
              <a:cs typeface="Times New Roman" pitchFamily="18" charset="0"/>
            </a:endParaRPr>
          </a:p>
        </p:txBody>
      </p:sp>
      <p:sp>
        <p:nvSpPr>
          <p:cNvPr id="6" name="Title 1"/>
          <p:cNvSpPr>
            <a:spLocks noGrp="1"/>
          </p:cNvSpPr>
          <p:nvPr>
            <p:ph type="title"/>
          </p:nvPr>
        </p:nvSpPr>
        <p:spPr>
          <a:xfrm>
            <a:off x="-1025236" y="707806"/>
            <a:ext cx="8229600" cy="1326235"/>
          </a:xfrm>
        </p:spPr>
        <p:txBody>
          <a:bodyPr>
            <a:normAutofit/>
          </a:bodyPr>
          <a:lstStyle/>
          <a:p>
            <a:pPr algn="ctr"/>
            <a:r>
              <a:rPr lang="en-US" b="1" u="sng" dirty="0" smtClean="0"/>
              <a:t>The </a:t>
            </a:r>
            <a:r>
              <a:rPr lang="en-US" b="1" u="sng" dirty="0" err="1" smtClean="0"/>
              <a:t>Intership</a:t>
            </a:r>
            <a:endParaRPr lang="en-US" u="sng" dirty="0"/>
          </a:p>
        </p:txBody>
      </p:sp>
      <p:pic>
        <p:nvPicPr>
          <p:cNvPr id="7" name="Picture 2" descr="C:\Users\Promila Srivastava\Desktop\Work\main\Padhai Vadhai\Presentations\logo for docs.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86055" y="381000"/>
            <a:ext cx="2971800" cy="158566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689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928802"/>
            <a:ext cx="8610600" cy="5105400"/>
          </a:xfrm>
        </p:spPr>
        <p:txBody>
          <a:bodyPr>
            <a:normAutofit/>
          </a:bodyPr>
          <a:lstStyle/>
          <a:p>
            <a:pPr marL="624078" indent="-514350">
              <a:buFont typeface="+mj-lt"/>
              <a:buAutoNum type="arabicPeriod"/>
            </a:pPr>
            <a:r>
              <a:rPr lang="en-US" sz="3200" dirty="0" smtClean="0">
                <a:latin typeface="Times New Roman" pitchFamily="18" charset="0"/>
                <a:cs typeface="Times New Roman" pitchFamily="18" charset="0"/>
              </a:rPr>
              <a:t>Social and Marketing Internship</a:t>
            </a:r>
          </a:p>
          <a:p>
            <a:pPr marL="624078" indent="-514350">
              <a:buFont typeface="+mj-lt"/>
              <a:buAutoNum type="arabicPeriod"/>
            </a:pPr>
            <a:endParaRPr lang="en-US" sz="3200" dirty="0">
              <a:latin typeface="Times New Roman" pitchFamily="18" charset="0"/>
              <a:cs typeface="Times New Roman" pitchFamily="18" charset="0"/>
            </a:endParaRPr>
          </a:p>
          <a:p>
            <a:pPr marL="624078" indent="-514350">
              <a:buFont typeface="+mj-lt"/>
              <a:buAutoNum type="arabicPeriod"/>
            </a:pPr>
            <a:r>
              <a:rPr lang="en-US" sz="3200" dirty="0" smtClean="0">
                <a:latin typeface="Times New Roman" pitchFamily="18" charset="0"/>
                <a:cs typeface="Times New Roman" pitchFamily="18" charset="0"/>
              </a:rPr>
              <a:t>Content Managers</a:t>
            </a:r>
          </a:p>
          <a:p>
            <a:pPr marL="624078" indent="-514350">
              <a:buFont typeface="+mj-lt"/>
              <a:buAutoNum type="arabicPeriod"/>
            </a:pPr>
            <a:endParaRPr lang="en-US" sz="3200" dirty="0">
              <a:latin typeface="Times New Roman" pitchFamily="18" charset="0"/>
              <a:cs typeface="Times New Roman" pitchFamily="18" charset="0"/>
            </a:endParaRPr>
          </a:p>
          <a:p>
            <a:pPr marL="624078" indent="-514350">
              <a:buFont typeface="+mj-lt"/>
              <a:buAutoNum type="arabicPeriod"/>
            </a:pPr>
            <a:r>
              <a:rPr lang="en-US" sz="3200" dirty="0" smtClean="0">
                <a:latin typeface="Times New Roman" pitchFamily="18" charset="0"/>
                <a:cs typeface="Times New Roman" pitchFamily="18" charset="0"/>
              </a:rPr>
              <a:t>Photographers &amp; Video Developers</a:t>
            </a:r>
          </a:p>
          <a:p>
            <a:pPr marL="624078" indent="-514350">
              <a:buFont typeface="+mj-lt"/>
              <a:buAutoNum type="arabicPeriod"/>
            </a:pPr>
            <a:endParaRPr lang="en-US" sz="3200" dirty="0">
              <a:latin typeface="Times New Roman" pitchFamily="18" charset="0"/>
              <a:cs typeface="Times New Roman" pitchFamily="18" charset="0"/>
            </a:endParaRPr>
          </a:p>
          <a:p>
            <a:pPr marL="624078" indent="-514350">
              <a:buFont typeface="+mj-lt"/>
              <a:buAutoNum type="arabicPeriod"/>
            </a:pPr>
            <a:r>
              <a:rPr lang="en-US" sz="3200" dirty="0" smtClean="0">
                <a:latin typeface="Times New Roman" pitchFamily="18" charset="0"/>
                <a:cs typeface="Times New Roman" pitchFamily="18" charset="0"/>
              </a:rPr>
              <a:t>Graphic &amp; Web </a:t>
            </a:r>
            <a:r>
              <a:rPr lang="en-US" sz="3200" dirty="0" smtClean="0">
                <a:latin typeface="Times New Roman" pitchFamily="18" charset="0"/>
                <a:cs typeface="Times New Roman" pitchFamily="18" charset="0"/>
              </a:rPr>
              <a:t>Designers</a:t>
            </a:r>
          </a:p>
          <a:p>
            <a:pPr marL="624078" indent="-514350">
              <a:buFont typeface="+mj-lt"/>
              <a:buAutoNum type="arabicPeriod"/>
            </a:pPr>
            <a:endParaRPr lang="en-US" sz="3200" dirty="0">
              <a:latin typeface="Times New Roman" pitchFamily="18" charset="0"/>
              <a:cs typeface="Times New Roman" pitchFamily="18" charset="0"/>
            </a:endParaRPr>
          </a:p>
          <a:p>
            <a:pPr marL="624078" indent="-514350">
              <a:buFont typeface="+mj-lt"/>
              <a:buAutoNum type="arabicPeriod"/>
            </a:pPr>
            <a:endParaRPr lang="en-US" sz="3200" dirty="0" smtClean="0">
              <a:latin typeface="Times New Roman" pitchFamily="18" charset="0"/>
              <a:cs typeface="Times New Roman" pitchFamily="18" charset="0"/>
            </a:endParaRPr>
          </a:p>
          <a:p>
            <a:pPr marL="624078" indent="-514350">
              <a:buFont typeface="+mj-lt"/>
              <a:buAutoNum type="arabicPeriod"/>
            </a:pPr>
            <a:endParaRPr lang="en-US" sz="3200" dirty="0">
              <a:latin typeface="Times New Roman" pitchFamily="18" charset="0"/>
              <a:cs typeface="Times New Roman" pitchFamily="18" charset="0"/>
            </a:endParaRPr>
          </a:p>
          <a:p>
            <a:pPr marL="624078" indent="-514350">
              <a:buFont typeface="+mj-lt"/>
              <a:buAutoNum type="arabicPeriod"/>
            </a:pPr>
            <a:endParaRPr lang="en-US" sz="3200" dirty="0">
              <a:latin typeface="Times New Roman" pitchFamily="18" charset="0"/>
              <a:cs typeface="Times New Roman" pitchFamily="18" charset="0"/>
            </a:endParaRPr>
          </a:p>
        </p:txBody>
      </p:sp>
      <p:sp>
        <p:nvSpPr>
          <p:cNvPr id="4" name="Title 2"/>
          <p:cNvSpPr txBox="1">
            <a:spLocks/>
          </p:cNvSpPr>
          <p:nvPr/>
        </p:nvSpPr>
        <p:spPr>
          <a:xfrm>
            <a:off x="214282" y="642918"/>
            <a:ext cx="8229600" cy="1447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b="1" u="sng" dirty="0" smtClean="0"/>
              <a:t>Types </a:t>
            </a:r>
            <a:r>
              <a:rPr lang="en-IN" b="1" u="sng" dirty="0" smtClean="0"/>
              <a:t>of Internships</a:t>
            </a:r>
          </a:p>
          <a:p>
            <a:r>
              <a:rPr lang="en-IN" b="1" u="sng" dirty="0" smtClean="0"/>
              <a:t>that </a:t>
            </a:r>
            <a:r>
              <a:rPr lang="en-IN" b="1" u="sng" dirty="0" smtClean="0"/>
              <a:t>we can offer </a:t>
            </a:r>
            <a:r>
              <a:rPr lang="en-IN" b="1" u="sng" dirty="0" smtClean="0"/>
              <a:t>- </a:t>
            </a:r>
            <a:endParaRPr lang="en-IN" b="1" u="sng" dirty="0" smtClean="0"/>
          </a:p>
          <a:p>
            <a:endParaRPr lang="en-US" b="1" u="sng" dirty="0" smtClean="0">
              <a:latin typeface="Times New Roman" pitchFamily="18" charset="0"/>
              <a:cs typeface="Times New Roman" pitchFamily="18" charset="0"/>
            </a:endParaRPr>
          </a:p>
        </p:txBody>
      </p:sp>
      <p:pic>
        <p:nvPicPr>
          <p:cNvPr id="5" name="Picture 2" descr="C:\Users\Promila Srivastava\Desktop\Work\main\Padhai Vadhai\Presentations\logo for docs.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86055" y="381000"/>
            <a:ext cx="2971800" cy="158566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1899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381000"/>
            <a:ext cx="8229600" cy="1447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b="1" u="sng" dirty="0" smtClean="0"/>
              <a:t>Social Awareness </a:t>
            </a:r>
          </a:p>
          <a:p>
            <a:r>
              <a:rPr lang="en-US" b="1" u="sng" dirty="0" smtClean="0"/>
              <a:t> </a:t>
            </a:r>
            <a:r>
              <a:rPr lang="en-US" b="1" u="sng" dirty="0" smtClean="0"/>
              <a:t>&amp; Marketing </a:t>
            </a:r>
            <a:r>
              <a:rPr lang="en-US" b="1" u="sng" dirty="0" err="1" smtClean="0"/>
              <a:t>Intership</a:t>
            </a:r>
            <a:endParaRPr lang="en-US" b="1" u="sng" dirty="0" smtClean="0">
              <a:latin typeface="Times New Roman" pitchFamily="18" charset="0"/>
              <a:cs typeface="Times New Roman" pitchFamily="18" charset="0"/>
            </a:endParaRPr>
          </a:p>
        </p:txBody>
      </p:sp>
      <p:pic>
        <p:nvPicPr>
          <p:cNvPr id="6" name="Picture 2" descr="C:\Users\Promila Srivastava\Desktop\Work\main\Padhai Vadhai\Presentations\logo for docs.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86055" y="381000"/>
            <a:ext cx="2971800" cy="1585669"/>
          </a:xfrm>
          <a:prstGeom prst="rect">
            <a:avLst/>
          </a:prstGeom>
          <a:noFill/>
          <a:extLst>
            <a:ext uri="{909E8E84-426E-40DD-AFC4-6F175D3DCCD1}">
              <a14:hiddenFill xmlns=""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pPr marL="109728" indent="0">
              <a:buNone/>
            </a:pPr>
            <a:r>
              <a:rPr lang="en-US" dirty="0" smtClean="0"/>
              <a:t>As a Social and Marketing intern you will need </a:t>
            </a:r>
          </a:p>
          <a:p>
            <a:pPr marL="109728" indent="0">
              <a:buNone/>
            </a:pPr>
            <a:r>
              <a:rPr lang="en-US" dirty="0" smtClean="0"/>
              <a:t>Promote our App / Website / Page </a:t>
            </a:r>
            <a:r>
              <a:rPr lang="en-US" dirty="0" smtClean="0"/>
              <a:t>and </a:t>
            </a:r>
            <a:r>
              <a:rPr lang="en-US" dirty="0" smtClean="0"/>
              <a:t>Channel </a:t>
            </a:r>
            <a:r>
              <a:rPr lang="en-US" dirty="0" smtClean="0"/>
              <a:t> </a:t>
            </a:r>
            <a:r>
              <a:rPr lang="en-US" dirty="0" smtClean="0"/>
              <a:t>with our Offline Services</a:t>
            </a:r>
            <a:r>
              <a:rPr lang="en-US" dirty="0"/>
              <a:t> </a:t>
            </a:r>
            <a:r>
              <a:rPr lang="en-US" dirty="0" smtClean="0"/>
              <a:t>such as</a:t>
            </a:r>
          </a:p>
          <a:p>
            <a:pPr marL="109728" indent="0">
              <a:buNone/>
            </a:pPr>
            <a:endParaRPr lang="en-US" dirty="0" smtClean="0"/>
          </a:p>
          <a:p>
            <a:pPr>
              <a:buFontTx/>
              <a:buChar char="-"/>
            </a:pPr>
            <a:r>
              <a:rPr lang="en-US" dirty="0" smtClean="0"/>
              <a:t>Quantitative and LR Sessions</a:t>
            </a:r>
          </a:p>
          <a:p>
            <a:pPr>
              <a:buFontTx/>
              <a:buChar char="-"/>
            </a:pPr>
            <a:r>
              <a:rPr lang="en-US" dirty="0" smtClean="0"/>
              <a:t>Personality Development </a:t>
            </a:r>
            <a:r>
              <a:rPr lang="en-US" dirty="0" err="1" smtClean="0"/>
              <a:t>Programmes</a:t>
            </a:r>
            <a:endParaRPr lang="en-US" dirty="0" smtClean="0"/>
          </a:p>
          <a:p>
            <a:pPr>
              <a:buFontTx/>
              <a:buChar char="-"/>
            </a:pPr>
            <a:r>
              <a:rPr lang="en-US" dirty="0" smtClean="0"/>
              <a:t>Life Skills</a:t>
            </a:r>
          </a:p>
          <a:p>
            <a:pPr>
              <a:buFontTx/>
              <a:buChar char="-"/>
            </a:pPr>
            <a:r>
              <a:rPr lang="en-US" dirty="0" smtClean="0"/>
              <a:t>Public Speaking Sessions / Meetings </a:t>
            </a:r>
          </a:p>
          <a:p>
            <a:pPr>
              <a:buFontTx/>
              <a:buChar char="-"/>
            </a:pPr>
            <a:endParaRPr lang="en-US" dirty="0" smtClean="0"/>
          </a:p>
        </p:txBody>
      </p:sp>
    </p:spTree>
    <p:extLst>
      <p:ext uri="{BB962C8B-B14F-4D97-AF65-F5344CB8AC3E}">
        <p14:creationId xmlns="" xmlns:p14="http://schemas.microsoft.com/office/powerpoint/2010/main" val="288259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lgn="ctr">
              <a:buNone/>
            </a:pPr>
            <a:r>
              <a:rPr lang="en-US" dirty="0" smtClean="0"/>
              <a:t>A Content Manager at </a:t>
            </a:r>
            <a:r>
              <a:rPr lang="en-US" dirty="0" err="1" smtClean="0"/>
              <a:t>Padhai</a:t>
            </a:r>
            <a:r>
              <a:rPr lang="en-US" dirty="0" smtClean="0"/>
              <a:t> </a:t>
            </a:r>
            <a:r>
              <a:rPr lang="en-US" dirty="0" err="1" smtClean="0"/>
              <a:t>Vadhai</a:t>
            </a:r>
            <a:r>
              <a:rPr lang="en-US" dirty="0" smtClean="0"/>
              <a:t> is one </a:t>
            </a:r>
          </a:p>
          <a:p>
            <a:pPr marL="109728" indent="0" algn="ctr">
              <a:buNone/>
            </a:pPr>
            <a:r>
              <a:rPr lang="en-US" dirty="0" smtClean="0"/>
              <a:t>Who brings in all the Educational Content for a desired topic which can be from any Subject / Course / Entrance / Level / Notes etc.</a:t>
            </a:r>
          </a:p>
          <a:p>
            <a:pPr marL="109728" indent="0" algn="ctr">
              <a:buNone/>
            </a:pPr>
            <a:endParaRPr lang="en-US" dirty="0"/>
          </a:p>
          <a:p>
            <a:pPr marL="109728" indent="0" algn="ctr">
              <a:buNone/>
            </a:pPr>
            <a:r>
              <a:rPr lang="en-US" dirty="0" smtClean="0"/>
              <a:t>As a content manager at </a:t>
            </a:r>
            <a:r>
              <a:rPr lang="en-US" dirty="0" err="1" smtClean="0"/>
              <a:t>Padhai</a:t>
            </a:r>
            <a:r>
              <a:rPr lang="en-US" dirty="0" smtClean="0"/>
              <a:t> </a:t>
            </a:r>
            <a:r>
              <a:rPr lang="en-US" dirty="0" err="1" smtClean="0"/>
              <a:t>Vadhai</a:t>
            </a:r>
            <a:r>
              <a:rPr lang="en-US" dirty="0" smtClean="0"/>
              <a:t> you will be expected to maintain the privacy and discipline regarding the content you shall provide</a:t>
            </a:r>
          </a:p>
        </p:txBody>
      </p:sp>
      <p:sp>
        <p:nvSpPr>
          <p:cNvPr id="4" name="Title 2"/>
          <p:cNvSpPr txBox="1">
            <a:spLocks/>
          </p:cNvSpPr>
          <p:nvPr/>
        </p:nvSpPr>
        <p:spPr>
          <a:xfrm>
            <a:off x="285720" y="357166"/>
            <a:ext cx="8229600" cy="1447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b="1" u="sng" dirty="0" smtClean="0"/>
              <a:t>Content Managers</a:t>
            </a:r>
            <a:endParaRPr lang="en-US" b="1" u="sng" dirty="0" smtClean="0">
              <a:latin typeface="Times New Roman" pitchFamily="18" charset="0"/>
              <a:cs typeface="Times New Roman" pitchFamily="18" charset="0"/>
            </a:endParaRPr>
          </a:p>
        </p:txBody>
      </p:sp>
      <p:pic>
        <p:nvPicPr>
          <p:cNvPr id="5" name="Picture 2" descr="C:\Users\Promila Srivastava\Desktop\Work\main\Padhai Vadhai\Presentations\logo for docs.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86055" y="381000"/>
            <a:ext cx="2971800" cy="158566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8896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3851</TotalTime>
  <Words>637</Words>
  <Application>Microsoft Office PowerPoint</Application>
  <PresentationFormat>On-screen Show (4:3)</PresentationFormat>
  <Paragraphs>95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Urban</vt:lpstr>
      <vt:lpstr>Slide 1</vt:lpstr>
      <vt:lpstr>What is Padhai Vadhai?</vt:lpstr>
      <vt:lpstr>Our Team</vt:lpstr>
      <vt:lpstr>A Brief Intoduction…</vt:lpstr>
      <vt:lpstr>Slide 5</vt:lpstr>
      <vt:lpstr>The Intership</vt:lpstr>
      <vt:lpstr>Slide 7</vt:lpstr>
      <vt:lpstr>Slide 8</vt:lpstr>
      <vt:lpstr>Slide 9</vt:lpstr>
      <vt:lpstr>Slide 10</vt:lpstr>
      <vt:lpstr>Graphic &amp; Web Designers</vt:lpstr>
      <vt:lpstr>How are we different?</vt:lpstr>
      <vt:lpstr>Not just an Internship….</vt:lpstr>
      <vt:lpstr>What are we offering to  our Interns?</vt:lpstr>
      <vt:lpstr>In the end we have  Just one more thing to say… </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ishaan srivastava</cp:lastModifiedBy>
  <cp:revision>83</cp:revision>
  <dcterms:created xsi:type="dcterms:W3CDTF">2016-12-06T17:30:50Z</dcterms:created>
  <dcterms:modified xsi:type="dcterms:W3CDTF">2018-01-30T20:04:01Z</dcterms:modified>
</cp:coreProperties>
</file>