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0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1T22:02:28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0 24575,'32'753'0,"-29"-718"0,19 126 0,-22-161 0,1 0 0,-1 1 0,0-1 0,0 0 0,0 1 0,0-1 0,0 0 0,0 1 0,0-1 0,0 0 0,0 1 0,0-1 0,0 0 0,0 0 0,0 1 0,0-1 0,-1 0 0,1 1 0,0-1 0,0 0 0,0 1 0,0-1 0,0 0 0,-1 0 0,1 1 0,0-1 0,0 0 0,-1 0 0,1 1 0,0-1 0,0 0 0,-1 0 0,1 0 0,0 1 0,-1-1 0,-14-1 0,-21-12 0,31 11 0,-30-12 0,1-2 0,1-1 0,0-1 0,2-2 0,-53-43 0,73 52 0,24 23 0,4 3 0,222 160 0,-231-170 0,-4-2 0,0 0 0,1 0 0,-1-1 0,0 1 0,10 2 0,-12-6 0,0 1 0,-1-1 0,1 0 0,0-1 0,-1 1 0,1 0 0,-1 0 0,1-1 0,-1 1 0,0 0 0,0-1 0,1 0 0,-1 1 0,0-1 0,1-2 0,2-2 0,43-54 0,176-243 0,-213 290-1365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1T22:02:37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1T22:03:00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1844 6 24575,'-155'-3'0,"-51"0"0,88 9 0,0 4 0,0 6 0,-165 44 0,206-37 0,1 2 0,0 5 0,2 2 0,2 3 0,1 4 0,-65 48 0,114-72 0,1 2 0,0 0 0,1 2 0,1 0 0,1 1 0,1 1 0,-21 33 0,31-42 0,1-1 0,0 1 0,1 0 0,0 0 0,1 1 0,0-1 0,1 1 0,1 0 0,0 0 0,1 0 0,0 0 0,1 0 0,0 0 0,1 0 0,0 0 0,1 0 0,5 15 0,-2-13 0,0 0 0,1 0 0,0-1 0,2 0 0,-1-1 0,2 1 0,0-1 0,0-1 0,22 22 0,-15-20 0,0 0 0,1-1 0,1 0 0,0-2 0,1 0 0,29 12 0,1-5 0,-1-3 0,2-2 0,0-1 0,1-3 0,68 3 0,-3-6-274,0-6 1,170-20-1,-122-3-137,182-51 1,-3-33 418,-272 78-59,-1-2-1,107-65 0,-157 84 43,-1-1 0,-1-1-1,0-1 1,0-1 0,26-30 0,-39 40 22,-1 0 1,1 0-1,-2 0 1,1-1-1,-1 1 1,1-1-1,-2 0 1,1 0-1,-1 0 1,0 0-1,-1 0 1,1 0-1,-1-1 1,-1 1 0,1 0-1,-2-1 1,1 1-1,-1 0 1,0-1-1,0 1 1,-5-14-1,0 7 62,-1-1 1,0 1-1,-2 1 0,1-1 0,-2 1 0,0 1 0,0 0 0,-1 0 1,-1 1-1,0 0 0,0 1 0,-24-14 0,-3 0 68,-1 2-1,-1 2 1,-51-18-1,12 10-216,-2 5 0,0 3-1,-1 3 1,-165-10 0,119 23-50,1 6 0,-205 29 0,228-14 158,1 4 0,-182 63-1,225-60-264,1 1-1,2 4 0,0 2 1,3 3-1,-92 71 1,83-50-5929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1T22:06:03.2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650F-DA7C-7344-0538-4DF7535CA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A63BF-193C-0880-17C4-26BED9438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61A53-4EA8-57F1-24A5-55754CE3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DC8F-CA33-4382-AA02-AC29B0FFD993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31D58-2C14-F79D-50F9-9D45FEF0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E4785-5212-BE4B-4149-968EC6C0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B6D3-60A4-424D-A091-633158EFF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73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C559-252F-0339-B396-CC7E1910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443A8-45BC-C091-2726-6732F4097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1F98F-4805-8ADC-9388-28B5CFAF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DC8F-CA33-4382-AA02-AC29B0FFD993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171F0-2F3F-D295-8A08-79214237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E9244-9336-87E4-801B-E15C0A19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B6D3-60A4-424D-A091-633158EFF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40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9C1C9-D8EC-A9CD-CD7B-1E8846210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69E62-C6D0-6EB6-A4C3-5FEEC36AD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6CA95-6210-6B2E-E357-25697FC6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DC8F-CA33-4382-AA02-AC29B0FFD993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BCB1E-5A8A-5649-FDC3-3F3D73116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250DE-448D-1D37-797F-3239D984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B6D3-60A4-424D-A091-633158EFF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72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575A-C9A3-607C-3ED6-A5AFECF9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8F50F-85C8-60BB-6AEA-D28EC531B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FC69D-53C5-286C-B37C-6B99D1627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DC8F-CA33-4382-AA02-AC29B0FFD993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B30ED-FD3A-4653-6474-695564F1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F812E-99BD-B152-D35C-D5724157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B6D3-60A4-424D-A091-633158EFF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07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71CA-D6FB-7836-8B9E-B5BAB8497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E188B-8B1A-05CD-BC10-47868DFC8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FB581-E944-DFAC-E32D-0D63C2F9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DC8F-CA33-4382-AA02-AC29B0FFD993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3B5AE-D1C3-AB44-A3FA-9F8B11C6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186C9-1300-E652-436A-0F5A9887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B6D3-60A4-424D-A091-633158EFF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35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F1AF-BD7D-B7A3-B2AE-8E969AE0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E1888-1568-6F71-7124-8B80E648D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96C00-9F03-F8D1-5B12-E41A633A1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43A8A-C326-D8EE-D065-431487D0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DC8F-CA33-4382-AA02-AC29B0FFD993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98BE4-B89D-DD5A-5376-C003454C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F6D17-1462-B686-7CED-1F578630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B6D3-60A4-424D-A091-633158EFF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49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C19C-65F2-557B-C24C-B8B2494DC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7625D-CC98-81B5-C7AB-DF9360BE4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C7057-A496-D1DD-752A-510D52A4E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F2830-53CB-3866-038B-7C49E5E94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ADE6F-AD94-D216-B1C6-EBA422F18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90660B-109C-7846-97E7-D181618E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DC8F-CA33-4382-AA02-AC29B0FFD993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A34CE-9479-4E77-D21D-60C51BA0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E1C7A-10BF-57C0-11A7-06E800E4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B6D3-60A4-424D-A091-633158EFF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47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3658-C3F3-F223-3689-B80F35BE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FF030A-4455-E24E-CFE0-84FCAD28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DC8F-CA33-4382-AA02-AC29B0FFD993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75684-200D-30A1-3433-9BEEA9F2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26B3B-F36D-4A11-E21F-D95508F2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B6D3-60A4-424D-A091-633158EFF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41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457AD4-2473-8DAE-F9B7-C4C192FF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DC8F-CA33-4382-AA02-AC29B0FFD993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702DB-3BCF-EF03-9C57-EA0E4609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3FB6F-9F7C-F204-010B-8E084566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B6D3-60A4-424D-A091-633158EFF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8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6E5E-982A-C36B-1D9D-F771CBE4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7326D-BB4A-87F6-1B16-0C16F2F05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C17B-F45C-3807-A28C-226D06E4A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48004-1798-707C-2731-019741EF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DC8F-CA33-4382-AA02-AC29B0FFD993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9E433-D678-8CE2-26D3-5F080CE9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A6500-AC00-01B5-4911-1950ECCF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B6D3-60A4-424D-A091-633158EFF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57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20D45-2633-6E77-30A3-9C353DE1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9DED8-E6C3-F998-CC8B-EE2040579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75CEF-26D0-EFC3-45A3-5AAA3A982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23740-C599-0402-7AC2-5A6FCA8D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DC8F-CA33-4382-AA02-AC29B0FFD993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E9EB0-8CAF-2147-DFA6-AD5AFFB8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A51B9-0052-C25B-202C-5B714DA2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B6D3-60A4-424D-A091-633158EFF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87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72F88-4067-F13B-3A95-FD7B6E639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29A29-326F-423E-AB90-A2E99E1B1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A0123-AB51-31CE-28BA-1493DFE76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BDC8F-CA33-4382-AA02-AC29B0FFD993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05E81-D41B-750B-3C3B-C5C9472E3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1C21F-CE2F-13C9-CD85-96809C7EB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DB6D3-60A4-424D-A091-633158EFF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58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001A-4B64-B530-AAD3-DC8DF341A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238" y="1122363"/>
            <a:ext cx="9491663" cy="2387600"/>
          </a:xfrm>
        </p:spPr>
        <p:txBody>
          <a:bodyPr>
            <a:normAutofit/>
          </a:bodyPr>
          <a:lstStyle/>
          <a:p>
            <a:r>
              <a:rPr lang="en-IN" sz="5400" b="1" dirty="0">
                <a:latin typeface="Cambria" panose="02040503050406030204" pitchFamily="18" charset="0"/>
                <a:ea typeface="Cambria" panose="02040503050406030204" pitchFamily="18" charset="0"/>
              </a:rPr>
              <a:t>Sales Analytics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057C7-D91E-ACBB-457D-288F46A432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A Data-Driven Approach to Analyzing Sales Trends and Customer Insights using Excel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6" name="Picture 2" descr="Zepto (company) - Wikipedia">
            <a:extLst>
              <a:ext uri="{FF2B5EF4-FFF2-40B4-BE49-F238E27FC236}">
                <a16:creationId xmlns:a16="http://schemas.microsoft.com/office/drawing/2014/main" id="{391CE8A1-71AF-4AAB-4552-B3E193DC1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459" y="1471613"/>
            <a:ext cx="3317082" cy="110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08728E-AD31-56D7-2D7F-780847566DC9}"/>
              </a:ext>
            </a:extLst>
          </p:cNvPr>
          <p:cNvSpPr txBox="1"/>
          <p:nvPr/>
        </p:nvSpPr>
        <p:spPr>
          <a:xfrm>
            <a:off x="10156032" y="5897563"/>
            <a:ext cx="2035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Shweta Bhagat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8F9516-0E7E-EBB6-8F6F-83FA74061BDA}"/>
              </a:ext>
            </a:extLst>
          </p:cNvPr>
          <p:cNvCxnSpPr>
            <a:cxnSpLocks/>
          </p:cNvCxnSpPr>
          <p:nvPr/>
        </p:nvCxnSpPr>
        <p:spPr>
          <a:xfrm>
            <a:off x="2158602" y="3509963"/>
            <a:ext cx="80349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845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AEAF-BA63-3FCC-E873-83A8551A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950ED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 &amp; Insights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173540D-308F-B983-D426-17585DCE26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42500"/>
            <a:ext cx="10041731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Vegetables and Fruits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are the top-selling categories, contributing a combined total of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37.4%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of all orders.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Delivered Orders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account for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78%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indicating successful order fulfillment, while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Canceled and Returned Orders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make up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19%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Female Customers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contribute to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55%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of total orders, slightly outperforming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Male Customers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who account for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45%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Pune, Ahmedabad, and Kolkata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are the top 3 states, contributing to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35%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of the total orders.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Credit Card and UPI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are the most popular payment methods, making up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50%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of all transactions. </a:t>
            </a:r>
          </a:p>
        </p:txBody>
      </p:sp>
    </p:spTree>
    <p:extLst>
      <p:ext uri="{BB962C8B-B14F-4D97-AF65-F5344CB8AC3E}">
        <p14:creationId xmlns:p14="http://schemas.microsoft.com/office/powerpoint/2010/main" val="423523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4812D-B7AA-5B13-A501-7582D5BA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950ED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Business Problems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24FF1B-6771-8D7F-B355-B5FB8FA089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733426"/>
            <a:ext cx="988457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Compare sales and orders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across different months and regions in a single chart.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Identify the month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with the highest sales and order volumes.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Analyze customer demographics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Who purchased more—men or women?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Track order status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What are the various order statuses, and how do they impact sales?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Rank top 5 states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contributing to the highest sales volumes.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Examine age and gender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correlation with sales numbers to understand buying patterns.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Identify payment methods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Which payment methods are most popular among customers?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Identify highest-selling categories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(e.g., groceries, Snacks) and their impact on overall sales. </a:t>
            </a:r>
          </a:p>
        </p:txBody>
      </p:sp>
    </p:spTree>
    <p:extLst>
      <p:ext uri="{BB962C8B-B14F-4D97-AF65-F5344CB8AC3E}">
        <p14:creationId xmlns:p14="http://schemas.microsoft.com/office/powerpoint/2010/main" val="295486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76B6-D6D0-4A48-9FA0-7B1841AD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950ED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97246-4971-9F84-0CAF-EE0D8CB9A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7196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Removed inconsistencies, duplicates, and missing values.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2CCA6-239D-FBB8-EE29-66D622347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75" y="2173631"/>
            <a:ext cx="7056250" cy="35203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3C4041F-9F14-AD12-FA46-3FD635BCC16C}"/>
                  </a:ext>
                </a:extLst>
              </p14:cNvPr>
              <p14:cNvContentPartPr/>
              <p14:nvPr/>
            </p14:nvContentPartPr>
            <p14:xfrm>
              <a:off x="2157450" y="4343390"/>
              <a:ext cx="223560" cy="363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3C4041F-9F14-AD12-FA46-3FD635BCC1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8810" y="4334390"/>
                <a:ext cx="24120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79DF49-D19B-DA6E-FAD7-1ACCFB465AAC}"/>
                  </a:ext>
                </a:extLst>
              </p14:cNvPr>
              <p14:cNvContentPartPr/>
              <p14:nvPr/>
            </p14:nvContentPartPr>
            <p14:xfrm>
              <a:off x="4759095" y="3687440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79DF49-D19B-DA6E-FAD7-1ACCFB465A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50455" y="36788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677848B-F4BE-C797-6476-FD39D1F6C8DB}"/>
                  </a:ext>
                </a:extLst>
              </p14:cNvPr>
              <p14:cNvContentPartPr/>
              <p14:nvPr/>
            </p14:nvContentPartPr>
            <p14:xfrm>
              <a:off x="3398745" y="2190020"/>
              <a:ext cx="912600" cy="4071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677848B-F4BE-C797-6476-FD39D1F6C8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89745" y="2181020"/>
                <a:ext cx="930240" cy="42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851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E683A-29BC-6553-A424-C7D9AD5B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950ED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2A513-7AA4-8CC1-91E0-117681FBE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In this step, we created additional columns to simplify analysis in later stages: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Month from Date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Extracted the month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for easier comparison.</a:t>
            </a:r>
            <a:endParaRPr lang="en-US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Age Group from Age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: Categorized age into groups using the </a:t>
            </a: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 condition for better demographic analysis.</a:t>
            </a:r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ADFA855-148B-014F-B6C9-21BF49069BC6}"/>
                  </a:ext>
                </a:extLst>
              </p14:cNvPr>
              <p14:cNvContentPartPr/>
              <p14:nvPr/>
            </p14:nvContentPartPr>
            <p14:xfrm>
              <a:off x="-609400" y="56696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ADFA855-148B-014F-B6C9-21BF49069B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15520" y="56084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3">
            <a:extLst>
              <a:ext uri="{FF2B5EF4-FFF2-40B4-BE49-F238E27FC236}">
                <a16:creationId xmlns:a16="http://schemas.microsoft.com/office/drawing/2014/main" id="{9319B059-B797-681E-F286-E1046A280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8572"/>
            <a:ext cx="227948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DB9003-CE14-FCF1-DFEA-A03711494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70955"/>
            <a:ext cx="4247910" cy="23241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CC27BA-0A61-8711-1270-BBCA87264E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800" y="3932644"/>
            <a:ext cx="5633180" cy="20363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95F029-8C98-929B-AECB-28E2909E3DFE}"/>
              </a:ext>
            </a:extLst>
          </p:cNvPr>
          <p:cNvSpPr txBox="1"/>
          <p:nvPr/>
        </p:nvSpPr>
        <p:spPr>
          <a:xfrm>
            <a:off x="1980021" y="6176963"/>
            <a:ext cx="1964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latin typeface="Cambria" panose="02040503050406030204" pitchFamily="18" charset="0"/>
                <a:ea typeface="Cambria" panose="02040503050406030204" pitchFamily="18" charset="0"/>
              </a:rPr>
              <a:t>Month from Date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3B35F6-8942-7DB2-9367-AF8D88867464}"/>
              </a:ext>
            </a:extLst>
          </p:cNvPr>
          <p:cNvSpPr txBox="1"/>
          <p:nvPr/>
        </p:nvSpPr>
        <p:spPr>
          <a:xfrm>
            <a:off x="7858245" y="6077506"/>
            <a:ext cx="2353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latin typeface="Cambria" panose="02040503050406030204" pitchFamily="18" charset="0"/>
                <a:ea typeface="Cambria" panose="02040503050406030204" pitchFamily="18" charset="0"/>
              </a:rPr>
              <a:t>Age Group from 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56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DF1D-D539-A60E-BF4D-EBBC743F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950ED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Analysis through Pivot Charts</a:t>
            </a:r>
            <a:endParaRPr lang="en-IN" b="1" dirty="0">
              <a:solidFill>
                <a:srgbClr val="950EDB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397E-EDC8-B4E5-9694-4B66150C4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In this step, we used Pivot Charts to analyze and visualize key trends: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Sales Trends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: Visualized monthly sales performance to identify high and low periods.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Customer Demographics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: Analyzed customer distribution across various segments (age, gender,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Top-Performing States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: Identified the top 5 states contributing to sales through dynamic charts.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Category-wise Sales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: Analyzed sales performance across different product categories.</a:t>
            </a:r>
          </a:p>
        </p:txBody>
      </p:sp>
    </p:spTree>
    <p:extLst>
      <p:ext uri="{BB962C8B-B14F-4D97-AF65-F5344CB8AC3E}">
        <p14:creationId xmlns:p14="http://schemas.microsoft.com/office/powerpoint/2010/main" val="87951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76BF-1E09-3F5A-8ACF-CBF15A4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950ED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Analysis with PivotTables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B971B-DDCC-9912-7495-7E9D69890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Leveraged PivotTables to analyze various aspects of the dataset, including sales trends, order volumes, and customer demographics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C67BDA-27FC-B50F-A11E-7181EAA49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955" y="2762980"/>
            <a:ext cx="7543801" cy="34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6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2C09-49DC-86B4-D936-098A5B35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950ED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Initializing the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91148-E3C1-7F25-8DE2-9DCBFD960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7" y="1504156"/>
            <a:ext cx="10515600" cy="4351338"/>
          </a:xfrm>
        </p:spPr>
        <p:txBody>
          <a:bodyPr/>
          <a:lstStyle/>
          <a:p>
            <a:pPr lvl="1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Integrated multiple data sources for comprehensive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Designed an intuitive layout with clear visualizations of sales, orders, and customer demographics.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Enabled real-time data updates for ongoing analysis.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F8A844-F5A5-9EFF-379A-259ADB6DE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3" y="3131547"/>
            <a:ext cx="6482426" cy="345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7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D5E4-D836-C185-CA20-1293D17D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950ED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Slicers/Filters for Interactivity</a:t>
            </a:r>
            <a:endParaRPr lang="en-IN" dirty="0">
              <a:solidFill>
                <a:srgbClr val="950EDB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9CF0-4964-D20F-A90B-3E54A24A2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446" y="1690688"/>
            <a:ext cx="7455694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Dynamic Slicers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: Added filters for month, state, category, and payment method.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Real-Time Analysis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: Enabled instant updates for data segmentation and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Improved User Experience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: Simplified data exploration and decision-making.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E54519-6470-D6FC-EB05-AA888B4DA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183" y="1377217"/>
            <a:ext cx="2124371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8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2F49-1DEF-61C3-B6CA-204B4537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950ED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Interactive Dashboard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3C7D0E-589C-15F7-7216-80E20C7E1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11" y="1520751"/>
            <a:ext cx="9471202" cy="4972124"/>
          </a:xfrm>
        </p:spPr>
      </p:pic>
    </p:spTree>
    <p:extLst>
      <p:ext uri="{BB962C8B-B14F-4D97-AF65-F5344CB8AC3E}">
        <p14:creationId xmlns:p14="http://schemas.microsoft.com/office/powerpoint/2010/main" val="3934690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480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Wingdings</vt:lpstr>
      <vt:lpstr>Office Theme</vt:lpstr>
      <vt:lpstr>Sales Analytics Dashboard</vt:lpstr>
      <vt:lpstr>Business Problems</vt:lpstr>
      <vt:lpstr>Data Cleaning</vt:lpstr>
      <vt:lpstr>Data Processing</vt:lpstr>
      <vt:lpstr>Data Analysis through Pivot Charts</vt:lpstr>
      <vt:lpstr>Data Analysis with PivotTables</vt:lpstr>
      <vt:lpstr>Initializing the Dashboard</vt:lpstr>
      <vt:lpstr>Slicers/Filters for Interactivity</vt:lpstr>
      <vt:lpstr>Interactive Dashboard Overview</vt:lpstr>
      <vt:lpstr>Conclusion &amp;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Shweta Bhagat</dc:creator>
  <cp:lastModifiedBy>Shweta Bhagat</cp:lastModifiedBy>
  <cp:revision>2</cp:revision>
  <dcterms:created xsi:type="dcterms:W3CDTF">2024-12-21T22:05:17Z</dcterms:created>
  <dcterms:modified xsi:type="dcterms:W3CDTF">2024-12-21T22:43:06Z</dcterms:modified>
</cp:coreProperties>
</file>