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61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646" y="419612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u="sng" dirty="0"/>
              <a:t>Colorectal Cancer Detection Using Pre-Trained Ensemble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4903" y="2150806"/>
            <a:ext cx="7772400" cy="4023851"/>
          </a:xfrm>
        </p:spPr>
        <p:txBody>
          <a:bodyPr>
            <a:normAutofit fontScale="92500" lnSpcReduction="10000"/>
          </a:bodyPr>
          <a:lstStyle/>
          <a:p>
            <a:r>
              <a:rPr dirty="0">
                <a:solidFill>
                  <a:schemeClr val="tx1"/>
                </a:solidFill>
              </a:rPr>
              <a:t>A Deep Learning Approach for Early Diagnosis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Project Guide: Prof. Dr. Gopichand G</a:t>
            </a:r>
          </a:p>
          <a:p>
            <a:endParaRPr dirty="0">
              <a:solidFill>
                <a:schemeClr val="tx1"/>
              </a:solidFill>
            </a:endParaRPr>
          </a:p>
          <a:p>
            <a:r>
              <a:rPr dirty="0">
                <a:solidFill>
                  <a:schemeClr val="tx1"/>
                </a:solidFill>
              </a:rPr>
              <a:t>Team Members:</a:t>
            </a:r>
          </a:p>
          <a:p>
            <a:r>
              <a:rPr dirty="0">
                <a:solidFill>
                  <a:schemeClr val="tx1"/>
                </a:solidFill>
              </a:rPr>
              <a:t>21BCE0511 – Gandra Varshith</a:t>
            </a:r>
          </a:p>
          <a:p>
            <a:r>
              <a:rPr dirty="0">
                <a:solidFill>
                  <a:schemeClr val="tx1"/>
                </a:solidFill>
              </a:rPr>
              <a:t>21BCE2359 – </a:t>
            </a:r>
            <a:r>
              <a:rPr dirty="0" err="1">
                <a:solidFill>
                  <a:schemeClr val="tx1"/>
                </a:solidFill>
              </a:rPr>
              <a:t>Malarapu</a:t>
            </a:r>
            <a:r>
              <a:rPr dirty="0">
                <a:solidFill>
                  <a:schemeClr val="tx1"/>
                </a:solidFill>
              </a:rPr>
              <a:t> Charan</a:t>
            </a:r>
          </a:p>
          <a:p>
            <a:r>
              <a:rPr dirty="0">
                <a:solidFill>
                  <a:schemeClr val="tx1"/>
                </a:solidFill>
              </a:rPr>
              <a:t>21BCE2497 – </a:t>
            </a:r>
            <a:r>
              <a:rPr dirty="0" err="1">
                <a:solidFill>
                  <a:schemeClr val="tx1"/>
                </a:solidFill>
              </a:rPr>
              <a:t>Goalla</a:t>
            </a:r>
            <a:r>
              <a:rPr dirty="0">
                <a:solidFill>
                  <a:schemeClr val="tx1"/>
                </a:solidFill>
              </a:rPr>
              <a:t> Yashwanth Sai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Results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Ensemble model showed improved accuracy and generalization.</a:t>
            </a:r>
          </a:p>
          <a:p>
            <a:r>
              <a:t>Explainability with SHAP and Grad-CAM.</a:t>
            </a:r>
          </a:p>
          <a:p>
            <a:r>
              <a:t>Better than individual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Successfully developed an ensemble model for CRC detection.</a:t>
            </a:r>
          </a:p>
          <a:p>
            <a:r>
              <a:t>High performance and transparency for clinical adoption.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u="sng" dirty="0"/>
              <a:t>Contribution of individual Team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Varshith: Data preprocessing, CNNs</a:t>
            </a:r>
          </a:p>
          <a:p>
            <a:r>
              <a:t>- Charan: Transformers, model tuning</a:t>
            </a:r>
          </a:p>
          <a:p>
            <a:r>
              <a:t>- Yashwanth: Ensemble integration, explainability, deployment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u="sng" dirty="0"/>
              <a:t>Impact of the project on society and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Benefits:</a:t>
            </a:r>
          </a:p>
          <a:p>
            <a:r>
              <a:t>- Early detection of CRC</a:t>
            </a:r>
          </a:p>
          <a:p>
            <a:r>
              <a:t>- Non-invasive diagnostics</a:t>
            </a:r>
          </a:p>
          <a:p>
            <a:r>
              <a:t>- Environmentally friendly, reduces physical medical waste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599" cy="1652486"/>
          </a:xfrm>
        </p:spPr>
        <p:txBody>
          <a:bodyPr>
            <a:normAutofit/>
          </a:bodyPr>
          <a:lstStyle/>
          <a:p>
            <a:r>
              <a:rPr u="sng" dirty="0"/>
              <a:t>Outcome –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9096" y="2251587"/>
            <a:ext cx="8047703" cy="3874576"/>
          </a:xfrm>
        </p:spPr>
        <p:txBody>
          <a:bodyPr/>
          <a:lstStyle/>
          <a:p>
            <a:r>
              <a:rPr dirty="0"/>
              <a:t>Work in progress for publication.</a:t>
            </a:r>
          </a:p>
          <a:p>
            <a:r>
              <a:rPr dirty="0"/>
              <a:t>Plan to submit to a relevant medical AI conference or journal.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He et al. (2016) - ResNet</a:t>
            </a:r>
          </a:p>
          <a:p>
            <a:r>
              <a:t>2. Tan &amp; Le (2019) - EfficientNet</a:t>
            </a:r>
          </a:p>
          <a:p>
            <a:r>
              <a:t>3. Szegedy et al. (2016) - Inception</a:t>
            </a:r>
          </a:p>
          <a:p>
            <a:r>
              <a:t>4. TCIA, Kaggle Datasets</a:t>
            </a:r>
          </a:p>
          <a:p>
            <a:r>
              <a:t>5. Skrede et al. (2020) - Nature Medicine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Outlines/Content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3342" cy="4594123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1. Introduction</a:t>
            </a:r>
          </a:p>
          <a:p>
            <a:r>
              <a:rPr dirty="0"/>
              <a:t>2. Literature Review</a:t>
            </a:r>
          </a:p>
          <a:p>
            <a:r>
              <a:rPr dirty="0"/>
              <a:t>3. Problem Formulation</a:t>
            </a:r>
          </a:p>
          <a:p>
            <a:r>
              <a:rPr dirty="0"/>
              <a:t>4. Relevance to SDGs</a:t>
            </a:r>
          </a:p>
          <a:p>
            <a:r>
              <a:rPr dirty="0"/>
              <a:t>5. Proposed System/Architecture</a:t>
            </a:r>
          </a:p>
          <a:p>
            <a:r>
              <a:rPr dirty="0"/>
              <a:t>6. Analytical and Theoretical Description</a:t>
            </a:r>
          </a:p>
          <a:p>
            <a:r>
              <a:rPr dirty="0"/>
              <a:t>7. Hardware/Software Tools</a:t>
            </a:r>
          </a:p>
          <a:p>
            <a:r>
              <a:rPr dirty="0"/>
              <a:t>8. Results Analysis</a:t>
            </a:r>
          </a:p>
          <a:p>
            <a:r>
              <a:rPr dirty="0"/>
              <a:t>9. Conclusion</a:t>
            </a:r>
          </a:p>
          <a:p>
            <a:r>
              <a:rPr dirty="0"/>
              <a:t>10. Team Contribution</a:t>
            </a:r>
          </a:p>
          <a:p>
            <a:r>
              <a:rPr dirty="0"/>
              <a:t>11. Societal and Environmental Impact</a:t>
            </a:r>
          </a:p>
          <a:p>
            <a:r>
              <a:rPr dirty="0"/>
              <a:t>12. Outcome</a:t>
            </a:r>
          </a:p>
          <a:p>
            <a:r>
              <a:rPr dirty="0"/>
              <a:t>13.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CRC is the third most common cancer globally.</a:t>
            </a:r>
          </a:p>
          <a:p>
            <a:r>
              <a:t>Traditional methods are invasive and costly.</a:t>
            </a:r>
          </a:p>
          <a:p>
            <a:r>
              <a:t>AI and deep learning offer non-invasive diagnostic potential.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CNNs: ResNet, Inception, VGG</a:t>
            </a:r>
          </a:p>
          <a:p>
            <a:r>
              <a:t>- Vision Transformers: Long-range dependencies</a:t>
            </a:r>
          </a:p>
          <a:p>
            <a:r>
              <a:t>- Ensemble Learning: Bagging, Boosting, Stacking</a:t>
            </a:r>
          </a:p>
          <a:p>
            <a:r>
              <a:t>- Explainability: SHAP, Grad-CAM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Problem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design a robust and interpretable ensemble deep learning model that integrates CNN and transformer architectures for accurate CRC detection.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Relevance of the Problem w.r.t SDG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Aligned with SDG 3: Good Health and Well-being.</a:t>
            </a:r>
          </a:p>
          <a:p>
            <a:r>
              <a:t>Promotes early diagnosis and reduces CRC mortality using AI.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Proposed System/Architecture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Modules: Data acquisition, Preprocessing, CNN &amp; ViT Modeling, Ensemble Learning, Evaluation, Explainability, Deployment.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u="sng" dirty="0"/>
              <a:t>Analytical and Theoretical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Models: ResNet-50, EfficientNet, ViT, Swin.</a:t>
            </a:r>
          </a:p>
          <a:p>
            <a:r>
              <a:t>Ensemble Techniques: Stacking, Bagging, Boosting.</a:t>
            </a:r>
          </a:p>
          <a:p>
            <a:r>
              <a:t>Evaluation: Accuracy, Precision, Recall, F1, AUC-ROC.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u="sng" dirty="0"/>
              <a:t>Hardware/Software tools and Simulation/Design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Hardware: NVIDIA RTX 3090/A100, 32GB+ RAM, 1TB SSD.</a:t>
            </a:r>
          </a:p>
          <a:p>
            <a:r>
              <a:t>Software: Python, TensorFlow, PyTorch, OpenCV, AWS, Google Colab.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473</Words>
  <Application>Microsoft Office PowerPoint</Application>
  <PresentationFormat>On-screen Show (4:3)</PresentationFormat>
  <Paragraphs>71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Colorectal Cancer Detection Using Pre-Trained Ensemble Algorithms</vt:lpstr>
      <vt:lpstr>Outlines/Content</vt:lpstr>
      <vt:lpstr>Introduction</vt:lpstr>
      <vt:lpstr>Literature Review</vt:lpstr>
      <vt:lpstr>Problem Formulation</vt:lpstr>
      <vt:lpstr>Relevance of the Problem w.r.t SDG</vt:lpstr>
      <vt:lpstr>Proposed System/Architecture</vt:lpstr>
      <vt:lpstr>Analytical and Theoretical Description</vt:lpstr>
      <vt:lpstr>Hardware/Software tools and Simulation/Design Parameters</vt:lpstr>
      <vt:lpstr>Results analysis</vt:lpstr>
      <vt:lpstr>Conclusion</vt:lpstr>
      <vt:lpstr>Contribution of individual Team members</vt:lpstr>
      <vt:lpstr>Impact of the project on society and environment</vt:lpstr>
      <vt:lpstr>Outcome – Publication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varshith gandra</dc:creator>
  <cp:keywords/>
  <dc:description>generated using python-pptx</dc:description>
  <cp:lastModifiedBy>Varshith Gandra</cp:lastModifiedBy>
  <cp:revision>2</cp:revision>
  <dcterms:created xsi:type="dcterms:W3CDTF">2013-01-27T09:14:16Z</dcterms:created>
  <dcterms:modified xsi:type="dcterms:W3CDTF">2025-04-22T17:44:37Z</dcterms:modified>
  <cp:category/>
</cp:coreProperties>
</file>