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9" r:id="rId5"/>
    <p:sldId id="258" r:id="rId6"/>
    <p:sldId id="260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B34057-C2AC-4813-B413-DC7C6DDEF2EE}" type="datetimeFigureOut">
              <a:rPr lang="en-US" smtClean="0"/>
              <a:pPr/>
              <a:t>9/18/2020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CF8978-95CD-4DA2-8BB6-B90266FC5A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071546"/>
            <a:ext cx="8077200" cy="1673352"/>
          </a:xfrm>
        </p:spPr>
        <p:txBody>
          <a:bodyPr>
            <a:normAutofit/>
          </a:bodyPr>
          <a:lstStyle/>
          <a:p>
            <a:r>
              <a:rPr lang="en-US" sz="4500" dirty="0" smtClean="0"/>
              <a:t>INDUSTRIAL TRAINING </a:t>
            </a:r>
            <a:endParaRPr lang="en-IN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2000240"/>
            <a:ext cx="8572528" cy="128588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Simple N Layer Neural Network 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72264" y="3857628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Vardaan Pruthi</a:t>
            </a:r>
          </a:p>
          <a:p>
            <a:r>
              <a:rPr lang="en-US" dirty="0" smtClean="0"/>
              <a:t>40913302717</a:t>
            </a:r>
          </a:p>
          <a:p>
            <a:r>
              <a:rPr lang="en-US" dirty="0" smtClean="0"/>
              <a:t>CSE 7B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PREPROCESSING</a:t>
            </a:r>
          </a:p>
          <a:p>
            <a:r>
              <a:rPr lang="en-US" dirty="0" smtClean="0"/>
              <a:t>RANDOM INTIALIZATION</a:t>
            </a:r>
          </a:p>
          <a:p>
            <a:r>
              <a:rPr lang="en-US" dirty="0" smtClean="0"/>
              <a:t>FORWARD PROPAGATION &amp; COST COMPUTATION</a:t>
            </a:r>
          </a:p>
          <a:p>
            <a:r>
              <a:rPr lang="en-US" dirty="0" smtClean="0"/>
              <a:t>BACKWARD PROPAGATION &amp; PARAMETER UPDATE</a:t>
            </a:r>
          </a:p>
          <a:p>
            <a:r>
              <a:rPr lang="en-US" dirty="0" smtClean="0"/>
              <a:t>PREDICTION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PREPROCESSING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367616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PROPAGATION &amp; COST COMPUTATION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Activation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Computation</a:t>
            </a:r>
          </a:p>
          <a:p>
            <a:endParaRPr lang="en-IN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285992"/>
            <a:ext cx="2352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214818"/>
            <a:ext cx="2657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6000768"/>
            <a:ext cx="4752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Sigmoid</a:t>
            </a:r>
          </a:p>
          <a:p>
            <a:pPr>
              <a:buNone/>
            </a:pPr>
            <a:r>
              <a:rPr lang="en-US" sz="2500" dirty="0" smtClean="0"/>
              <a:t>S(z)=1/(1+e^-z)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RELU</a:t>
            </a:r>
          </a:p>
          <a:p>
            <a:pPr>
              <a:buNone/>
            </a:pPr>
            <a:r>
              <a:rPr lang="en-US" sz="2500" dirty="0" smtClean="0"/>
              <a:t>R(z)=max(0,z)</a:t>
            </a:r>
            <a:endParaRPr lang="en-IN" sz="2500" dirty="0"/>
          </a:p>
        </p:txBody>
      </p:sp>
      <p:pic>
        <p:nvPicPr>
          <p:cNvPr id="1028" name="Picture 4" descr="Derivative of the Sigmoid function | by Arunava |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1401" y="1928802"/>
            <a:ext cx="3882499" cy="1785950"/>
          </a:xfrm>
          <a:prstGeom prst="rect">
            <a:avLst/>
          </a:prstGeom>
          <a:noFill/>
        </p:spPr>
      </p:pic>
      <p:pic>
        <p:nvPicPr>
          <p:cNvPr id="1030" name="Picture 6" descr="ReLU : Not a Differentiable Function: Why used in Gradient Based  Optimization? and Other Generalizations of ReLU. | by Kanchan Sarkar | 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214818"/>
            <a:ext cx="2854435" cy="2222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&amp; PARAMETER UPDATE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 Propagation</a:t>
            </a:r>
            <a:endParaRPr lang="en-US" sz="2500" b="1" dirty="0" smtClean="0"/>
          </a:p>
          <a:p>
            <a:pPr>
              <a:buNone/>
            </a:pPr>
            <a:r>
              <a:rPr lang="en-US" sz="2500" dirty="0" smtClean="0"/>
              <a:t>      </a:t>
            </a:r>
            <a:r>
              <a:rPr lang="en-US" sz="2500" dirty="0" err="1" smtClean="0"/>
              <a:t>dw</a:t>
            </a:r>
            <a:r>
              <a:rPr lang="en-US" sz="2500" dirty="0" smtClean="0"/>
              <a:t> and db vectors are calculated for each layer</a:t>
            </a:r>
            <a:endParaRPr lang="en-US" dirty="0" smtClean="0"/>
          </a:p>
          <a:p>
            <a:r>
              <a:rPr lang="en-US" b="1" dirty="0" smtClean="0"/>
              <a:t>Parameter Update</a:t>
            </a:r>
          </a:p>
          <a:p>
            <a:pPr>
              <a:buNone/>
            </a:pPr>
            <a:r>
              <a:rPr lang="en-US" sz="2500" dirty="0" smtClean="0"/>
              <a:t>      W-</a:t>
            </a:r>
            <a:r>
              <a:rPr lang="en-US" sz="2500" dirty="0" err="1" smtClean="0"/>
              <a:t>Dw</a:t>
            </a:r>
            <a:r>
              <a:rPr lang="en-US" sz="2500" dirty="0" smtClean="0"/>
              <a:t>  and B-Db for each layer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19458" name="Picture 2" descr="Stochastic gradient descent in plain English – mc.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480"/>
            <a:ext cx="4165481" cy="285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71802" y="378619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Algorithm used is</a:t>
            </a:r>
            <a:endParaRPr lang="en-IN" dirty="0" smtClean="0">
              <a:latin typeface="Andalus" pitchFamily="18" charset="-78"/>
              <a:cs typeface="Andalus" pitchFamily="18" charset="-78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BASIC ARCHITECTURE</a:t>
            </a:r>
            <a:endParaRPr lang="en-IN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86808" cy="510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15174" y="500063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means that there is a 73% chance that this is a cat image.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07249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3143248"/>
            <a:ext cx="8229600" cy="1252728"/>
          </a:xfrm>
        </p:spPr>
        <p:txBody>
          <a:bodyPr>
            <a:normAutofit/>
          </a:bodyPr>
          <a:lstStyle/>
          <a:p>
            <a:r>
              <a:rPr lang="en-US" sz="5900" dirty="0" smtClean="0"/>
              <a:t>THANK YOU</a:t>
            </a:r>
            <a:endParaRPr lang="en-IN" sz="59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766</TotalTime>
  <Words>111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INDUSTRIAL TRAINING </vt:lpstr>
      <vt:lpstr>STEPS INVOLVED …</vt:lpstr>
      <vt:lpstr>IMAGE PREPROCESSING</vt:lpstr>
      <vt:lpstr>FORWARD PROPAGATION &amp; COST COMPUTATION</vt:lpstr>
      <vt:lpstr>Activation Functions </vt:lpstr>
      <vt:lpstr>BACK PROPAGATION &amp; PARAMETER UPDATE</vt:lpstr>
      <vt:lpstr>NEURAL NETWORK BASIC ARCHITECTURE</vt:lpstr>
      <vt:lpstr>PREDICTION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Vardaan</dc:creator>
  <cp:lastModifiedBy>Vardaan</cp:lastModifiedBy>
  <cp:revision>25</cp:revision>
  <dcterms:created xsi:type="dcterms:W3CDTF">2020-09-17T09:22:40Z</dcterms:created>
  <dcterms:modified xsi:type="dcterms:W3CDTF">2020-09-18T04:41:28Z</dcterms:modified>
</cp:coreProperties>
</file>