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8" r:id="rId6"/>
    <p:sldId id="263" r:id="rId7"/>
    <p:sldId id="261" r:id="rId8"/>
    <p:sldId id="265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/>
    <p:restoredTop sz="94707"/>
  </p:normalViewPr>
  <p:slideViewPr>
    <p:cSldViewPr snapToGrid="0" snapToObjects="1">
      <p:cViewPr varScale="1">
        <p:scale>
          <a:sx n="130" d="100"/>
          <a:sy n="130" d="100"/>
        </p:scale>
        <p:origin x="21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8DBA4-766B-40B1-B6A8-E30836348E5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7E2EB8-2FCA-479F-9F42-FD91F52D63CB}">
      <dgm:prSet custT="1"/>
      <dgm:spPr/>
      <dgm:t>
        <a:bodyPr/>
        <a:lstStyle/>
        <a:p>
          <a:pPr algn="l"/>
          <a:r>
            <a:rPr lang="en-US" sz="1100" dirty="0"/>
            <a:t>1.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citire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b="1" dirty="0">
              <a:solidFill>
                <a:srgbClr val="00B0F0"/>
              </a:solidFill>
            </a:rPr>
            <a:t> </a:t>
          </a:r>
          <a:r>
            <a:rPr lang="en-US" sz="1100" dirty="0"/>
            <a:t> </a:t>
          </a: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citirea</a:t>
          </a:r>
          <a:r>
            <a:rPr lang="en-US" sz="1100" dirty="0"/>
            <a:t> </a:t>
          </a:r>
          <a:r>
            <a:rPr lang="en-US" sz="1100" dirty="0" err="1"/>
            <a:t>datelor</a:t>
          </a:r>
          <a:r>
            <a:rPr lang="en-US" sz="1100" dirty="0"/>
            <a:t> din </a:t>
          </a:r>
          <a:r>
            <a:rPr lang="en-US" sz="1100" dirty="0" err="1"/>
            <a:t>fișiere</a:t>
          </a:r>
          <a:r>
            <a:rPr lang="en-US" sz="1100" dirty="0"/>
            <a:t>.</a:t>
          </a:r>
        </a:p>
      </dgm:t>
    </dgm:pt>
    <dgm:pt modelId="{53A57CD5-1E13-4669-AADA-64B6C9405E31}" type="parTrans" cxnId="{9CE810B9-EA77-4956-8F13-804F630C6C09}">
      <dgm:prSet/>
      <dgm:spPr/>
      <dgm:t>
        <a:bodyPr/>
        <a:lstStyle/>
        <a:p>
          <a:endParaRPr lang="en-US"/>
        </a:p>
      </dgm:t>
    </dgm:pt>
    <dgm:pt modelId="{D0119605-A795-45D3-9E96-D121C61E597D}" type="sibTrans" cxnId="{9CE810B9-EA77-4956-8F13-804F630C6C09}">
      <dgm:prSet/>
      <dgm:spPr/>
      <dgm:t>
        <a:bodyPr/>
        <a:lstStyle/>
        <a:p>
          <a:endParaRPr lang="en-US"/>
        </a:p>
      </dgm:t>
    </dgm:pt>
    <dgm:pt modelId="{4E0EFA54-F69A-4CA8-BCE9-DA4A5305A8F0}">
      <dgm:prSet custT="1"/>
      <dgm:spPr/>
      <dgm:t>
        <a:bodyPr/>
        <a:lstStyle/>
        <a:p>
          <a:pPr algn="l"/>
          <a:r>
            <a:rPr lang="en-US" sz="1100" dirty="0"/>
            <a:t>2.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b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implementarea</a:t>
          </a:r>
          <a:r>
            <a:rPr lang="en-US" sz="1100" dirty="0"/>
            <a:t> </a:t>
          </a:r>
          <a:r>
            <a:rPr lang="en-US" sz="1100" dirty="0" err="1"/>
            <a:t>algoritmului</a:t>
          </a:r>
          <a:r>
            <a:rPr lang="en-US" sz="1100" dirty="0"/>
            <a:t> de transport.</a:t>
          </a:r>
        </a:p>
      </dgm:t>
    </dgm:pt>
    <dgm:pt modelId="{AFAEAEA3-B0A2-47EC-BB9F-90BB1F7CC5B6}" type="parTrans" cxnId="{564018C4-CAB8-4EC7-9A95-7BFEDCC10192}">
      <dgm:prSet/>
      <dgm:spPr/>
      <dgm:t>
        <a:bodyPr/>
        <a:lstStyle/>
        <a:p>
          <a:endParaRPr lang="en-US"/>
        </a:p>
      </dgm:t>
    </dgm:pt>
    <dgm:pt modelId="{4327B7E6-1778-4707-87AA-1A356AF82B59}" type="sibTrans" cxnId="{564018C4-CAB8-4EC7-9A95-7BFEDCC10192}">
      <dgm:prSet/>
      <dgm:spPr/>
      <dgm:t>
        <a:bodyPr/>
        <a:lstStyle/>
        <a:p>
          <a:endParaRPr lang="en-US"/>
        </a:p>
      </dgm:t>
    </dgm:pt>
    <dgm:pt modelId="{D85922CA-DDC3-41DA-97F9-DA3211764B34}">
      <dgm:prSet custT="1"/>
      <dgm:spPr/>
      <dgm:t>
        <a:bodyPr/>
        <a:lstStyle/>
        <a:p>
          <a:pPr algn="l"/>
          <a:r>
            <a:rPr lang="en-US" sz="1100" dirty="0"/>
            <a:t>3.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procesare_date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dirty="0"/>
            <a:t> </a:t>
          </a: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procesarea</a:t>
          </a:r>
          <a:r>
            <a:rPr lang="en-US" sz="1100" dirty="0"/>
            <a:t> </a:t>
          </a:r>
          <a:r>
            <a:rPr lang="en-US" sz="1100" dirty="0" err="1"/>
            <a:t>mai</a:t>
          </a:r>
          <a:r>
            <a:rPr lang="en-US" sz="1100" dirty="0"/>
            <a:t> </a:t>
          </a:r>
          <a:r>
            <a:rPr lang="en-US" sz="1100" dirty="0" err="1"/>
            <a:t>multor</a:t>
          </a:r>
          <a:r>
            <a:rPr lang="en-US" sz="1100" dirty="0"/>
            <a:t> </a:t>
          </a:r>
          <a:r>
            <a:rPr lang="en-US" sz="1100" dirty="0" err="1"/>
            <a:t>fișiere</a:t>
          </a:r>
          <a:r>
            <a:rPr lang="en-US" sz="1100" dirty="0"/>
            <a:t> </a:t>
          </a:r>
          <a:r>
            <a:rPr lang="en-US" sz="1100" dirty="0" err="1"/>
            <a:t>simultan</a:t>
          </a:r>
          <a:r>
            <a:rPr lang="en-US" sz="1100" dirty="0"/>
            <a:t>.</a:t>
          </a:r>
        </a:p>
      </dgm:t>
    </dgm:pt>
    <dgm:pt modelId="{6DC65B59-BEC1-4F7B-B37C-40164F673DFF}" type="parTrans" cxnId="{CBC938B3-4D35-4789-B994-72C77216AC66}">
      <dgm:prSet/>
      <dgm:spPr/>
      <dgm:t>
        <a:bodyPr/>
        <a:lstStyle/>
        <a:p>
          <a:endParaRPr lang="en-US"/>
        </a:p>
      </dgm:t>
    </dgm:pt>
    <dgm:pt modelId="{857A85F7-08BC-4D6A-A98E-164A9B034390}" type="sibTrans" cxnId="{CBC938B3-4D35-4789-B994-72C77216AC66}">
      <dgm:prSet/>
      <dgm:spPr/>
      <dgm:t>
        <a:bodyPr/>
        <a:lstStyle/>
        <a:p>
          <a:endParaRPr lang="en-US"/>
        </a:p>
      </dgm:t>
    </dgm:pt>
    <dgm:pt modelId="{256B870C-BEC1-4C11-AE3B-ABB5196DF472}">
      <dgm:prSet custT="1"/>
      <dgm:spPr/>
      <dgm:t>
        <a:bodyPr/>
        <a:lstStyle/>
        <a:p>
          <a:pPr algn="l"/>
          <a:r>
            <a:rPr lang="en-US" sz="1100"/>
            <a:t>4. Exportarea rezultatelor în fișier CSV.</a:t>
          </a:r>
        </a:p>
      </dgm:t>
    </dgm:pt>
    <dgm:pt modelId="{A9BF5D88-68AE-430F-AAB6-A6CCCAEC0689}" type="parTrans" cxnId="{D9B7FCE6-9B15-4C2E-802B-61EF6FA7C62A}">
      <dgm:prSet/>
      <dgm:spPr/>
      <dgm:t>
        <a:bodyPr/>
        <a:lstStyle/>
        <a:p>
          <a:endParaRPr lang="en-US"/>
        </a:p>
      </dgm:t>
    </dgm:pt>
    <dgm:pt modelId="{922C1A38-725F-423E-A091-E206C1C16127}" type="sibTrans" cxnId="{D9B7FCE6-9B15-4C2E-802B-61EF6FA7C62A}">
      <dgm:prSet/>
      <dgm:spPr/>
      <dgm:t>
        <a:bodyPr/>
        <a:lstStyle/>
        <a:p>
          <a:endParaRPr lang="en-US"/>
        </a:p>
      </dgm:t>
    </dgm:pt>
    <dgm:pt modelId="{357FF72A-8E3A-FA4C-8A0E-BD8D9EDA4857}" type="pres">
      <dgm:prSet presAssocID="{7328DBA4-766B-40B1-B6A8-E30836348E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16C6D8-8797-604C-8221-440FC113AF23}" type="pres">
      <dgm:prSet presAssocID="{747E2EB8-2FCA-479F-9F42-FD91F52D63CB}" presName="hierRoot1" presStyleCnt="0"/>
      <dgm:spPr/>
    </dgm:pt>
    <dgm:pt modelId="{3FB1D0D4-C14F-0649-8EA3-DCBE9BB6363F}" type="pres">
      <dgm:prSet presAssocID="{747E2EB8-2FCA-479F-9F42-FD91F52D63CB}" presName="composite" presStyleCnt="0"/>
      <dgm:spPr/>
    </dgm:pt>
    <dgm:pt modelId="{8292ECBF-904A-8E4B-B00F-1F358FDB42B7}" type="pres">
      <dgm:prSet presAssocID="{747E2EB8-2FCA-479F-9F42-FD91F52D63CB}" presName="background" presStyleLbl="node0" presStyleIdx="0" presStyleCnt="4"/>
      <dgm:spPr/>
    </dgm:pt>
    <dgm:pt modelId="{8E2B8469-978F-4E4A-8454-09A532500365}" type="pres">
      <dgm:prSet presAssocID="{747E2EB8-2FCA-479F-9F42-FD91F52D63CB}" presName="text" presStyleLbl="fgAcc0" presStyleIdx="0" presStyleCnt="4" custScaleX="154669" custScaleY="174030">
        <dgm:presLayoutVars>
          <dgm:chPref val="3"/>
        </dgm:presLayoutVars>
      </dgm:prSet>
      <dgm:spPr/>
    </dgm:pt>
    <dgm:pt modelId="{4F3CECBA-3306-4047-A6D8-C247625311AF}" type="pres">
      <dgm:prSet presAssocID="{747E2EB8-2FCA-479F-9F42-FD91F52D63CB}" presName="hierChild2" presStyleCnt="0"/>
      <dgm:spPr/>
    </dgm:pt>
    <dgm:pt modelId="{51549642-26C7-844F-AD4F-7515FDB54140}" type="pres">
      <dgm:prSet presAssocID="{4E0EFA54-F69A-4CA8-BCE9-DA4A5305A8F0}" presName="hierRoot1" presStyleCnt="0"/>
      <dgm:spPr/>
    </dgm:pt>
    <dgm:pt modelId="{37000753-CE45-9F4F-B352-1176AC4953F0}" type="pres">
      <dgm:prSet presAssocID="{4E0EFA54-F69A-4CA8-BCE9-DA4A5305A8F0}" presName="composite" presStyleCnt="0"/>
      <dgm:spPr/>
    </dgm:pt>
    <dgm:pt modelId="{D130AD90-9A16-704F-B4E2-6AA6B49FC0C9}" type="pres">
      <dgm:prSet presAssocID="{4E0EFA54-F69A-4CA8-BCE9-DA4A5305A8F0}" presName="background" presStyleLbl="node0" presStyleIdx="1" presStyleCnt="4"/>
      <dgm:spPr/>
    </dgm:pt>
    <dgm:pt modelId="{D139F91C-F9BB-E043-B9EC-890D344F6A09}" type="pres">
      <dgm:prSet presAssocID="{4E0EFA54-F69A-4CA8-BCE9-DA4A5305A8F0}" presName="text" presStyleLbl="fgAcc0" presStyleIdx="1" presStyleCnt="4" custScaleX="154669" custScaleY="174030">
        <dgm:presLayoutVars>
          <dgm:chPref val="3"/>
        </dgm:presLayoutVars>
      </dgm:prSet>
      <dgm:spPr/>
    </dgm:pt>
    <dgm:pt modelId="{87BB45DA-86EE-C949-85BE-762B509FA467}" type="pres">
      <dgm:prSet presAssocID="{4E0EFA54-F69A-4CA8-BCE9-DA4A5305A8F0}" presName="hierChild2" presStyleCnt="0"/>
      <dgm:spPr/>
    </dgm:pt>
    <dgm:pt modelId="{65EB3E38-3E12-2248-930D-6DD37D4E0683}" type="pres">
      <dgm:prSet presAssocID="{D85922CA-DDC3-41DA-97F9-DA3211764B34}" presName="hierRoot1" presStyleCnt="0"/>
      <dgm:spPr/>
    </dgm:pt>
    <dgm:pt modelId="{5B511C13-3D3F-E341-A428-2BF2FE80C2BE}" type="pres">
      <dgm:prSet presAssocID="{D85922CA-DDC3-41DA-97F9-DA3211764B34}" presName="composite" presStyleCnt="0"/>
      <dgm:spPr/>
    </dgm:pt>
    <dgm:pt modelId="{E77DFF07-634A-8B4B-BE2D-9767AE5EAAD0}" type="pres">
      <dgm:prSet presAssocID="{D85922CA-DDC3-41DA-97F9-DA3211764B34}" presName="background" presStyleLbl="node0" presStyleIdx="2" presStyleCnt="4"/>
      <dgm:spPr/>
    </dgm:pt>
    <dgm:pt modelId="{05293684-3690-4545-BA78-8664268E2176}" type="pres">
      <dgm:prSet presAssocID="{D85922CA-DDC3-41DA-97F9-DA3211764B34}" presName="text" presStyleLbl="fgAcc0" presStyleIdx="2" presStyleCnt="4" custScaleX="154669" custScaleY="174030">
        <dgm:presLayoutVars>
          <dgm:chPref val="3"/>
        </dgm:presLayoutVars>
      </dgm:prSet>
      <dgm:spPr/>
    </dgm:pt>
    <dgm:pt modelId="{4A7EEE62-1FE7-5042-A62D-B18BC32F3E46}" type="pres">
      <dgm:prSet presAssocID="{D85922CA-DDC3-41DA-97F9-DA3211764B34}" presName="hierChild2" presStyleCnt="0"/>
      <dgm:spPr/>
    </dgm:pt>
    <dgm:pt modelId="{49AA3A0D-E7F7-3148-9047-2B0611D2DAE1}" type="pres">
      <dgm:prSet presAssocID="{256B870C-BEC1-4C11-AE3B-ABB5196DF472}" presName="hierRoot1" presStyleCnt="0"/>
      <dgm:spPr/>
    </dgm:pt>
    <dgm:pt modelId="{A012CE4E-94C3-9B44-95AC-601FA9EE7C2E}" type="pres">
      <dgm:prSet presAssocID="{256B870C-BEC1-4C11-AE3B-ABB5196DF472}" presName="composite" presStyleCnt="0"/>
      <dgm:spPr/>
    </dgm:pt>
    <dgm:pt modelId="{4DC08C8E-CB81-C34A-8DD8-6C15AD88A99C}" type="pres">
      <dgm:prSet presAssocID="{256B870C-BEC1-4C11-AE3B-ABB5196DF472}" presName="background" presStyleLbl="node0" presStyleIdx="3" presStyleCnt="4"/>
      <dgm:spPr/>
    </dgm:pt>
    <dgm:pt modelId="{16F94B63-BADE-A641-AFF5-5D262B7BD91A}" type="pres">
      <dgm:prSet presAssocID="{256B870C-BEC1-4C11-AE3B-ABB5196DF472}" presName="text" presStyleLbl="fgAcc0" presStyleIdx="3" presStyleCnt="4" custScaleX="154669" custScaleY="174030">
        <dgm:presLayoutVars>
          <dgm:chPref val="3"/>
        </dgm:presLayoutVars>
      </dgm:prSet>
      <dgm:spPr/>
    </dgm:pt>
    <dgm:pt modelId="{C09A945E-04ED-444B-9C65-6BFEE3DC7A45}" type="pres">
      <dgm:prSet presAssocID="{256B870C-BEC1-4C11-AE3B-ABB5196DF472}" presName="hierChild2" presStyleCnt="0"/>
      <dgm:spPr/>
    </dgm:pt>
  </dgm:ptLst>
  <dgm:cxnLst>
    <dgm:cxn modelId="{5F1AF818-58CC-9E43-9AA0-08D08AC1BEB7}" type="presOf" srcId="{256B870C-BEC1-4C11-AE3B-ABB5196DF472}" destId="{16F94B63-BADE-A641-AFF5-5D262B7BD91A}" srcOrd="0" destOrd="0" presId="urn:microsoft.com/office/officeart/2005/8/layout/hierarchy1"/>
    <dgm:cxn modelId="{2028A942-036D-7041-81A1-4AB7831B90BE}" type="presOf" srcId="{D85922CA-DDC3-41DA-97F9-DA3211764B34}" destId="{05293684-3690-4545-BA78-8664268E2176}" srcOrd="0" destOrd="0" presId="urn:microsoft.com/office/officeart/2005/8/layout/hierarchy1"/>
    <dgm:cxn modelId="{6180778A-BF0F-2249-AC50-576E7111CBA4}" type="presOf" srcId="{7328DBA4-766B-40B1-B6A8-E30836348E5A}" destId="{357FF72A-8E3A-FA4C-8A0E-BD8D9EDA4857}" srcOrd="0" destOrd="0" presId="urn:microsoft.com/office/officeart/2005/8/layout/hierarchy1"/>
    <dgm:cxn modelId="{FBD82CA0-DCBF-194E-87FD-1989E2F0BB40}" type="presOf" srcId="{747E2EB8-2FCA-479F-9F42-FD91F52D63CB}" destId="{8E2B8469-978F-4E4A-8454-09A532500365}" srcOrd="0" destOrd="0" presId="urn:microsoft.com/office/officeart/2005/8/layout/hierarchy1"/>
    <dgm:cxn modelId="{CBC938B3-4D35-4789-B994-72C77216AC66}" srcId="{7328DBA4-766B-40B1-B6A8-E30836348E5A}" destId="{D85922CA-DDC3-41DA-97F9-DA3211764B34}" srcOrd="2" destOrd="0" parTransId="{6DC65B59-BEC1-4F7B-B37C-40164F673DFF}" sibTransId="{857A85F7-08BC-4D6A-A98E-164A9B034390}"/>
    <dgm:cxn modelId="{9CE810B9-EA77-4956-8F13-804F630C6C09}" srcId="{7328DBA4-766B-40B1-B6A8-E30836348E5A}" destId="{747E2EB8-2FCA-479F-9F42-FD91F52D63CB}" srcOrd="0" destOrd="0" parTransId="{53A57CD5-1E13-4669-AADA-64B6C9405E31}" sibTransId="{D0119605-A795-45D3-9E96-D121C61E597D}"/>
    <dgm:cxn modelId="{564018C4-CAB8-4EC7-9A95-7BFEDCC10192}" srcId="{7328DBA4-766B-40B1-B6A8-E30836348E5A}" destId="{4E0EFA54-F69A-4CA8-BCE9-DA4A5305A8F0}" srcOrd="1" destOrd="0" parTransId="{AFAEAEA3-B0A2-47EC-BB9F-90BB1F7CC5B6}" sibTransId="{4327B7E6-1778-4707-87AA-1A356AF82B59}"/>
    <dgm:cxn modelId="{71ED97CB-2525-5445-980A-EAEEB45FC4AB}" type="presOf" srcId="{4E0EFA54-F69A-4CA8-BCE9-DA4A5305A8F0}" destId="{D139F91C-F9BB-E043-B9EC-890D344F6A09}" srcOrd="0" destOrd="0" presId="urn:microsoft.com/office/officeart/2005/8/layout/hierarchy1"/>
    <dgm:cxn modelId="{D9B7FCE6-9B15-4C2E-802B-61EF6FA7C62A}" srcId="{7328DBA4-766B-40B1-B6A8-E30836348E5A}" destId="{256B870C-BEC1-4C11-AE3B-ABB5196DF472}" srcOrd="3" destOrd="0" parTransId="{A9BF5D88-68AE-430F-AAB6-A6CCCAEC0689}" sibTransId="{922C1A38-725F-423E-A091-E206C1C16127}"/>
    <dgm:cxn modelId="{76EDA7B6-A1FF-B244-95B3-A672C8C56501}" type="presParOf" srcId="{357FF72A-8E3A-FA4C-8A0E-BD8D9EDA4857}" destId="{7F16C6D8-8797-604C-8221-440FC113AF23}" srcOrd="0" destOrd="0" presId="urn:microsoft.com/office/officeart/2005/8/layout/hierarchy1"/>
    <dgm:cxn modelId="{03748393-BF49-5346-96CC-67E180E7BAA1}" type="presParOf" srcId="{7F16C6D8-8797-604C-8221-440FC113AF23}" destId="{3FB1D0D4-C14F-0649-8EA3-DCBE9BB6363F}" srcOrd="0" destOrd="0" presId="urn:microsoft.com/office/officeart/2005/8/layout/hierarchy1"/>
    <dgm:cxn modelId="{861154A1-5408-DC4F-8610-DA35A9A37E88}" type="presParOf" srcId="{3FB1D0D4-C14F-0649-8EA3-DCBE9BB6363F}" destId="{8292ECBF-904A-8E4B-B00F-1F358FDB42B7}" srcOrd="0" destOrd="0" presId="urn:microsoft.com/office/officeart/2005/8/layout/hierarchy1"/>
    <dgm:cxn modelId="{B6D49AAA-22BF-8B44-BAA2-315907C37E8B}" type="presParOf" srcId="{3FB1D0D4-C14F-0649-8EA3-DCBE9BB6363F}" destId="{8E2B8469-978F-4E4A-8454-09A532500365}" srcOrd="1" destOrd="0" presId="urn:microsoft.com/office/officeart/2005/8/layout/hierarchy1"/>
    <dgm:cxn modelId="{50B302AD-F59D-6C46-92AF-4D56369B587F}" type="presParOf" srcId="{7F16C6D8-8797-604C-8221-440FC113AF23}" destId="{4F3CECBA-3306-4047-A6D8-C247625311AF}" srcOrd="1" destOrd="0" presId="urn:microsoft.com/office/officeart/2005/8/layout/hierarchy1"/>
    <dgm:cxn modelId="{B613027C-876A-C14D-A579-2D68B98709F2}" type="presParOf" srcId="{357FF72A-8E3A-FA4C-8A0E-BD8D9EDA4857}" destId="{51549642-26C7-844F-AD4F-7515FDB54140}" srcOrd="1" destOrd="0" presId="urn:microsoft.com/office/officeart/2005/8/layout/hierarchy1"/>
    <dgm:cxn modelId="{A5A0A442-9841-E041-A053-EFF68D91FD17}" type="presParOf" srcId="{51549642-26C7-844F-AD4F-7515FDB54140}" destId="{37000753-CE45-9F4F-B352-1176AC4953F0}" srcOrd="0" destOrd="0" presId="urn:microsoft.com/office/officeart/2005/8/layout/hierarchy1"/>
    <dgm:cxn modelId="{5D364280-8904-CE47-95BF-F445B2759CB6}" type="presParOf" srcId="{37000753-CE45-9F4F-B352-1176AC4953F0}" destId="{D130AD90-9A16-704F-B4E2-6AA6B49FC0C9}" srcOrd="0" destOrd="0" presId="urn:microsoft.com/office/officeart/2005/8/layout/hierarchy1"/>
    <dgm:cxn modelId="{5416A402-2349-7E48-AB08-C5755CA1F7CF}" type="presParOf" srcId="{37000753-CE45-9F4F-B352-1176AC4953F0}" destId="{D139F91C-F9BB-E043-B9EC-890D344F6A09}" srcOrd="1" destOrd="0" presId="urn:microsoft.com/office/officeart/2005/8/layout/hierarchy1"/>
    <dgm:cxn modelId="{0C1B9389-CDFF-184A-92D5-32F542E85BB2}" type="presParOf" srcId="{51549642-26C7-844F-AD4F-7515FDB54140}" destId="{87BB45DA-86EE-C949-85BE-762B509FA467}" srcOrd="1" destOrd="0" presId="urn:microsoft.com/office/officeart/2005/8/layout/hierarchy1"/>
    <dgm:cxn modelId="{CFB72699-3950-D446-8D03-A41AB8C2809D}" type="presParOf" srcId="{357FF72A-8E3A-FA4C-8A0E-BD8D9EDA4857}" destId="{65EB3E38-3E12-2248-930D-6DD37D4E0683}" srcOrd="2" destOrd="0" presId="urn:microsoft.com/office/officeart/2005/8/layout/hierarchy1"/>
    <dgm:cxn modelId="{29EB5A69-D6B6-4646-8CBE-16A7E8E892EF}" type="presParOf" srcId="{65EB3E38-3E12-2248-930D-6DD37D4E0683}" destId="{5B511C13-3D3F-E341-A428-2BF2FE80C2BE}" srcOrd="0" destOrd="0" presId="urn:microsoft.com/office/officeart/2005/8/layout/hierarchy1"/>
    <dgm:cxn modelId="{39E80F2C-6E53-3742-A6B9-3ECE8E3BEF95}" type="presParOf" srcId="{5B511C13-3D3F-E341-A428-2BF2FE80C2BE}" destId="{E77DFF07-634A-8B4B-BE2D-9767AE5EAAD0}" srcOrd="0" destOrd="0" presId="urn:microsoft.com/office/officeart/2005/8/layout/hierarchy1"/>
    <dgm:cxn modelId="{E7D4D8D2-4E29-8848-BFAF-97113B97D5B3}" type="presParOf" srcId="{5B511C13-3D3F-E341-A428-2BF2FE80C2BE}" destId="{05293684-3690-4545-BA78-8664268E2176}" srcOrd="1" destOrd="0" presId="urn:microsoft.com/office/officeart/2005/8/layout/hierarchy1"/>
    <dgm:cxn modelId="{06EEC61D-22E4-4241-AA52-254E919F7048}" type="presParOf" srcId="{65EB3E38-3E12-2248-930D-6DD37D4E0683}" destId="{4A7EEE62-1FE7-5042-A62D-B18BC32F3E46}" srcOrd="1" destOrd="0" presId="urn:microsoft.com/office/officeart/2005/8/layout/hierarchy1"/>
    <dgm:cxn modelId="{08F5102C-0A7D-9D4B-A273-9BBF4E9D9F2C}" type="presParOf" srcId="{357FF72A-8E3A-FA4C-8A0E-BD8D9EDA4857}" destId="{49AA3A0D-E7F7-3148-9047-2B0611D2DAE1}" srcOrd="3" destOrd="0" presId="urn:microsoft.com/office/officeart/2005/8/layout/hierarchy1"/>
    <dgm:cxn modelId="{6715CE51-1333-254B-A0F8-A7C50639FBEA}" type="presParOf" srcId="{49AA3A0D-E7F7-3148-9047-2B0611D2DAE1}" destId="{A012CE4E-94C3-9B44-95AC-601FA9EE7C2E}" srcOrd="0" destOrd="0" presId="urn:microsoft.com/office/officeart/2005/8/layout/hierarchy1"/>
    <dgm:cxn modelId="{32DD8E01-04BC-8847-8496-50BE2675556C}" type="presParOf" srcId="{A012CE4E-94C3-9B44-95AC-601FA9EE7C2E}" destId="{4DC08C8E-CB81-C34A-8DD8-6C15AD88A99C}" srcOrd="0" destOrd="0" presId="urn:microsoft.com/office/officeart/2005/8/layout/hierarchy1"/>
    <dgm:cxn modelId="{8D6A44F0-080B-934C-B258-C77F949F6B41}" type="presParOf" srcId="{A012CE4E-94C3-9B44-95AC-601FA9EE7C2E}" destId="{16F94B63-BADE-A641-AFF5-5D262B7BD91A}" srcOrd="1" destOrd="0" presId="urn:microsoft.com/office/officeart/2005/8/layout/hierarchy1"/>
    <dgm:cxn modelId="{FB30A061-D6CE-B64A-B3F8-DFC9D4D4ECAD}" type="presParOf" srcId="{49AA3A0D-E7F7-3148-9047-2B0611D2DAE1}" destId="{C09A945E-04ED-444B-9C65-6BFEE3DC7A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EDA0F-3ABC-4FC8-8891-B9ECD550739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8ED94F-7A5F-4D9B-8FBD-04EADA346AF1}">
      <dgm:prSet/>
      <dgm:spPr/>
      <dgm:t>
        <a:bodyPr/>
        <a:lstStyle/>
        <a:p>
          <a:r>
            <a:rPr lang="en-US" dirty="0"/>
            <a:t>1. Se </a:t>
          </a:r>
          <a:r>
            <a:rPr lang="en-US" dirty="0" err="1"/>
            <a:t>parcurg</a:t>
          </a:r>
          <a:r>
            <a:rPr lang="en-US" dirty="0"/>
            <a:t> </a:t>
          </a:r>
          <a:r>
            <a:rPr lang="en-US" dirty="0" err="1"/>
            <a:t>liniile</a:t>
          </a:r>
          <a:r>
            <a:rPr lang="en-US" dirty="0"/>
            <a:t> </a:t>
          </a:r>
          <a:r>
            <a:rPr lang="en-US" dirty="0" err="1"/>
            <a:t>fișierului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se </a:t>
          </a:r>
          <a:r>
            <a:rPr lang="en-US" dirty="0" err="1"/>
            <a:t>identifică</a:t>
          </a:r>
          <a:r>
            <a:rPr lang="en-US" dirty="0"/>
            <a:t> </a:t>
          </a:r>
          <a:r>
            <a:rPr lang="en-US" dirty="0" err="1"/>
            <a:t>secțiunile</a:t>
          </a:r>
          <a:r>
            <a:rPr lang="en-US" dirty="0"/>
            <a:t> </a:t>
          </a:r>
          <a:r>
            <a:rPr lang="en-US" dirty="0" err="1"/>
            <a:t>relevante</a:t>
          </a:r>
          <a:r>
            <a:rPr lang="en-US" dirty="0"/>
            <a:t>.</a:t>
          </a:r>
        </a:p>
      </dgm:t>
    </dgm:pt>
    <dgm:pt modelId="{D46679F1-49DD-4BEE-9EF2-C078690457C7}" type="parTrans" cxnId="{7349C866-CC84-4B8F-B611-3869728988AC}">
      <dgm:prSet/>
      <dgm:spPr/>
      <dgm:t>
        <a:bodyPr/>
        <a:lstStyle/>
        <a:p>
          <a:endParaRPr lang="en-US"/>
        </a:p>
      </dgm:t>
    </dgm:pt>
    <dgm:pt modelId="{66638E6F-804E-42A5-80A4-802C75E4B28D}" type="sibTrans" cxnId="{7349C866-CC84-4B8F-B611-3869728988AC}">
      <dgm:prSet/>
      <dgm:spPr/>
      <dgm:t>
        <a:bodyPr/>
        <a:lstStyle/>
        <a:p>
          <a:endParaRPr lang="en-US"/>
        </a:p>
      </dgm:t>
    </dgm:pt>
    <dgm:pt modelId="{01588237-7E8D-438C-9942-99FCA8741426}">
      <dgm:prSet/>
      <dgm:spPr/>
      <dgm:t>
        <a:bodyPr/>
        <a:lstStyle/>
        <a:p>
          <a:r>
            <a:rPr lang="en-US"/>
            <a:t>2. Datele sunt stocate în liste și matrice.</a:t>
          </a:r>
        </a:p>
      </dgm:t>
    </dgm:pt>
    <dgm:pt modelId="{F9394C65-0CEB-409E-A5DA-C06323FF5AA2}" type="parTrans" cxnId="{89EAAE8C-6DE9-409B-AFCD-36DCAB3C0294}">
      <dgm:prSet/>
      <dgm:spPr/>
      <dgm:t>
        <a:bodyPr/>
        <a:lstStyle/>
        <a:p>
          <a:endParaRPr lang="en-US"/>
        </a:p>
      </dgm:t>
    </dgm:pt>
    <dgm:pt modelId="{8A12D4F0-4F52-4377-AB5D-71263CFC9DD8}" type="sibTrans" cxnId="{89EAAE8C-6DE9-409B-AFCD-36DCAB3C0294}">
      <dgm:prSet/>
      <dgm:spPr/>
      <dgm:t>
        <a:bodyPr/>
        <a:lstStyle/>
        <a:p>
          <a:endParaRPr lang="en-US"/>
        </a:p>
      </dgm:t>
    </dgm:pt>
    <dgm:pt modelId="{52736CC9-61B0-405A-A10E-D5513F602D04}">
      <dgm:prSet/>
      <dgm:spPr/>
      <dgm:t>
        <a:bodyPr/>
        <a:lstStyle/>
        <a:p>
          <a:r>
            <a:rPr lang="en-US"/>
            <a:t>3. Funcția returnează un dicționar ce conține toate datele necesare.</a:t>
          </a:r>
        </a:p>
      </dgm:t>
    </dgm:pt>
    <dgm:pt modelId="{0F9BD4B0-BF5B-4232-B3B7-7245069A202B}" type="parTrans" cxnId="{E7EBD6AA-63BE-49A4-99DF-F386E6326BD2}">
      <dgm:prSet/>
      <dgm:spPr/>
      <dgm:t>
        <a:bodyPr/>
        <a:lstStyle/>
        <a:p>
          <a:endParaRPr lang="en-US"/>
        </a:p>
      </dgm:t>
    </dgm:pt>
    <dgm:pt modelId="{1A66C42F-CEDB-4AFF-B842-FE900878318B}" type="sibTrans" cxnId="{E7EBD6AA-63BE-49A4-99DF-F386E6326BD2}">
      <dgm:prSet/>
      <dgm:spPr/>
      <dgm:t>
        <a:bodyPr/>
        <a:lstStyle/>
        <a:p>
          <a:endParaRPr lang="en-US"/>
        </a:p>
      </dgm:t>
    </dgm:pt>
    <dgm:pt modelId="{2F1DB314-9BEC-BD4F-B1F4-9734EEC26015}" type="pres">
      <dgm:prSet presAssocID="{BC6EDA0F-3ABC-4FC8-8891-B9ECD55073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ECB09B-0D8E-AD49-BE41-35D9662003E1}" type="pres">
      <dgm:prSet presAssocID="{208ED94F-7A5F-4D9B-8FBD-04EADA346AF1}" presName="hierRoot1" presStyleCnt="0"/>
      <dgm:spPr/>
    </dgm:pt>
    <dgm:pt modelId="{E7E67F9F-83FA-814C-9AA7-6D04B13B6ED2}" type="pres">
      <dgm:prSet presAssocID="{208ED94F-7A5F-4D9B-8FBD-04EADA346AF1}" presName="composite" presStyleCnt="0"/>
      <dgm:spPr/>
    </dgm:pt>
    <dgm:pt modelId="{D589ABC8-FEAE-AF4A-9FD4-0352423331BF}" type="pres">
      <dgm:prSet presAssocID="{208ED94F-7A5F-4D9B-8FBD-04EADA346AF1}" presName="background" presStyleLbl="node0" presStyleIdx="0" presStyleCnt="3"/>
      <dgm:spPr/>
    </dgm:pt>
    <dgm:pt modelId="{1A55EC32-85B8-2745-823A-DB4FC8C7EDA6}" type="pres">
      <dgm:prSet presAssocID="{208ED94F-7A5F-4D9B-8FBD-04EADA346AF1}" presName="text" presStyleLbl="fgAcc0" presStyleIdx="0" presStyleCnt="3">
        <dgm:presLayoutVars>
          <dgm:chPref val="3"/>
        </dgm:presLayoutVars>
      </dgm:prSet>
      <dgm:spPr/>
    </dgm:pt>
    <dgm:pt modelId="{5548844B-4F01-1C4B-86B0-B64C77DF75D6}" type="pres">
      <dgm:prSet presAssocID="{208ED94F-7A5F-4D9B-8FBD-04EADA346AF1}" presName="hierChild2" presStyleCnt="0"/>
      <dgm:spPr/>
    </dgm:pt>
    <dgm:pt modelId="{411481E9-5B60-C94D-A9DF-5E822A56E85A}" type="pres">
      <dgm:prSet presAssocID="{01588237-7E8D-438C-9942-99FCA8741426}" presName="hierRoot1" presStyleCnt="0"/>
      <dgm:spPr/>
    </dgm:pt>
    <dgm:pt modelId="{B763C5B2-7FBA-3F4A-85F2-AEBD01A3F08D}" type="pres">
      <dgm:prSet presAssocID="{01588237-7E8D-438C-9942-99FCA8741426}" presName="composite" presStyleCnt="0"/>
      <dgm:spPr/>
    </dgm:pt>
    <dgm:pt modelId="{5E4C5BB9-24BA-9A44-AB70-0BCD72CA9C6A}" type="pres">
      <dgm:prSet presAssocID="{01588237-7E8D-438C-9942-99FCA8741426}" presName="background" presStyleLbl="node0" presStyleIdx="1" presStyleCnt="3"/>
      <dgm:spPr/>
    </dgm:pt>
    <dgm:pt modelId="{7073BB5C-A352-884C-A7EF-125B28008639}" type="pres">
      <dgm:prSet presAssocID="{01588237-7E8D-438C-9942-99FCA8741426}" presName="text" presStyleLbl="fgAcc0" presStyleIdx="1" presStyleCnt="3">
        <dgm:presLayoutVars>
          <dgm:chPref val="3"/>
        </dgm:presLayoutVars>
      </dgm:prSet>
      <dgm:spPr/>
    </dgm:pt>
    <dgm:pt modelId="{3D6AFD6F-FC18-DD49-B7FE-36AC51283403}" type="pres">
      <dgm:prSet presAssocID="{01588237-7E8D-438C-9942-99FCA8741426}" presName="hierChild2" presStyleCnt="0"/>
      <dgm:spPr/>
    </dgm:pt>
    <dgm:pt modelId="{C9FD4444-8D07-2049-BD7F-4152665DB2E8}" type="pres">
      <dgm:prSet presAssocID="{52736CC9-61B0-405A-A10E-D5513F602D04}" presName="hierRoot1" presStyleCnt="0"/>
      <dgm:spPr/>
    </dgm:pt>
    <dgm:pt modelId="{C6730FF5-204F-E54B-871D-123ABA3C8DB7}" type="pres">
      <dgm:prSet presAssocID="{52736CC9-61B0-405A-A10E-D5513F602D04}" presName="composite" presStyleCnt="0"/>
      <dgm:spPr/>
    </dgm:pt>
    <dgm:pt modelId="{8A91741C-869D-ED43-855A-2DD32914BB51}" type="pres">
      <dgm:prSet presAssocID="{52736CC9-61B0-405A-A10E-D5513F602D04}" presName="background" presStyleLbl="node0" presStyleIdx="2" presStyleCnt="3"/>
      <dgm:spPr/>
    </dgm:pt>
    <dgm:pt modelId="{047D4F19-6F26-714F-86C9-31B39665CB7D}" type="pres">
      <dgm:prSet presAssocID="{52736CC9-61B0-405A-A10E-D5513F602D04}" presName="text" presStyleLbl="fgAcc0" presStyleIdx="2" presStyleCnt="3">
        <dgm:presLayoutVars>
          <dgm:chPref val="3"/>
        </dgm:presLayoutVars>
      </dgm:prSet>
      <dgm:spPr/>
    </dgm:pt>
    <dgm:pt modelId="{14AFCDD9-8E89-7143-9C88-326A8675422D}" type="pres">
      <dgm:prSet presAssocID="{52736CC9-61B0-405A-A10E-D5513F602D04}" presName="hierChild2" presStyleCnt="0"/>
      <dgm:spPr/>
    </dgm:pt>
  </dgm:ptLst>
  <dgm:cxnLst>
    <dgm:cxn modelId="{AB181C01-5680-FD45-AA29-34D6B8E48C04}" type="presOf" srcId="{52736CC9-61B0-405A-A10E-D5513F602D04}" destId="{047D4F19-6F26-714F-86C9-31B39665CB7D}" srcOrd="0" destOrd="0" presId="urn:microsoft.com/office/officeart/2005/8/layout/hierarchy1"/>
    <dgm:cxn modelId="{CC1EFE1D-2D9C-6140-94B9-8FA2342B68A7}" type="presOf" srcId="{01588237-7E8D-438C-9942-99FCA8741426}" destId="{7073BB5C-A352-884C-A7EF-125B28008639}" srcOrd="0" destOrd="0" presId="urn:microsoft.com/office/officeart/2005/8/layout/hierarchy1"/>
    <dgm:cxn modelId="{7349C866-CC84-4B8F-B611-3869728988AC}" srcId="{BC6EDA0F-3ABC-4FC8-8891-B9ECD5507392}" destId="{208ED94F-7A5F-4D9B-8FBD-04EADA346AF1}" srcOrd="0" destOrd="0" parTransId="{D46679F1-49DD-4BEE-9EF2-C078690457C7}" sibTransId="{66638E6F-804E-42A5-80A4-802C75E4B28D}"/>
    <dgm:cxn modelId="{80834788-EE5C-D24D-8C8B-FF80364719A0}" type="presOf" srcId="{BC6EDA0F-3ABC-4FC8-8891-B9ECD5507392}" destId="{2F1DB314-9BEC-BD4F-B1F4-9734EEC26015}" srcOrd="0" destOrd="0" presId="urn:microsoft.com/office/officeart/2005/8/layout/hierarchy1"/>
    <dgm:cxn modelId="{89EAAE8C-6DE9-409B-AFCD-36DCAB3C0294}" srcId="{BC6EDA0F-3ABC-4FC8-8891-B9ECD5507392}" destId="{01588237-7E8D-438C-9942-99FCA8741426}" srcOrd="1" destOrd="0" parTransId="{F9394C65-0CEB-409E-A5DA-C06323FF5AA2}" sibTransId="{8A12D4F0-4F52-4377-AB5D-71263CFC9DD8}"/>
    <dgm:cxn modelId="{E7EBD6AA-63BE-49A4-99DF-F386E6326BD2}" srcId="{BC6EDA0F-3ABC-4FC8-8891-B9ECD5507392}" destId="{52736CC9-61B0-405A-A10E-D5513F602D04}" srcOrd="2" destOrd="0" parTransId="{0F9BD4B0-BF5B-4232-B3B7-7245069A202B}" sibTransId="{1A66C42F-CEDB-4AFF-B842-FE900878318B}"/>
    <dgm:cxn modelId="{70753CCE-FCFD-CC41-B1FF-FAD9D14EEC64}" type="presOf" srcId="{208ED94F-7A5F-4D9B-8FBD-04EADA346AF1}" destId="{1A55EC32-85B8-2745-823A-DB4FC8C7EDA6}" srcOrd="0" destOrd="0" presId="urn:microsoft.com/office/officeart/2005/8/layout/hierarchy1"/>
    <dgm:cxn modelId="{CE0F8F09-7AE8-4143-AC4D-E2563DF302B4}" type="presParOf" srcId="{2F1DB314-9BEC-BD4F-B1F4-9734EEC26015}" destId="{91ECB09B-0D8E-AD49-BE41-35D9662003E1}" srcOrd="0" destOrd="0" presId="urn:microsoft.com/office/officeart/2005/8/layout/hierarchy1"/>
    <dgm:cxn modelId="{8C0CE0CD-328F-7244-AE3C-8C374A9242FD}" type="presParOf" srcId="{91ECB09B-0D8E-AD49-BE41-35D9662003E1}" destId="{E7E67F9F-83FA-814C-9AA7-6D04B13B6ED2}" srcOrd="0" destOrd="0" presId="urn:microsoft.com/office/officeart/2005/8/layout/hierarchy1"/>
    <dgm:cxn modelId="{64804747-C33E-9B4B-B861-545ADEC32B73}" type="presParOf" srcId="{E7E67F9F-83FA-814C-9AA7-6D04B13B6ED2}" destId="{D589ABC8-FEAE-AF4A-9FD4-0352423331BF}" srcOrd="0" destOrd="0" presId="urn:microsoft.com/office/officeart/2005/8/layout/hierarchy1"/>
    <dgm:cxn modelId="{F6D1B647-9577-6240-85D3-D115E371183E}" type="presParOf" srcId="{E7E67F9F-83FA-814C-9AA7-6D04B13B6ED2}" destId="{1A55EC32-85B8-2745-823A-DB4FC8C7EDA6}" srcOrd="1" destOrd="0" presId="urn:microsoft.com/office/officeart/2005/8/layout/hierarchy1"/>
    <dgm:cxn modelId="{BF3903D5-5DB0-2142-9864-791801F39AE1}" type="presParOf" srcId="{91ECB09B-0D8E-AD49-BE41-35D9662003E1}" destId="{5548844B-4F01-1C4B-86B0-B64C77DF75D6}" srcOrd="1" destOrd="0" presId="urn:microsoft.com/office/officeart/2005/8/layout/hierarchy1"/>
    <dgm:cxn modelId="{905AABAF-ADDB-024F-A24B-06E1ACD04977}" type="presParOf" srcId="{2F1DB314-9BEC-BD4F-B1F4-9734EEC26015}" destId="{411481E9-5B60-C94D-A9DF-5E822A56E85A}" srcOrd="1" destOrd="0" presId="urn:microsoft.com/office/officeart/2005/8/layout/hierarchy1"/>
    <dgm:cxn modelId="{303F4077-7553-9D44-AE54-FE6F26F3AB07}" type="presParOf" srcId="{411481E9-5B60-C94D-A9DF-5E822A56E85A}" destId="{B763C5B2-7FBA-3F4A-85F2-AEBD01A3F08D}" srcOrd="0" destOrd="0" presId="urn:microsoft.com/office/officeart/2005/8/layout/hierarchy1"/>
    <dgm:cxn modelId="{BF72C45E-CD6B-2248-AA2B-70DDA6D27130}" type="presParOf" srcId="{B763C5B2-7FBA-3F4A-85F2-AEBD01A3F08D}" destId="{5E4C5BB9-24BA-9A44-AB70-0BCD72CA9C6A}" srcOrd="0" destOrd="0" presId="urn:microsoft.com/office/officeart/2005/8/layout/hierarchy1"/>
    <dgm:cxn modelId="{4E6EAD39-C1D4-2940-A2B7-9AE8BD40824F}" type="presParOf" srcId="{B763C5B2-7FBA-3F4A-85F2-AEBD01A3F08D}" destId="{7073BB5C-A352-884C-A7EF-125B28008639}" srcOrd="1" destOrd="0" presId="urn:microsoft.com/office/officeart/2005/8/layout/hierarchy1"/>
    <dgm:cxn modelId="{7D8E7576-98CD-F74D-8778-E41CA4D8769A}" type="presParOf" srcId="{411481E9-5B60-C94D-A9DF-5E822A56E85A}" destId="{3D6AFD6F-FC18-DD49-B7FE-36AC51283403}" srcOrd="1" destOrd="0" presId="urn:microsoft.com/office/officeart/2005/8/layout/hierarchy1"/>
    <dgm:cxn modelId="{6D5B7CE2-6109-5044-B2E5-AC674FB8D682}" type="presParOf" srcId="{2F1DB314-9BEC-BD4F-B1F4-9734EEC26015}" destId="{C9FD4444-8D07-2049-BD7F-4152665DB2E8}" srcOrd="2" destOrd="0" presId="urn:microsoft.com/office/officeart/2005/8/layout/hierarchy1"/>
    <dgm:cxn modelId="{0E81A84F-A66C-B146-8E51-2D02FAEE20B0}" type="presParOf" srcId="{C9FD4444-8D07-2049-BD7F-4152665DB2E8}" destId="{C6730FF5-204F-E54B-871D-123ABA3C8DB7}" srcOrd="0" destOrd="0" presId="urn:microsoft.com/office/officeart/2005/8/layout/hierarchy1"/>
    <dgm:cxn modelId="{7291181D-83E2-AC46-AD5F-295DAD557413}" type="presParOf" srcId="{C6730FF5-204F-E54B-871D-123ABA3C8DB7}" destId="{8A91741C-869D-ED43-855A-2DD32914BB51}" srcOrd="0" destOrd="0" presId="urn:microsoft.com/office/officeart/2005/8/layout/hierarchy1"/>
    <dgm:cxn modelId="{B225CB6E-6740-2A4A-B1C8-A34E16226257}" type="presParOf" srcId="{C6730FF5-204F-E54B-871D-123ABA3C8DB7}" destId="{047D4F19-6F26-714F-86C9-31B39665CB7D}" srcOrd="1" destOrd="0" presId="urn:microsoft.com/office/officeart/2005/8/layout/hierarchy1"/>
    <dgm:cxn modelId="{CB423EBB-CA09-4143-9A62-10649500F457}" type="presParOf" srcId="{C9FD4444-8D07-2049-BD7F-4152665DB2E8}" destId="{14AFCDD9-8E89-7143-9C88-326A86754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0838E-F2B7-4B42-A578-636DCDB701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2DCE0D-71B2-428F-B60D-274AFE12D68E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Fjk</a:t>
          </a:r>
          <a:r>
            <a:rPr lang="en-US" dirty="0"/>
            <a:t>: </a:t>
          </a:r>
          <a:r>
            <a:rPr lang="en-GB" b="0" i="0" dirty="0" err="1"/>
            <a:t>costurile</a:t>
          </a:r>
          <a:r>
            <a:rPr lang="en-GB" b="0" i="0" dirty="0"/>
            <a:t> fixe de </a:t>
          </a:r>
          <a:r>
            <a:rPr lang="en-GB" b="0" i="0" dirty="0" err="1"/>
            <a:t>livrare</a:t>
          </a:r>
          <a:r>
            <a:rPr lang="en-GB" b="0" i="0" dirty="0"/>
            <a:t> de la un </a:t>
          </a:r>
          <a:r>
            <a:rPr lang="en-GB" b="0" i="0" dirty="0" err="1"/>
            <a:t>anumit</a:t>
          </a:r>
          <a:r>
            <a:rPr lang="en-GB" b="0" i="0" dirty="0"/>
            <a:t> </a:t>
          </a:r>
          <a:r>
            <a:rPr lang="en-GB" b="0" i="0" dirty="0" err="1"/>
            <a:t>depozit</a:t>
          </a:r>
          <a:r>
            <a:rPr lang="en-GB" b="0" i="0" dirty="0"/>
            <a:t> la </a:t>
          </a:r>
          <a:r>
            <a:rPr lang="en-GB" b="0" i="0" dirty="0" err="1"/>
            <a:t>fiecare</a:t>
          </a:r>
          <a:r>
            <a:rPr lang="en-GB" b="0" i="0" dirty="0"/>
            <a:t> </a:t>
          </a:r>
          <a:r>
            <a:rPr lang="en-GB" b="0" i="0" dirty="0" err="1"/>
            <a:t>magazin</a:t>
          </a:r>
          <a:r>
            <a:rPr lang="en-US" dirty="0"/>
            <a:t>.</a:t>
          </a:r>
        </a:p>
      </dgm:t>
    </dgm:pt>
    <dgm:pt modelId="{A1C257E9-A0BB-4DCE-9A65-15E458E4D924}" type="parTrans" cxnId="{9DD452CD-F94B-4BA2-9D37-0B5A50FFF6C8}">
      <dgm:prSet/>
      <dgm:spPr/>
      <dgm:t>
        <a:bodyPr/>
        <a:lstStyle/>
        <a:p>
          <a:endParaRPr lang="en-US"/>
        </a:p>
      </dgm:t>
    </dgm:pt>
    <dgm:pt modelId="{286AA3E5-5C93-4A7A-B9BC-AB0956588662}" type="sibTrans" cxnId="{9DD452CD-F94B-4BA2-9D37-0B5A50FFF6C8}">
      <dgm:prSet/>
      <dgm:spPr/>
      <dgm:t>
        <a:bodyPr/>
        <a:lstStyle/>
        <a:p>
          <a:endParaRPr lang="en-US"/>
        </a:p>
      </dgm:t>
    </dgm:pt>
    <dgm:pt modelId="{A19FF07B-6A15-40D4-BB37-8EA0D7EDF85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</a:t>
          </a:r>
          <a:r>
            <a:rPr lang="en-US" dirty="0" err="1"/>
            <a:t>depozite</a:t>
          </a:r>
          <a:r>
            <a:rPr lang="en-US" dirty="0"/>
            <a:t>.</a:t>
          </a:r>
        </a:p>
      </dgm:t>
    </dgm:pt>
    <dgm:pt modelId="{F29B720A-70DB-42A5-B742-7B157A2149FF}" type="parTrans" cxnId="{FC411F98-95B7-4238-AFA1-523BCDA18917}">
      <dgm:prSet/>
      <dgm:spPr/>
      <dgm:t>
        <a:bodyPr/>
        <a:lstStyle/>
        <a:p>
          <a:endParaRPr lang="en-US"/>
        </a:p>
      </dgm:t>
    </dgm:pt>
    <dgm:pt modelId="{66B6D79A-DDA1-45B7-837E-A4194698E37C}" type="sibTrans" cxnId="{FC411F98-95B7-4238-AFA1-523BCDA18917}">
      <dgm:prSet/>
      <dgm:spPr/>
      <dgm:t>
        <a:bodyPr/>
        <a:lstStyle/>
        <a:p>
          <a:endParaRPr lang="en-US"/>
        </a:p>
      </dgm:t>
    </dgm:pt>
    <dgm:pt modelId="{3A9F2F2E-26BB-47F5-B53C-0819AD2E3B83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magazine.</a:t>
          </a:r>
        </a:p>
      </dgm:t>
    </dgm:pt>
    <dgm:pt modelId="{46B96C9F-FB21-4FA2-8257-1703292FCA80}" type="parTrans" cxnId="{34D80DEC-5471-44AB-AAEB-C05ADDCBCC58}">
      <dgm:prSet/>
      <dgm:spPr/>
      <dgm:t>
        <a:bodyPr/>
        <a:lstStyle/>
        <a:p>
          <a:endParaRPr lang="en-US"/>
        </a:p>
      </dgm:t>
    </dgm:pt>
    <dgm:pt modelId="{B98C2E9C-ACAF-480C-9E17-E63BCC34D527}" type="sibTrans" cxnId="{34D80DEC-5471-44AB-AAEB-C05ADDCBCC58}">
      <dgm:prSet/>
      <dgm:spPr/>
      <dgm:t>
        <a:bodyPr/>
        <a:lstStyle/>
        <a:p>
          <a:endParaRPr lang="en-US"/>
        </a:p>
      </dgm:t>
    </dgm:pt>
    <dgm:pt modelId="{FBC70327-6BEB-4E15-86D8-B5B8887A1D9D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dirty="0"/>
            <a:t>: </a:t>
          </a:r>
          <a:r>
            <a:rPr lang="en-US" dirty="0" err="1"/>
            <a:t>capacitățile</a:t>
          </a:r>
          <a:r>
            <a:rPr lang="en-US" dirty="0"/>
            <a:t> </a:t>
          </a:r>
          <a:r>
            <a:rPr lang="en-US" dirty="0" err="1"/>
            <a:t>depozitelor</a:t>
          </a:r>
          <a:r>
            <a:rPr lang="en-US" dirty="0"/>
            <a:t>.</a:t>
          </a:r>
        </a:p>
      </dgm:t>
    </dgm:pt>
    <dgm:pt modelId="{210712C1-CD0C-4ED0-8EFE-02F1B1D4DBED}" type="parTrans" cxnId="{A48DB6E0-7833-43DA-9EC3-8F9CC3D09176}">
      <dgm:prSet/>
      <dgm:spPr/>
      <dgm:t>
        <a:bodyPr/>
        <a:lstStyle/>
        <a:p>
          <a:endParaRPr lang="en-US"/>
        </a:p>
      </dgm:t>
    </dgm:pt>
    <dgm:pt modelId="{11D040F0-9A90-462D-BF7E-9E9B590F6AB1}" type="sibTrans" cxnId="{A48DB6E0-7833-43DA-9EC3-8F9CC3D09176}">
      <dgm:prSet/>
      <dgm:spPr/>
      <dgm:t>
        <a:bodyPr/>
        <a:lstStyle/>
        <a:p>
          <a:endParaRPr lang="en-US"/>
        </a:p>
      </dgm:t>
    </dgm:pt>
    <dgm:pt modelId="{F133DAA0-5752-4652-8850-18A2611E68B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dirty="0"/>
            <a:t>: </a:t>
          </a:r>
          <a:r>
            <a:rPr lang="en-US" dirty="0" err="1"/>
            <a:t>cerințele</a:t>
          </a:r>
          <a:r>
            <a:rPr lang="en-US" dirty="0"/>
            <a:t> </a:t>
          </a:r>
          <a:r>
            <a:rPr lang="en-US" dirty="0" err="1"/>
            <a:t>magazinelor</a:t>
          </a:r>
          <a:r>
            <a:rPr lang="en-US" dirty="0"/>
            <a:t>.</a:t>
          </a:r>
        </a:p>
      </dgm:t>
    </dgm:pt>
    <dgm:pt modelId="{47C098DF-438F-4BEB-8A8A-4CF257424C24}" type="parTrans" cxnId="{0AF27B59-8CAC-4DE5-828D-C67CC2B4D4B9}">
      <dgm:prSet/>
      <dgm:spPr/>
      <dgm:t>
        <a:bodyPr/>
        <a:lstStyle/>
        <a:p>
          <a:endParaRPr lang="en-US"/>
        </a:p>
      </dgm:t>
    </dgm:pt>
    <dgm:pt modelId="{2AE10957-9F05-4B64-8C27-F1ADD58008E9}" type="sibTrans" cxnId="{0AF27B59-8CAC-4DE5-828D-C67CC2B4D4B9}">
      <dgm:prSet/>
      <dgm:spPr/>
      <dgm:t>
        <a:bodyPr/>
        <a:lstStyle/>
        <a:p>
          <a:endParaRPr lang="en-US"/>
        </a:p>
      </dgm:t>
    </dgm:pt>
    <dgm:pt modelId="{49CCFEA2-3B64-4864-A874-B7F5D31A46F4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dirty="0"/>
            <a:t>: </a:t>
          </a:r>
          <a:r>
            <a:rPr lang="en-US" dirty="0" err="1"/>
            <a:t>matricea</a:t>
          </a:r>
          <a:r>
            <a:rPr lang="en-US" dirty="0"/>
            <a:t> </a:t>
          </a:r>
          <a:r>
            <a:rPr lang="en-US" dirty="0" err="1"/>
            <a:t>costurilor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</a:t>
          </a:r>
          <a:r>
            <a:rPr lang="en-US" dirty="0" err="1"/>
            <a:t>depozite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magazine.</a:t>
          </a:r>
        </a:p>
      </dgm:t>
    </dgm:pt>
    <dgm:pt modelId="{24C383B3-279E-4370-AB81-7B54586E34DB}" type="parTrans" cxnId="{513AB8BA-96A2-43FB-A58F-45BDAA190AE6}">
      <dgm:prSet/>
      <dgm:spPr/>
      <dgm:t>
        <a:bodyPr/>
        <a:lstStyle/>
        <a:p>
          <a:endParaRPr lang="en-US"/>
        </a:p>
      </dgm:t>
    </dgm:pt>
    <dgm:pt modelId="{C7885812-9F8A-4EAF-9A79-FE08BC65DA19}" type="sibTrans" cxnId="{513AB8BA-96A2-43FB-A58F-45BDAA190AE6}">
      <dgm:prSet/>
      <dgm:spPr/>
      <dgm:t>
        <a:bodyPr/>
        <a:lstStyle/>
        <a:p>
          <a:endParaRPr lang="en-US"/>
        </a:p>
      </dgm:t>
    </dgm:pt>
    <dgm:pt modelId="{6A2F8199-88BA-1347-B034-F5E9D9E9C70A}" type="pres">
      <dgm:prSet presAssocID="{3FF0838E-F2B7-4B42-A578-636DCDB701EE}" presName="diagram" presStyleCnt="0">
        <dgm:presLayoutVars>
          <dgm:dir/>
          <dgm:resizeHandles val="exact"/>
        </dgm:presLayoutVars>
      </dgm:prSet>
      <dgm:spPr/>
    </dgm:pt>
    <dgm:pt modelId="{986D7DDB-7CF0-B64A-9B83-45349279F8AA}" type="pres">
      <dgm:prSet presAssocID="{462DCE0D-71B2-428F-B60D-274AFE12D68E}" presName="node" presStyleLbl="node1" presStyleIdx="0" presStyleCnt="6">
        <dgm:presLayoutVars>
          <dgm:bulletEnabled val="1"/>
        </dgm:presLayoutVars>
      </dgm:prSet>
      <dgm:spPr/>
    </dgm:pt>
    <dgm:pt modelId="{4C690BF1-A242-8644-BEDB-85471A9911E4}" type="pres">
      <dgm:prSet presAssocID="{286AA3E5-5C93-4A7A-B9BC-AB0956588662}" presName="sibTrans" presStyleCnt="0"/>
      <dgm:spPr/>
    </dgm:pt>
    <dgm:pt modelId="{0ABD8E68-EF25-4247-BB23-75875537F043}" type="pres">
      <dgm:prSet presAssocID="{A19FF07B-6A15-40D4-BB37-8EA0D7EDF855}" presName="node" presStyleLbl="node1" presStyleIdx="1" presStyleCnt="6">
        <dgm:presLayoutVars>
          <dgm:bulletEnabled val="1"/>
        </dgm:presLayoutVars>
      </dgm:prSet>
      <dgm:spPr/>
    </dgm:pt>
    <dgm:pt modelId="{20CE6246-DD85-9A4A-892C-ECE0D184C67C}" type="pres">
      <dgm:prSet presAssocID="{66B6D79A-DDA1-45B7-837E-A4194698E37C}" presName="sibTrans" presStyleCnt="0"/>
      <dgm:spPr/>
    </dgm:pt>
    <dgm:pt modelId="{99DB5A80-A1C8-EE47-ADE3-1A55DD14E31D}" type="pres">
      <dgm:prSet presAssocID="{3A9F2F2E-26BB-47F5-B53C-0819AD2E3B83}" presName="node" presStyleLbl="node1" presStyleIdx="2" presStyleCnt="6">
        <dgm:presLayoutVars>
          <dgm:bulletEnabled val="1"/>
        </dgm:presLayoutVars>
      </dgm:prSet>
      <dgm:spPr/>
    </dgm:pt>
    <dgm:pt modelId="{F7327E66-D319-7A45-B359-D0C315032887}" type="pres">
      <dgm:prSet presAssocID="{B98C2E9C-ACAF-480C-9E17-E63BCC34D527}" presName="sibTrans" presStyleCnt="0"/>
      <dgm:spPr/>
    </dgm:pt>
    <dgm:pt modelId="{CCC69701-3B57-C74E-AFF5-BBFBA8DCE7C3}" type="pres">
      <dgm:prSet presAssocID="{FBC70327-6BEB-4E15-86D8-B5B8887A1D9D}" presName="node" presStyleLbl="node1" presStyleIdx="3" presStyleCnt="6">
        <dgm:presLayoutVars>
          <dgm:bulletEnabled val="1"/>
        </dgm:presLayoutVars>
      </dgm:prSet>
      <dgm:spPr/>
    </dgm:pt>
    <dgm:pt modelId="{6F5821E3-4345-4040-96B2-1D6F291FF49A}" type="pres">
      <dgm:prSet presAssocID="{11D040F0-9A90-462D-BF7E-9E9B590F6AB1}" presName="sibTrans" presStyleCnt="0"/>
      <dgm:spPr/>
    </dgm:pt>
    <dgm:pt modelId="{8BD672F3-A145-B945-945B-C15C5191D55E}" type="pres">
      <dgm:prSet presAssocID="{F133DAA0-5752-4652-8850-18A2611E68B5}" presName="node" presStyleLbl="node1" presStyleIdx="4" presStyleCnt="6">
        <dgm:presLayoutVars>
          <dgm:bulletEnabled val="1"/>
        </dgm:presLayoutVars>
      </dgm:prSet>
      <dgm:spPr/>
    </dgm:pt>
    <dgm:pt modelId="{4956342C-550C-4C45-95BA-09B3858B03D4}" type="pres">
      <dgm:prSet presAssocID="{2AE10957-9F05-4B64-8C27-F1ADD58008E9}" presName="sibTrans" presStyleCnt="0"/>
      <dgm:spPr/>
    </dgm:pt>
    <dgm:pt modelId="{C139E1E7-3B07-9D48-8596-4F9DF8535112}" type="pres">
      <dgm:prSet presAssocID="{49CCFEA2-3B64-4864-A874-B7F5D31A46F4}" presName="node" presStyleLbl="node1" presStyleIdx="5" presStyleCnt="6">
        <dgm:presLayoutVars>
          <dgm:bulletEnabled val="1"/>
        </dgm:presLayoutVars>
      </dgm:prSet>
      <dgm:spPr/>
    </dgm:pt>
  </dgm:ptLst>
  <dgm:cxnLst>
    <dgm:cxn modelId="{0FBF2B31-C7AC-CB48-8153-F37BE0171296}" type="presOf" srcId="{A19FF07B-6A15-40D4-BB37-8EA0D7EDF855}" destId="{0ABD8E68-EF25-4247-BB23-75875537F043}" srcOrd="0" destOrd="0" presId="urn:microsoft.com/office/officeart/2005/8/layout/default"/>
    <dgm:cxn modelId="{EF4ED631-E6B5-FE4E-8D8B-FA224058BA5B}" type="presOf" srcId="{49CCFEA2-3B64-4864-A874-B7F5D31A46F4}" destId="{C139E1E7-3B07-9D48-8596-4F9DF8535112}" srcOrd="0" destOrd="0" presId="urn:microsoft.com/office/officeart/2005/8/layout/default"/>
    <dgm:cxn modelId="{0EE4BD4F-0FBE-064E-A61D-D44817108031}" type="presOf" srcId="{3FF0838E-F2B7-4B42-A578-636DCDB701EE}" destId="{6A2F8199-88BA-1347-B034-F5E9D9E9C70A}" srcOrd="0" destOrd="0" presId="urn:microsoft.com/office/officeart/2005/8/layout/default"/>
    <dgm:cxn modelId="{0AF27B59-8CAC-4DE5-828D-C67CC2B4D4B9}" srcId="{3FF0838E-F2B7-4B42-A578-636DCDB701EE}" destId="{F133DAA0-5752-4652-8850-18A2611E68B5}" srcOrd="4" destOrd="0" parTransId="{47C098DF-438F-4BEB-8A8A-4CF257424C24}" sibTransId="{2AE10957-9F05-4B64-8C27-F1ADD58008E9}"/>
    <dgm:cxn modelId="{FC411F98-95B7-4238-AFA1-523BCDA18917}" srcId="{3FF0838E-F2B7-4B42-A578-636DCDB701EE}" destId="{A19FF07B-6A15-40D4-BB37-8EA0D7EDF855}" srcOrd="1" destOrd="0" parTransId="{F29B720A-70DB-42A5-B742-7B157A2149FF}" sibTransId="{66B6D79A-DDA1-45B7-837E-A4194698E37C}"/>
    <dgm:cxn modelId="{D33873A8-FBBD-764E-8D3D-E4BCBD25BC29}" type="presOf" srcId="{462DCE0D-71B2-428F-B60D-274AFE12D68E}" destId="{986D7DDB-7CF0-B64A-9B83-45349279F8AA}" srcOrd="0" destOrd="0" presId="urn:microsoft.com/office/officeart/2005/8/layout/default"/>
    <dgm:cxn modelId="{E81701B7-7916-3146-AAF2-98BB2BD787F1}" type="presOf" srcId="{F133DAA0-5752-4652-8850-18A2611E68B5}" destId="{8BD672F3-A145-B945-945B-C15C5191D55E}" srcOrd="0" destOrd="0" presId="urn:microsoft.com/office/officeart/2005/8/layout/default"/>
    <dgm:cxn modelId="{513AB8BA-96A2-43FB-A58F-45BDAA190AE6}" srcId="{3FF0838E-F2B7-4B42-A578-636DCDB701EE}" destId="{49CCFEA2-3B64-4864-A874-B7F5D31A46F4}" srcOrd="5" destOrd="0" parTransId="{24C383B3-279E-4370-AB81-7B54586E34DB}" sibTransId="{C7885812-9F8A-4EAF-9A79-FE08BC65DA19}"/>
    <dgm:cxn modelId="{9DD452CD-F94B-4BA2-9D37-0B5A50FFF6C8}" srcId="{3FF0838E-F2B7-4B42-A578-636DCDB701EE}" destId="{462DCE0D-71B2-428F-B60D-274AFE12D68E}" srcOrd="0" destOrd="0" parTransId="{A1C257E9-A0BB-4DCE-9A65-15E458E4D924}" sibTransId="{286AA3E5-5C93-4A7A-B9BC-AB0956588662}"/>
    <dgm:cxn modelId="{4D4BF2DE-C75C-3944-8302-59AE025028FB}" type="presOf" srcId="{3A9F2F2E-26BB-47F5-B53C-0819AD2E3B83}" destId="{99DB5A80-A1C8-EE47-ADE3-1A55DD14E31D}" srcOrd="0" destOrd="0" presId="urn:microsoft.com/office/officeart/2005/8/layout/default"/>
    <dgm:cxn modelId="{A48DB6E0-7833-43DA-9EC3-8F9CC3D09176}" srcId="{3FF0838E-F2B7-4B42-A578-636DCDB701EE}" destId="{FBC70327-6BEB-4E15-86D8-B5B8887A1D9D}" srcOrd="3" destOrd="0" parTransId="{210712C1-CD0C-4ED0-8EFE-02F1B1D4DBED}" sibTransId="{11D040F0-9A90-462D-BF7E-9E9B590F6AB1}"/>
    <dgm:cxn modelId="{FAEF9EE8-FCDF-D242-B5E6-F29E2CDDC5F4}" type="presOf" srcId="{FBC70327-6BEB-4E15-86D8-B5B8887A1D9D}" destId="{CCC69701-3B57-C74E-AFF5-BBFBA8DCE7C3}" srcOrd="0" destOrd="0" presId="urn:microsoft.com/office/officeart/2005/8/layout/default"/>
    <dgm:cxn modelId="{34D80DEC-5471-44AB-AAEB-C05ADDCBCC58}" srcId="{3FF0838E-F2B7-4B42-A578-636DCDB701EE}" destId="{3A9F2F2E-26BB-47F5-B53C-0819AD2E3B83}" srcOrd="2" destOrd="0" parTransId="{46B96C9F-FB21-4FA2-8257-1703292FCA80}" sibTransId="{B98C2E9C-ACAF-480C-9E17-E63BCC34D527}"/>
    <dgm:cxn modelId="{D34015DC-B3CA-6940-BF62-97A5600220A3}" type="presParOf" srcId="{6A2F8199-88BA-1347-B034-F5E9D9E9C70A}" destId="{986D7DDB-7CF0-B64A-9B83-45349279F8AA}" srcOrd="0" destOrd="0" presId="urn:microsoft.com/office/officeart/2005/8/layout/default"/>
    <dgm:cxn modelId="{FE19F47D-DD7A-F047-BB6B-FF68DF6BB083}" type="presParOf" srcId="{6A2F8199-88BA-1347-B034-F5E9D9E9C70A}" destId="{4C690BF1-A242-8644-BEDB-85471A9911E4}" srcOrd="1" destOrd="0" presId="urn:microsoft.com/office/officeart/2005/8/layout/default"/>
    <dgm:cxn modelId="{48D74313-07DD-2049-9B47-06A4A696E979}" type="presParOf" srcId="{6A2F8199-88BA-1347-B034-F5E9D9E9C70A}" destId="{0ABD8E68-EF25-4247-BB23-75875537F043}" srcOrd="2" destOrd="0" presId="urn:microsoft.com/office/officeart/2005/8/layout/default"/>
    <dgm:cxn modelId="{24F23481-A696-F346-B569-DBB5C91463D3}" type="presParOf" srcId="{6A2F8199-88BA-1347-B034-F5E9D9E9C70A}" destId="{20CE6246-DD85-9A4A-892C-ECE0D184C67C}" srcOrd="3" destOrd="0" presId="urn:microsoft.com/office/officeart/2005/8/layout/default"/>
    <dgm:cxn modelId="{3C4E88ED-250C-E64A-8A55-3921DAA6A143}" type="presParOf" srcId="{6A2F8199-88BA-1347-B034-F5E9D9E9C70A}" destId="{99DB5A80-A1C8-EE47-ADE3-1A55DD14E31D}" srcOrd="4" destOrd="0" presId="urn:microsoft.com/office/officeart/2005/8/layout/default"/>
    <dgm:cxn modelId="{5AB2D9AA-3B46-2E42-9B02-9AD715FF11F4}" type="presParOf" srcId="{6A2F8199-88BA-1347-B034-F5E9D9E9C70A}" destId="{F7327E66-D319-7A45-B359-D0C315032887}" srcOrd="5" destOrd="0" presId="urn:microsoft.com/office/officeart/2005/8/layout/default"/>
    <dgm:cxn modelId="{24342369-9CA7-B748-82E9-410175A0BBEC}" type="presParOf" srcId="{6A2F8199-88BA-1347-B034-F5E9D9E9C70A}" destId="{CCC69701-3B57-C74E-AFF5-BBFBA8DCE7C3}" srcOrd="6" destOrd="0" presId="urn:microsoft.com/office/officeart/2005/8/layout/default"/>
    <dgm:cxn modelId="{5C8E5D2A-2A2E-8944-8A6C-B7719C694A2A}" type="presParOf" srcId="{6A2F8199-88BA-1347-B034-F5E9D9E9C70A}" destId="{6F5821E3-4345-4040-96B2-1D6F291FF49A}" srcOrd="7" destOrd="0" presId="urn:microsoft.com/office/officeart/2005/8/layout/default"/>
    <dgm:cxn modelId="{BA3EF0D1-F8EE-DA4C-AA90-1B10AEB04D08}" type="presParOf" srcId="{6A2F8199-88BA-1347-B034-F5E9D9E9C70A}" destId="{8BD672F3-A145-B945-945B-C15C5191D55E}" srcOrd="8" destOrd="0" presId="urn:microsoft.com/office/officeart/2005/8/layout/default"/>
    <dgm:cxn modelId="{A094964B-B0A5-404F-BF30-1D2527EEB366}" type="presParOf" srcId="{6A2F8199-88BA-1347-B034-F5E9D9E9C70A}" destId="{4956342C-550C-4C45-95BA-09B3858B03D4}" srcOrd="9" destOrd="0" presId="urn:microsoft.com/office/officeart/2005/8/layout/default"/>
    <dgm:cxn modelId="{ED2E48B7-C45E-6E4B-A5D1-E89DF284F96C}" type="presParOf" srcId="{6A2F8199-88BA-1347-B034-F5E9D9E9C70A}" destId="{C139E1E7-3B07-9D48-8596-4F9DF853511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493917-F6EC-459C-9EE2-625705AC031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2FE79A-D6DF-418D-92E1-B998558411D8}">
      <dgm:prSet/>
      <dgm:spPr/>
      <dgm:t>
        <a:bodyPr/>
        <a:lstStyle/>
        <a:p>
          <a:r>
            <a:rPr lang="en-GB" b="1" dirty="0" err="1"/>
            <a:t>Inițializare</a:t>
          </a:r>
          <a:r>
            <a:rPr lang="en-GB" b="1" dirty="0"/>
            <a:t>: </a:t>
          </a:r>
          <a:r>
            <a:rPr lang="en-GB" b="0" dirty="0" err="1"/>
            <a:t>Creează</a:t>
          </a:r>
          <a:r>
            <a:rPr lang="en-GB" b="0" dirty="0"/>
            <a:t> </a:t>
          </a:r>
          <a:r>
            <a:rPr lang="en-GB" b="0" dirty="0" err="1"/>
            <a:t>matricea</a:t>
          </a:r>
          <a:r>
            <a:rPr lang="en-GB" b="0" dirty="0"/>
            <a:t> </a:t>
          </a:r>
          <a:r>
            <a:rPr lang="en-GB" b="0" dirty="0" err="1"/>
            <a:t>soluției</a:t>
          </a:r>
          <a:r>
            <a:rPr lang="en-GB" b="0" dirty="0"/>
            <a:t> de transport </a:t>
          </a:r>
          <a:r>
            <a:rPr lang="en-GB" b="0" dirty="0" err="1"/>
            <a:t>și</a:t>
          </a:r>
          <a:r>
            <a:rPr lang="en-GB" b="0" dirty="0"/>
            <a:t> </a:t>
          </a:r>
          <a:r>
            <a:rPr lang="en-GB" b="0" dirty="0" err="1"/>
            <a:t>variabilele</a:t>
          </a:r>
          <a:r>
            <a:rPr lang="en-GB" b="0" dirty="0"/>
            <a:t> </a:t>
          </a:r>
          <a:r>
            <a:rPr lang="en-GB" b="0" dirty="0" err="1"/>
            <a:t>necesare</a:t>
          </a:r>
          <a:r>
            <a:rPr lang="en-GB" b="0" dirty="0"/>
            <a:t> (cost total, magazine active).</a:t>
          </a:r>
          <a:endParaRPr lang="en-US" b="0" dirty="0"/>
        </a:p>
      </dgm:t>
    </dgm:pt>
    <dgm:pt modelId="{3B57F0FF-9849-4286-86F8-4E9383682D37}" type="parTrans" cxnId="{C0F001F0-2ADD-457E-9A66-797FCF7C73DE}">
      <dgm:prSet/>
      <dgm:spPr/>
      <dgm:t>
        <a:bodyPr/>
        <a:lstStyle/>
        <a:p>
          <a:endParaRPr lang="en-US"/>
        </a:p>
      </dgm:t>
    </dgm:pt>
    <dgm:pt modelId="{9E1E2405-6B5F-4A68-8748-927380B340EC}" type="sibTrans" cxnId="{C0F001F0-2ADD-457E-9A66-797FCF7C73DE}">
      <dgm:prSet/>
      <dgm:spPr/>
      <dgm:t>
        <a:bodyPr/>
        <a:lstStyle/>
        <a:p>
          <a:endParaRPr lang="en-US"/>
        </a:p>
      </dgm:t>
    </dgm:pt>
    <dgm:pt modelId="{D4BE26D7-5315-4A54-B85D-FF3563D6B4DE}">
      <dgm:prSet/>
      <dgm:spPr/>
      <dgm:t>
        <a:bodyPr/>
        <a:lstStyle/>
        <a:p>
          <a:r>
            <a:rPr lang="en-GB" b="1" dirty="0" err="1"/>
            <a:t>Calcul</a:t>
          </a:r>
          <a:r>
            <a:rPr lang="en-GB" b="1" dirty="0"/>
            <a:t> </a:t>
          </a:r>
          <a:r>
            <a:rPr lang="en-GB" b="1" dirty="0" err="1"/>
            <a:t>costuri</a:t>
          </a:r>
          <a:r>
            <a:rPr lang="en-GB" b="1" dirty="0"/>
            <a:t>: </a:t>
          </a:r>
          <a:r>
            <a:rPr lang="en-GB" b="0" dirty="0" err="1"/>
            <a:t>Pentru</a:t>
          </a:r>
          <a:r>
            <a:rPr lang="en-GB" b="0" dirty="0"/>
            <a:t> </a:t>
          </a:r>
          <a:r>
            <a:rPr lang="en-GB" b="0" dirty="0" err="1"/>
            <a:t>fiecare</a:t>
          </a:r>
          <a:r>
            <a:rPr lang="en-GB" b="0" dirty="0"/>
            <a:t> deposit, </a:t>
          </a:r>
          <a:r>
            <a:rPr lang="en-GB" b="0" dirty="0" err="1"/>
            <a:t>determină</a:t>
          </a:r>
          <a:r>
            <a:rPr lang="en-GB" b="0" dirty="0"/>
            <a:t> </a:t>
          </a:r>
          <a:r>
            <a:rPr lang="en-GB" b="0" dirty="0" err="1"/>
            <a:t>costurile</a:t>
          </a:r>
          <a:r>
            <a:rPr lang="en-GB" b="0" dirty="0"/>
            <a:t> effective (</a:t>
          </a:r>
          <a:r>
            <a:rPr lang="en-GB" b="0" dirty="0" err="1"/>
            <a:t>variabile</a:t>
          </a:r>
          <a:r>
            <a:rPr lang="en-GB" b="0" dirty="0"/>
            <a:t> + fixe) </a:t>
          </a:r>
          <a:r>
            <a:rPr lang="en-GB" b="0" dirty="0" err="1"/>
            <a:t>pentru</a:t>
          </a:r>
          <a:r>
            <a:rPr lang="en-GB" b="0" dirty="0"/>
            <a:t> </a:t>
          </a:r>
          <a:r>
            <a:rPr lang="en-GB" b="0" dirty="0" err="1"/>
            <a:t>fiecare</a:t>
          </a:r>
          <a:r>
            <a:rPr lang="en-GB" b="0" dirty="0"/>
            <a:t> magazine </a:t>
          </a:r>
          <a:r>
            <a:rPr lang="en-GB" b="0" dirty="0" err="1"/>
            <a:t>și</a:t>
          </a:r>
          <a:r>
            <a:rPr lang="en-GB" b="0" dirty="0"/>
            <a:t> </a:t>
          </a:r>
          <a:r>
            <a:rPr lang="en-GB" b="0" dirty="0" err="1"/>
            <a:t>selectează</a:t>
          </a:r>
          <a:r>
            <a:rPr lang="en-GB" b="0" dirty="0"/>
            <a:t> </a:t>
          </a:r>
          <a:r>
            <a:rPr lang="en-GB" b="0" dirty="0" err="1"/>
            <a:t>magazinul</a:t>
          </a:r>
          <a:r>
            <a:rPr lang="en-GB" b="0" dirty="0"/>
            <a:t> cu cel </a:t>
          </a:r>
          <a:r>
            <a:rPr lang="en-GB" b="0" dirty="0" err="1"/>
            <a:t>mai</a:t>
          </a:r>
          <a:r>
            <a:rPr lang="en-GB" b="0" dirty="0"/>
            <a:t> mic cost.</a:t>
          </a:r>
          <a:endParaRPr lang="en-US" b="0" dirty="0"/>
        </a:p>
      </dgm:t>
    </dgm:pt>
    <dgm:pt modelId="{F20D4FA9-D8FA-4757-BBBE-EF5F16ED3917}" type="parTrans" cxnId="{11094ABC-89B6-4C91-A1F1-58B5B36C849A}">
      <dgm:prSet/>
      <dgm:spPr/>
      <dgm:t>
        <a:bodyPr/>
        <a:lstStyle/>
        <a:p>
          <a:endParaRPr lang="en-US"/>
        </a:p>
      </dgm:t>
    </dgm:pt>
    <dgm:pt modelId="{B744E802-362A-406C-852E-47CA2FE271B7}" type="sibTrans" cxnId="{11094ABC-89B6-4C91-A1F1-58B5B36C849A}">
      <dgm:prSet/>
      <dgm:spPr/>
      <dgm:t>
        <a:bodyPr/>
        <a:lstStyle/>
        <a:p>
          <a:endParaRPr lang="en-US"/>
        </a:p>
      </dgm:t>
    </dgm:pt>
    <dgm:pt modelId="{2686FDCE-FAB0-406A-A536-413970BDBBBE}">
      <dgm:prSet/>
      <dgm:spPr/>
      <dgm:t>
        <a:bodyPr/>
        <a:lstStyle/>
        <a:p>
          <a:pPr algn="ctr"/>
          <a:r>
            <a:rPr lang="en-GB" b="1" dirty="0" err="1"/>
            <a:t>Actualizare</a:t>
          </a:r>
          <a:r>
            <a:rPr lang="en-GB" b="1" dirty="0"/>
            <a:t> </a:t>
          </a:r>
          <a:r>
            <a:rPr lang="en-GB" b="1" dirty="0" err="1"/>
            <a:t>stocuri</a:t>
          </a:r>
          <a:r>
            <a:rPr lang="en-GB" b="1" dirty="0"/>
            <a:t>: </a:t>
          </a:r>
          <a:r>
            <a:rPr lang="en-GB" b="0" dirty="0" err="1"/>
            <a:t>Efectuează</a:t>
          </a:r>
          <a:r>
            <a:rPr lang="en-GB" b="0" dirty="0"/>
            <a:t> </a:t>
          </a:r>
          <a:r>
            <a:rPr lang="en-GB" b="0" dirty="0" err="1"/>
            <a:t>transportul</a:t>
          </a:r>
          <a:r>
            <a:rPr lang="en-GB" b="0" dirty="0"/>
            <a:t>, </a:t>
          </a:r>
          <a:r>
            <a:rPr lang="en-GB" b="0" dirty="0" err="1"/>
            <a:t>actualizând</a:t>
          </a:r>
          <a:r>
            <a:rPr lang="en-GB" b="0" dirty="0"/>
            <a:t> </a:t>
          </a:r>
          <a:r>
            <a:rPr lang="en-GB" b="0" dirty="0" err="1"/>
            <a:t>capacitățile</a:t>
          </a:r>
          <a:r>
            <a:rPr lang="en-GB" b="0" dirty="0"/>
            <a:t> </a:t>
          </a:r>
          <a:r>
            <a:rPr lang="en-GB" b="0" dirty="0" err="1"/>
            <a:t>depozitelor</a:t>
          </a:r>
          <a:r>
            <a:rPr lang="en-GB" b="0" dirty="0"/>
            <a:t>, </a:t>
          </a:r>
          <a:r>
            <a:rPr lang="en-GB" b="0" dirty="0" err="1"/>
            <a:t>cererile</a:t>
          </a:r>
          <a:r>
            <a:rPr lang="en-GB" b="0" dirty="0"/>
            <a:t> </a:t>
          </a:r>
          <a:r>
            <a:rPr lang="en-GB" b="0" dirty="0" err="1"/>
            <a:t>magazinelor</a:t>
          </a:r>
          <a:r>
            <a:rPr lang="en-GB" b="0" dirty="0"/>
            <a:t>, </a:t>
          </a:r>
          <a:r>
            <a:rPr lang="en-GB" b="0" dirty="0" err="1"/>
            <a:t>matricea</a:t>
          </a:r>
          <a:r>
            <a:rPr lang="en-GB" b="0" dirty="0"/>
            <a:t> </a:t>
          </a:r>
          <a:r>
            <a:rPr lang="en-GB" b="0" dirty="0" err="1"/>
            <a:t>soluției</a:t>
          </a:r>
          <a:r>
            <a:rPr lang="en-GB" b="0" dirty="0"/>
            <a:t> </a:t>
          </a:r>
          <a:r>
            <a:rPr lang="en-GB" b="0" dirty="0" err="1"/>
            <a:t>și</a:t>
          </a:r>
          <a:r>
            <a:rPr lang="en-GB" b="0" dirty="0"/>
            <a:t> </a:t>
          </a:r>
          <a:r>
            <a:rPr lang="en-GB" b="0" dirty="0" err="1"/>
            <a:t>costul</a:t>
          </a:r>
          <a:r>
            <a:rPr lang="en-GB" b="0" dirty="0"/>
            <a:t> total.</a:t>
          </a:r>
          <a:endParaRPr lang="en-US" b="0" dirty="0"/>
        </a:p>
      </dgm:t>
    </dgm:pt>
    <dgm:pt modelId="{A3579025-3EF9-4189-908B-383CF62ED4CD}" type="parTrans" cxnId="{B2EA5501-9260-4256-9213-F746A6BF6F67}">
      <dgm:prSet/>
      <dgm:spPr/>
      <dgm:t>
        <a:bodyPr/>
        <a:lstStyle/>
        <a:p>
          <a:endParaRPr lang="en-US"/>
        </a:p>
      </dgm:t>
    </dgm:pt>
    <dgm:pt modelId="{2A09183A-47F7-4723-8DCD-84B50145F10B}" type="sibTrans" cxnId="{B2EA5501-9260-4256-9213-F746A6BF6F67}">
      <dgm:prSet/>
      <dgm:spPr/>
      <dgm:t>
        <a:bodyPr/>
        <a:lstStyle/>
        <a:p>
          <a:endParaRPr lang="en-US"/>
        </a:p>
      </dgm:t>
    </dgm:pt>
    <dgm:pt modelId="{727A80F0-F071-4E89-B3DE-425F444F8971}">
      <dgm:prSet/>
      <dgm:spPr/>
      <dgm:t>
        <a:bodyPr/>
        <a:lstStyle/>
        <a:p>
          <a:r>
            <a:rPr lang="en-GB" b="1" dirty="0" err="1"/>
            <a:t>Finalizare</a:t>
          </a:r>
          <a:r>
            <a:rPr lang="en-GB" b="1" dirty="0"/>
            <a:t>: </a:t>
          </a:r>
          <a:r>
            <a:rPr lang="en-GB" b="0" dirty="0" err="1"/>
            <a:t>Elimină</a:t>
          </a:r>
          <a:r>
            <a:rPr lang="en-GB" b="0" dirty="0"/>
            <a:t> </a:t>
          </a:r>
          <a:r>
            <a:rPr lang="en-GB" b="0" dirty="0" err="1"/>
            <a:t>magazinele</a:t>
          </a:r>
          <a:r>
            <a:rPr lang="en-GB" b="0" dirty="0"/>
            <a:t> </a:t>
          </a:r>
          <a:r>
            <a:rPr lang="en-GB" b="0" dirty="0" err="1"/>
            <a:t>complet</a:t>
          </a:r>
          <a:r>
            <a:rPr lang="en-GB" b="0" dirty="0"/>
            <a:t> </a:t>
          </a:r>
          <a:r>
            <a:rPr lang="en-GB" b="0" dirty="0" err="1"/>
            <a:t>deservite</a:t>
          </a:r>
          <a:r>
            <a:rPr lang="en-GB" b="0" dirty="0"/>
            <a:t> din calculi </a:t>
          </a:r>
          <a:r>
            <a:rPr lang="en-GB" b="0" dirty="0" err="1"/>
            <a:t>și</a:t>
          </a:r>
          <a:r>
            <a:rPr lang="en-GB" b="0" dirty="0"/>
            <a:t> </a:t>
          </a:r>
          <a:r>
            <a:rPr lang="en-GB" b="0" dirty="0" err="1"/>
            <a:t>returnează</a:t>
          </a:r>
          <a:r>
            <a:rPr lang="en-GB" b="0" dirty="0"/>
            <a:t> </a:t>
          </a:r>
          <a:r>
            <a:rPr lang="en-GB" b="0" dirty="0" err="1"/>
            <a:t>costul</a:t>
          </a:r>
          <a:r>
            <a:rPr lang="en-GB" b="0" dirty="0"/>
            <a:t> total, </a:t>
          </a:r>
          <a:r>
            <a:rPr lang="en-GB" b="0" dirty="0" err="1"/>
            <a:t>soluția</a:t>
          </a:r>
          <a:r>
            <a:rPr lang="en-GB" b="0" dirty="0"/>
            <a:t> de transport </a:t>
          </a:r>
          <a:r>
            <a:rPr lang="en-GB" b="0" dirty="0" err="1"/>
            <a:t>și</a:t>
          </a:r>
          <a:r>
            <a:rPr lang="en-GB" b="0" dirty="0"/>
            <a:t> sterile finale ale </a:t>
          </a:r>
          <a:r>
            <a:rPr lang="en-GB" b="0" dirty="0" err="1"/>
            <a:t>depozitelor</a:t>
          </a:r>
          <a:r>
            <a:rPr lang="en-GB" b="0" dirty="0"/>
            <a:t>.</a:t>
          </a:r>
          <a:endParaRPr lang="en-US" b="0" dirty="0"/>
        </a:p>
      </dgm:t>
    </dgm:pt>
    <dgm:pt modelId="{F3C6CA9C-A22D-4F5C-8631-8DAF4830506C}" type="parTrans" cxnId="{1D954A47-B2B4-4D7E-A943-22C15370FF4B}">
      <dgm:prSet/>
      <dgm:spPr/>
      <dgm:t>
        <a:bodyPr/>
        <a:lstStyle/>
        <a:p>
          <a:endParaRPr lang="en-US"/>
        </a:p>
      </dgm:t>
    </dgm:pt>
    <dgm:pt modelId="{64E00CBB-125B-4796-9F1B-B2EC1683ED29}" type="sibTrans" cxnId="{1D954A47-B2B4-4D7E-A943-22C15370FF4B}">
      <dgm:prSet/>
      <dgm:spPr/>
      <dgm:t>
        <a:bodyPr/>
        <a:lstStyle/>
        <a:p>
          <a:endParaRPr lang="en-US"/>
        </a:p>
      </dgm:t>
    </dgm:pt>
    <dgm:pt modelId="{557DFA24-E45F-4B40-9A99-79BCDBE54906}" type="pres">
      <dgm:prSet presAssocID="{AB493917-F6EC-459C-9EE2-625705AC031E}" presName="matrix" presStyleCnt="0">
        <dgm:presLayoutVars>
          <dgm:chMax val="1"/>
          <dgm:dir/>
          <dgm:resizeHandles val="exact"/>
        </dgm:presLayoutVars>
      </dgm:prSet>
      <dgm:spPr/>
    </dgm:pt>
    <dgm:pt modelId="{41A84455-95AF-BD4F-84DF-9B1909B10A52}" type="pres">
      <dgm:prSet presAssocID="{AB493917-F6EC-459C-9EE2-625705AC031E}" presName="diamond" presStyleLbl="bgShp" presStyleIdx="0" presStyleCnt="1"/>
      <dgm:spPr/>
    </dgm:pt>
    <dgm:pt modelId="{20501ACC-9FED-C04B-B2E0-D1FDB093260D}" type="pres">
      <dgm:prSet presAssocID="{AB493917-F6EC-459C-9EE2-625705AC031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1275690-168F-104C-9C80-40435E4385FB}" type="pres">
      <dgm:prSet presAssocID="{AB493917-F6EC-459C-9EE2-625705AC031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FFA512-08FE-EF41-89FD-702FC511E903}" type="pres">
      <dgm:prSet presAssocID="{AB493917-F6EC-459C-9EE2-625705AC031E}" presName="quad3" presStyleLbl="node1" presStyleIdx="2" presStyleCnt="4" custScaleX="105087">
        <dgm:presLayoutVars>
          <dgm:chMax val="0"/>
          <dgm:chPref val="0"/>
          <dgm:bulletEnabled val="1"/>
        </dgm:presLayoutVars>
      </dgm:prSet>
      <dgm:spPr/>
    </dgm:pt>
    <dgm:pt modelId="{75066CAC-41F7-D44C-87CB-D4F7D1DC8605}" type="pres">
      <dgm:prSet presAssocID="{AB493917-F6EC-459C-9EE2-625705AC031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EA5501-9260-4256-9213-F746A6BF6F67}" srcId="{AB493917-F6EC-459C-9EE2-625705AC031E}" destId="{2686FDCE-FAB0-406A-A536-413970BDBBBE}" srcOrd="2" destOrd="0" parTransId="{A3579025-3EF9-4189-908B-383CF62ED4CD}" sibTransId="{2A09183A-47F7-4723-8DCD-84B50145F10B}"/>
    <dgm:cxn modelId="{1D954A47-B2B4-4D7E-A943-22C15370FF4B}" srcId="{AB493917-F6EC-459C-9EE2-625705AC031E}" destId="{727A80F0-F071-4E89-B3DE-425F444F8971}" srcOrd="3" destOrd="0" parTransId="{F3C6CA9C-A22D-4F5C-8631-8DAF4830506C}" sibTransId="{64E00CBB-125B-4796-9F1B-B2EC1683ED29}"/>
    <dgm:cxn modelId="{82529B63-A5A1-2D45-9198-EEBA937864D9}" type="presOf" srcId="{AB493917-F6EC-459C-9EE2-625705AC031E}" destId="{557DFA24-E45F-4B40-9A99-79BCDBE54906}" srcOrd="0" destOrd="0" presId="urn:microsoft.com/office/officeart/2005/8/layout/matrix3"/>
    <dgm:cxn modelId="{62FAF780-175E-5B40-93C7-A4C2E3D520F8}" type="presOf" srcId="{2686FDCE-FAB0-406A-A536-413970BDBBBE}" destId="{AEFFA512-08FE-EF41-89FD-702FC511E903}" srcOrd="0" destOrd="0" presId="urn:microsoft.com/office/officeart/2005/8/layout/matrix3"/>
    <dgm:cxn modelId="{AE2F988F-BDB6-224F-9C67-7F6B04FA597A}" type="presOf" srcId="{452FE79A-D6DF-418D-92E1-B998558411D8}" destId="{20501ACC-9FED-C04B-B2E0-D1FDB093260D}" srcOrd="0" destOrd="0" presId="urn:microsoft.com/office/officeart/2005/8/layout/matrix3"/>
    <dgm:cxn modelId="{11094ABC-89B6-4C91-A1F1-58B5B36C849A}" srcId="{AB493917-F6EC-459C-9EE2-625705AC031E}" destId="{D4BE26D7-5315-4A54-B85D-FF3563D6B4DE}" srcOrd="1" destOrd="0" parTransId="{F20D4FA9-D8FA-4757-BBBE-EF5F16ED3917}" sibTransId="{B744E802-362A-406C-852E-47CA2FE271B7}"/>
    <dgm:cxn modelId="{A8656DDB-61B9-DB41-B3D1-8D65A2B3AD86}" type="presOf" srcId="{727A80F0-F071-4E89-B3DE-425F444F8971}" destId="{75066CAC-41F7-D44C-87CB-D4F7D1DC8605}" srcOrd="0" destOrd="0" presId="urn:microsoft.com/office/officeart/2005/8/layout/matrix3"/>
    <dgm:cxn modelId="{BC1DACE7-2D93-5442-B851-7DABE49824A8}" type="presOf" srcId="{D4BE26D7-5315-4A54-B85D-FF3563D6B4DE}" destId="{E1275690-168F-104C-9C80-40435E4385FB}" srcOrd="0" destOrd="0" presId="urn:microsoft.com/office/officeart/2005/8/layout/matrix3"/>
    <dgm:cxn modelId="{C0F001F0-2ADD-457E-9A66-797FCF7C73DE}" srcId="{AB493917-F6EC-459C-9EE2-625705AC031E}" destId="{452FE79A-D6DF-418D-92E1-B998558411D8}" srcOrd="0" destOrd="0" parTransId="{3B57F0FF-9849-4286-86F8-4E9383682D37}" sibTransId="{9E1E2405-6B5F-4A68-8748-927380B340EC}"/>
    <dgm:cxn modelId="{F4F97A3D-21C7-044F-BCC5-97F4E70CA523}" type="presParOf" srcId="{557DFA24-E45F-4B40-9A99-79BCDBE54906}" destId="{41A84455-95AF-BD4F-84DF-9B1909B10A52}" srcOrd="0" destOrd="0" presId="urn:microsoft.com/office/officeart/2005/8/layout/matrix3"/>
    <dgm:cxn modelId="{75F95CDF-BFE3-0744-ACB7-8BE5EA2371FB}" type="presParOf" srcId="{557DFA24-E45F-4B40-9A99-79BCDBE54906}" destId="{20501ACC-9FED-C04B-B2E0-D1FDB093260D}" srcOrd="1" destOrd="0" presId="urn:microsoft.com/office/officeart/2005/8/layout/matrix3"/>
    <dgm:cxn modelId="{54EE6EBA-4297-B24B-8B51-09624D74421E}" type="presParOf" srcId="{557DFA24-E45F-4B40-9A99-79BCDBE54906}" destId="{E1275690-168F-104C-9C80-40435E4385FB}" srcOrd="2" destOrd="0" presId="urn:microsoft.com/office/officeart/2005/8/layout/matrix3"/>
    <dgm:cxn modelId="{9DE945B9-72F1-9744-ABB5-433C06E43AF6}" type="presParOf" srcId="{557DFA24-E45F-4B40-9A99-79BCDBE54906}" destId="{AEFFA512-08FE-EF41-89FD-702FC511E903}" srcOrd="3" destOrd="0" presId="urn:microsoft.com/office/officeart/2005/8/layout/matrix3"/>
    <dgm:cxn modelId="{D2ED3CAE-A613-1B45-A71D-83ED0F486D5A}" type="presParOf" srcId="{557DFA24-E45F-4B40-9A99-79BCDBE54906}" destId="{75066CAC-41F7-D44C-87CB-D4F7D1DC860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4B09B-2C08-4D0B-BA1F-418571284D4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16F40-7F6C-4F23-B095-56E79912B46A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Creează</a:t>
          </a:r>
          <a:r>
            <a:rPr lang="en-US" dirty="0"/>
            <a:t> o </a:t>
          </a:r>
          <a:r>
            <a:rPr lang="en-US" dirty="0" err="1"/>
            <a:t>listă</a:t>
          </a:r>
          <a:r>
            <a:rPr lang="en-US" dirty="0"/>
            <a:t> de </a:t>
          </a:r>
          <a:r>
            <a:rPr lang="en-US" dirty="0" err="1"/>
            <a:t>fișiere</a:t>
          </a:r>
          <a:r>
            <a:rPr lang="en-US" dirty="0"/>
            <a:t> de </a:t>
          </a:r>
          <a:r>
            <a:rPr lang="en-US" dirty="0" err="1"/>
            <a:t>intrare</a:t>
          </a:r>
          <a:r>
            <a:rPr lang="en-US" dirty="0"/>
            <a:t> </a:t>
          </a:r>
          <a:r>
            <a:rPr lang="en-US" dirty="0" err="1"/>
            <a:t>organizate</a:t>
          </a:r>
          <a:r>
            <a:rPr lang="en-US" dirty="0"/>
            <a:t> pe </a:t>
          </a:r>
          <a:r>
            <a:rPr lang="en-US" dirty="0" err="1"/>
            <a:t>dimensiuni</a:t>
          </a:r>
          <a:r>
            <a:rPr lang="en-US" dirty="0"/>
            <a:t> (`small`, `medium`, `large`).</a:t>
          </a:r>
        </a:p>
      </dgm:t>
    </dgm:pt>
    <dgm:pt modelId="{9B9DDC54-9F97-4104-BEBD-D817BB1E9F7A}" type="parTrans" cxnId="{67FCE194-CAB5-47C0-BD28-21D6E9607EFC}">
      <dgm:prSet/>
      <dgm:spPr/>
      <dgm:t>
        <a:bodyPr/>
        <a:lstStyle/>
        <a:p>
          <a:endParaRPr lang="en-US"/>
        </a:p>
      </dgm:t>
    </dgm:pt>
    <dgm:pt modelId="{4807A34F-D724-4F39-8BE1-45A4C9748B26}" type="sibTrans" cxnId="{67FCE194-CAB5-47C0-BD28-21D6E9607EFC}">
      <dgm:prSet/>
      <dgm:spPr/>
      <dgm:t>
        <a:bodyPr/>
        <a:lstStyle/>
        <a:p>
          <a:endParaRPr lang="en-US"/>
        </a:p>
      </dgm:t>
    </dgm:pt>
    <dgm:pt modelId="{6CD7BABD-F264-4EDA-A266-09D11519AC1F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fișier</a:t>
          </a:r>
          <a:r>
            <a:rPr lang="en-US" dirty="0"/>
            <a:t>:</a:t>
          </a:r>
        </a:p>
      </dgm:t>
    </dgm:pt>
    <dgm:pt modelId="{FF1DEF85-35FE-43CC-AF23-C045990ED450}" type="parTrans" cxnId="{C93D28DD-D9FE-4301-A0D7-2590536824AA}">
      <dgm:prSet/>
      <dgm:spPr/>
      <dgm:t>
        <a:bodyPr/>
        <a:lstStyle/>
        <a:p>
          <a:endParaRPr lang="en-US"/>
        </a:p>
      </dgm:t>
    </dgm:pt>
    <dgm:pt modelId="{240245D9-D333-4DB4-A12E-6E75F0B877F0}" type="sibTrans" cxnId="{C93D28DD-D9FE-4301-A0D7-2590536824AA}">
      <dgm:prSet/>
      <dgm:spPr/>
      <dgm:t>
        <a:bodyPr/>
        <a:lstStyle/>
        <a:p>
          <a:endParaRPr lang="en-US"/>
        </a:p>
      </dgm:t>
    </dgm:pt>
    <dgm:pt modelId="{6176E7D5-F4A7-4AC7-A978-12B10DA0D3FB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citesc</a:t>
          </a:r>
          <a:r>
            <a:rPr lang="en-US" dirty="0"/>
            <a:t> </a:t>
          </a:r>
          <a:r>
            <a:rPr lang="en-US" dirty="0" err="1"/>
            <a:t>datele</a:t>
          </a:r>
          <a:r>
            <a:rPr lang="en-US" dirty="0"/>
            <a:t>.</a:t>
          </a:r>
        </a:p>
      </dgm:t>
    </dgm:pt>
    <dgm:pt modelId="{1DAB10D8-87D0-4830-BC6A-9E071B8611EB}" type="parTrans" cxnId="{1A40BF26-5ECD-4481-B3A8-4760233C3C6E}">
      <dgm:prSet/>
      <dgm:spPr/>
      <dgm:t>
        <a:bodyPr/>
        <a:lstStyle/>
        <a:p>
          <a:endParaRPr lang="en-US"/>
        </a:p>
      </dgm:t>
    </dgm:pt>
    <dgm:pt modelId="{1D1B3847-C05C-4DCE-9D95-D2D3CC1A8D68}" type="sibTrans" cxnId="{1A40BF26-5ECD-4481-B3A8-4760233C3C6E}">
      <dgm:prSet/>
      <dgm:spPr/>
      <dgm:t>
        <a:bodyPr/>
        <a:lstStyle/>
        <a:p>
          <a:endParaRPr lang="en-US"/>
        </a:p>
      </dgm:t>
    </dgm:pt>
    <dgm:pt modelId="{41053ADE-F402-4E24-ADD0-66F637BC296D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calculează</a:t>
          </a:r>
          <a:r>
            <a:rPr lang="en-US" dirty="0"/>
            <a:t> </a:t>
          </a:r>
          <a:r>
            <a:rPr lang="en-US" dirty="0" err="1"/>
            <a:t>costul</a:t>
          </a:r>
          <a:r>
            <a:rPr lang="en-US" dirty="0"/>
            <a:t> total </a:t>
          </a:r>
          <a:r>
            <a:rPr lang="en-US" dirty="0" err="1"/>
            <a:t>folosind</a:t>
          </a:r>
          <a:r>
            <a:rPr lang="en-US" dirty="0"/>
            <a:t> </a:t>
          </a:r>
          <a:r>
            <a:rPr lang="en-US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dirty="0"/>
            <a:t>.</a:t>
          </a:r>
        </a:p>
      </dgm:t>
    </dgm:pt>
    <dgm:pt modelId="{18EB90D4-B7A2-46B1-A764-9FC18A261BA1}" type="parTrans" cxnId="{24C8BD50-520F-4DF7-AD36-8AEC5D1296F6}">
      <dgm:prSet/>
      <dgm:spPr/>
      <dgm:t>
        <a:bodyPr/>
        <a:lstStyle/>
        <a:p>
          <a:endParaRPr lang="en-US"/>
        </a:p>
      </dgm:t>
    </dgm:pt>
    <dgm:pt modelId="{1D5A9994-BA6D-47D9-9ADA-8CDC3C25A593}" type="sibTrans" cxnId="{24C8BD50-520F-4DF7-AD36-8AEC5D1296F6}">
      <dgm:prSet/>
      <dgm:spPr/>
      <dgm:t>
        <a:bodyPr/>
        <a:lstStyle/>
        <a:p>
          <a:endParaRPr lang="en-US"/>
        </a:p>
      </dgm:t>
    </dgm:pt>
    <dgm:pt modelId="{6CB8F791-6CE8-4D61-A748-E6D7475D3BC7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Rezultatele</a:t>
          </a:r>
          <a:r>
            <a:rPr lang="en-US" dirty="0"/>
            <a:t> sunt </a:t>
          </a:r>
          <a:r>
            <a:rPr lang="en-US" dirty="0" err="1"/>
            <a:t>salvate</a:t>
          </a:r>
          <a:r>
            <a:rPr lang="en-US" dirty="0"/>
            <a:t> </a:t>
          </a:r>
          <a:r>
            <a:rPr lang="en-US" dirty="0" err="1"/>
            <a:t>într</a:t>
          </a:r>
          <a:r>
            <a:rPr lang="en-US" dirty="0"/>
            <a:t>-un </a:t>
          </a:r>
          <a:r>
            <a:rPr lang="en-US" dirty="0" err="1"/>
            <a:t>fișier</a:t>
          </a:r>
          <a:r>
            <a:rPr lang="en-US" dirty="0"/>
            <a:t> CSV.</a:t>
          </a:r>
        </a:p>
      </dgm:t>
    </dgm:pt>
    <dgm:pt modelId="{75C8E76A-744B-448C-A712-E0AC42B38A13}" type="parTrans" cxnId="{B479315C-27C2-42AA-8CBC-8F865808EBCB}">
      <dgm:prSet/>
      <dgm:spPr/>
      <dgm:t>
        <a:bodyPr/>
        <a:lstStyle/>
        <a:p>
          <a:endParaRPr lang="en-US"/>
        </a:p>
      </dgm:t>
    </dgm:pt>
    <dgm:pt modelId="{BCC19ED4-1CE2-4CD6-89E2-B2D85488E67B}" type="sibTrans" cxnId="{B479315C-27C2-42AA-8CBC-8F865808EBCB}">
      <dgm:prSet/>
      <dgm:spPr/>
      <dgm:t>
        <a:bodyPr/>
        <a:lstStyle/>
        <a:p>
          <a:endParaRPr lang="en-US"/>
        </a:p>
      </dgm:t>
    </dgm:pt>
    <dgm:pt modelId="{817695FF-A86B-AA4C-A790-58E7C0D9323F}" type="pres">
      <dgm:prSet presAssocID="{B1C4B09B-2C08-4D0B-BA1F-418571284D4B}" presName="outerComposite" presStyleCnt="0">
        <dgm:presLayoutVars>
          <dgm:chMax val="5"/>
          <dgm:dir/>
          <dgm:resizeHandles val="exact"/>
        </dgm:presLayoutVars>
      </dgm:prSet>
      <dgm:spPr/>
    </dgm:pt>
    <dgm:pt modelId="{00F8E647-B2C5-5042-B37D-95EE58914618}" type="pres">
      <dgm:prSet presAssocID="{B1C4B09B-2C08-4D0B-BA1F-418571284D4B}" presName="dummyMaxCanvas" presStyleCnt="0">
        <dgm:presLayoutVars/>
      </dgm:prSet>
      <dgm:spPr/>
    </dgm:pt>
    <dgm:pt modelId="{2DDEB035-7A14-2144-8859-4A574B2CB970}" type="pres">
      <dgm:prSet presAssocID="{B1C4B09B-2C08-4D0B-BA1F-418571284D4B}" presName="FiveNodes_1" presStyleLbl="node1" presStyleIdx="0" presStyleCnt="5" custLinFactNeighborX="-1381" custLinFactNeighborY="-31570">
        <dgm:presLayoutVars>
          <dgm:bulletEnabled val="1"/>
        </dgm:presLayoutVars>
      </dgm:prSet>
      <dgm:spPr/>
    </dgm:pt>
    <dgm:pt modelId="{79275F85-23DB-D84B-8351-73353F057436}" type="pres">
      <dgm:prSet presAssocID="{B1C4B09B-2C08-4D0B-BA1F-418571284D4B}" presName="FiveNodes_2" presStyleLbl="node1" presStyleIdx="1" presStyleCnt="5">
        <dgm:presLayoutVars>
          <dgm:bulletEnabled val="1"/>
        </dgm:presLayoutVars>
      </dgm:prSet>
      <dgm:spPr/>
    </dgm:pt>
    <dgm:pt modelId="{BEA26E32-595E-7745-8AD0-FBD30A4E0789}" type="pres">
      <dgm:prSet presAssocID="{B1C4B09B-2C08-4D0B-BA1F-418571284D4B}" presName="FiveNodes_3" presStyleLbl="node1" presStyleIdx="2" presStyleCnt="5">
        <dgm:presLayoutVars>
          <dgm:bulletEnabled val="1"/>
        </dgm:presLayoutVars>
      </dgm:prSet>
      <dgm:spPr/>
    </dgm:pt>
    <dgm:pt modelId="{DA6C2A48-DA75-6743-A0BE-602A4CE8BA69}" type="pres">
      <dgm:prSet presAssocID="{B1C4B09B-2C08-4D0B-BA1F-418571284D4B}" presName="FiveNodes_4" presStyleLbl="node1" presStyleIdx="3" presStyleCnt="5">
        <dgm:presLayoutVars>
          <dgm:bulletEnabled val="1"/>
        </dgm:presLayoutVars>
      </dgm:prSet>
      <dgm:spPr/>
    </dgm:pt>
    <dgm:pt modelId="{12A6F870-4CE7-C34F-A8AC-ED70EF9E80B5}" type="pres">
      <dgm:prSet presAssocID="{B1C4B09B-2C08-4D0B-BA1F-418571284D4B}" presName="FiveNodes_5" presStyleLbl="node1" presStyleIdx="4" presStyleCnt="5">
        <dgm:presLayoutVars>
          <dgm:bulletEnabled val="1"/>
        </dgm:presLayoutVars>
      </dgm:prSet>
      <dgm:spPr/>
    </dgm:pt>
    <dgm:pt modelId="{3FADFEED-2E82-5245-9E5B-5AC18C63DDED}" type="pres">
      <dgm:prSet presAssocID="{B1C4B09B-2C08-4D0B-BA1F-418571284D4B}" presName="FiveConn_1-2" presStyleLbl="fgAccFollowNode1" presStyleIdx="0" presStyleCnt="4">
        <dgm:presLayoutVars>
          <dgm:bulletEnabled val="1"/>
        </dgm:presLayoutVars>
      </dgm:prSet>
      <dgm:spPr/>
    </dgm:pt>
    <dgm:pt modelId="{90C1C28F-25AE-E84C-BDA4-FCCC12C24001}" type="pres">
      <dgm:prSet presAssocID="{B1C4B09B-2C08-4D0B-BA1F-418571284D4B}" presName="FiveConn_2-3" presStyleLbl="fgAccFollowNode1" presStyleIdx="1" presStyleCnt="4">
        <dgm:presLayoutVars>
          <dgm:bulletEnabled val="1"/>
        </dgm:presLayoutVars>
      </dgm:prSet>
      <dgm:spPr/>
    </dgm:pt>
    <dgm:pt modelId="{F99663AB-5B53-8B4A-8B4C-C56C4327C2DC}" type="pres">
      <dgm:prSet presAssocID="{B1C4B09B-2C08-4D0B-BA1F-418571284D4B}" presName="FiveConn_3-4" presStyleLbl="fgAccFollowNode1" presStyleIdx="2" presStyleCnt="4">
        <dgm:presLayoutVars>
          <dgm:bulletEnabled val="1"/>
        </dgm:presLayoutVars>
      </dgm:prSet>
      <dgm:spPr/>
    </dgm:pt>
    <dgm:pt modelId="{8D3A95AA-DBBE-A043-8AAD-ADF08C9F08CB}" type="pres">
      <dgm:prSet presAssocID="{B1C4B09B-2C08-4D0B-BA1F-418571284D4B}" presName="FiveConn_4-5" presStyleLbl="fgAccFollowNode1" presStyleIdx="3" presStyleCnt="4">
        <dgm:presLayoutVars>
          <dgm:bulletEnabled val="1"/>
        </dgm:presLayoutVars>
      </dgm:prSet>
      <dgm:spPr/>
    </dgm:pt>
    <dgm:pt modelId="{187D6B46-D9CF-FE46-BE53-1634CCFA5A89}" type="pres">
      <dgm:prSet presAssocID="{B1C4B09B-2C08-4D0B-BA1F-418571284D4B}" presName="FiveNodes_1_text" presStyleLbl="node1" presStyleIdx="4" presStyleCnt="5">
        <dgm:presLayoutVars>
          <dgm:bulletEnabled val="1"/>
        </dgm:presLayoutVars>
      </dgm:prSet>
      <dgm:spPr/>
    </dgm:pt>
    <dgm:pt modelId="{055924D4-6AD4-3E44-9024-638C77CFD2C5}" type="pres">
      <dgm:prSet presAssocID="{B1C4B09B-2C08-4D0B-BA1F-418571284D4B}" presName="FiveNodes_2_text" presStyleLbl="node1" presStyleIdx="4" presStyleCnt="5">
        <dgm:presLayoutVars>
          <dgm:bulletEnabled val="1"/>
        </dgm:presLayoutVars>
      </dgm:prSet>
      <dgm:spPr/>
    </dgm:pt>
    <dgm:pt modelId="{E5A13588-5AE3-7745-8F63-B51CB48BB9C0}" type="pres">
      <dgm:prSet presAssocID="{B1C4B09B-2C08-4D0B-BA1F-418571284D4B}" presName="FiveNodes_3_text" presStyleLbl="node1" presStyleIdx="4" presStyleCnt="5">
        <dgm:presLayoutVars>
          <dgm:bulletEnabled val="1"/>
        </dgm:presLayoutVars>
      </dgm:prSet>
      <dgm:spPr/>
    </dgm:pt>
    <dgm:pt modelId="{448CFD13-AE80-8549-B379-56E3C0E5F461}" type="pres">
      <dgm:prSet presAssocID="{B1C4B09B-2C08-4D0B-BA1F-418571284D4B}" presName="FiveNodes_4_text" presStyleLbl="node1" presStyleIdx="4" presStyleCnt="5">
        <dgm:presLayoutVars>
          <dgm:bulletEnabled val="1"/>
        </dgm:presLayoutVars>
      </dgm:prSet>
      <dgm:spPr/>
    </dgm:pt>
    <dgm:pt modelId="{B30A35C5-D4BD-2048-92E8-20B15A703FA4}" type="pres">
      <dgm:prSet presAssocID="{B1C4B09B-2C08-4D0B-BA1F-418571284D4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D0F214-0A00-7841-9936-3992056380E4}" type="presOf" srcId="{B1C4B09B-2C08-4D0B-BA1F-418571284D4B}" destId="{817695FF-A86B-AA4C-A790-58E7C0D9323F}" srcOrd="0" destOrd="0" presId="urn:microsoft.com/office/officeart/2005/8/layout/vProcess5"/>
    <dgm:cxn modelId="{1A40BF26-5ECD-4481-B3A8-4760233C3C6E}" srcId="{B1C4B09B-2C08-4D0B-BA1F-418571284D4B}" destId="{6176E7D5-F4A7-4AC7-A978-12B10DA0D3FB}" srcOrd="2" destOrd="0" parTransId="{1DAB10D8-87D0-4830-BC6A-9E071B8611EB}" sibTransId="{1D1B3847-C05C-4DCE-9D95-D2D3CC1A8D68}"/>
    <dgm:cxn modelId="{DB215E3C-9F85-1D4F-B8BD-DD6A72176429}" type="presOf" srcId="{6CB8F791-6CE8-4D61-A748-E6D7475D3BC7}" destId="{12A6F870-4CE7-C34F-A8AC-ED70EF9E80B5}" srcOrd="0" destOrd="0" presId="urn:microsoft.com/office/officeart/2005/8/layout/vProcess5"/>
    <dgm:cxn modelId="{88233F3F-DB7B-0A4C-BF43-8187428354E9}" type="presOf" srcId="{6176E7D5-F4A7-4AC7-A978-12B10DA0D3FB}" destId="{BEA26E32-595E-7745-8AD0-FBD30A4E0789}" srcOrd="0" destOrd="0" presId="urn:microsoft.com/office/officeart/2005/8/layout/vProcess5"/>
    <dgm:cxn modelId="{80FF2242-0365-8C48-AB1B-F014DF016F3E}" type="presOf" srcId="{FF016F40-7F6C-4F23-B095-56E79912B46A}" destId="{2DDEB035-7A14-2144-8859-4A574B2CB970}" srcOrd="0" destOrd="0" presId="urn:microsoft.com/office/officeart/2005/8/layout/vProcess5"/>
    <dgm:cxn modelId="{24C8BD50-520F-4DF7-AD36-8AEC5D1296F6}" srcId="{B1C4B09B-2C08-4D0B-BA1F-418571284D4B}" destId="{41053ADE-F402-4E24-ADD0-66F637BC296D}" srcOrd="3" destOrd="0" parTransId="{18EB90D4-B7A2-46B1-A764-9FC18A261BA1}" sibTransId="{1D5A9994-BA6D-47D9-9ADA-8CDC3C25A593}"/>
    <dgm:cxn modelId="{B479315C-27C2-42AA-8CBC-8F865808EBCB}" srcId="{B1C4B09B-2C08-4D0B-BA1F-418571284D4B}" destId="{6CB8F791-6CE8-4D61-A748-E6D7475D3BC7}" srcOrd="4" destOrd="0" parTransId="{75C8E76A-744B-448C-A712-E0AC42B38A13}" sibTransId="{BCC19ED4-1CE2-4CD6-89E2-B2D85488E67B}"/>
    <dgm:cxn modelId="{0198DC75-72BD-4A41-982B-C6F098EA0C5C}" type="presOf" srcId="{41053ADE-F402-4E24-ADD0-66F637BC296D}" destId="{DA6C2A48-DA75-6743-A0BE-602A4CE8BA69}" srcOrd="0" destOrd="0" presId="urn:microsoft.com/office/officeart/2005/8/layout/vProcess5"/>
    <dgm:cxn modelId="{D8400683-81D7-BF46-958E-12F086EE0CC9}" type="presOf" srcId="{6CD7BABD-F264-4EDA-A266-09D11519AC1F}" destId="{79275F85-23DB-D84B-8351-73353F057436}" srcOrd="0" destOrd="0" presId="urn:microsoft.com/office/officeart/2005/8/layout/vProcess5"/>
    <dgm:cxn modelId="{67FCE194-CAB5-47C0-BD28-21D6E9607EFC}" srcId="{B1C4B09B-2C08-4D0B-BA1F-418571284D4B}" destId="{FF016F40-7F6C-4F23-B095-56E79912B46A}" srcOrd="0" destOrd="0" parTransId="{9B9DDC54-9F97-4104-BEBD-D817BB1E9F7A}" sibTransId="{4807A34F-D724-4F39-8BE1-45A4C9748B26}"/>
    <dgm:cxn modelId="{2A21C39D-31AD-6143-AD3F-CA3023544529}" type="presOf" srcId="{6CD7BABD-F264-4EDA-A266-09D11519AC1F}" destId="{055924D4-6AD4-3E44-9024-638C77CFD2C5}" srcOrd="1" destOrd="0" presId="urn:microsoft.com/office/officeart/2005/8/layout/vProcess5"/>
    <dgm:cxn modelId="{B52E67A5-CBE6-1541-90F7-425431F646B0}" type="presOf" srcId="{FF016F40-7F6C-4F23-B095-56E79912B46A}" destId="{187D6B46-D9CF-FE46-BE53-1634CCFA5A89}" srcOrd="1" destOrd="0" presId="urn:microsoft.com/office/officeart/2005/8/layout/vProcess5"/>
    <dgm:cxn modelId="{EE5455A9-6FB4-BB48-AFDE-A71A7D46BC96}" type="presOf" srcId="{1D1B3847-C05C-4DCE-9D95-D2D3CC1A8D68}" destId="{F99663AB-5B53-8B4A-8B4C-C56C4327C2DC}" srcOrd="0" destOrd="0" presId="urn:microsoft.com/office/officeart/2005/8/layout/vProcess5"/>
    <dgm:cxn modelId="{6CC842D0-D860-F749-A69A-C14FAA546EE0}" type="presOf" srcId="{4807A34F-D724-4F39-8BE1-45A4C9748B26}" destId="{3FADFEED-2E82-5245-9E5B-5AC18C63DDED}" srcOrd="0" destOrd="0" presId="urn:microsoft.com/office/officeart/2005/8/layout/vProcess5"/>
    <dgm:cxn modelId="{09412DDA-716E-6F40-8A8A-7AAB28E70D0B}" type="presOf" srcId="{41053ADE-F402-4E24-ADD0-66F637BC296D}" destId="{448CFD13-AE80-8549-B379-56E3C0E5F461}" srcOrd="1" destOrd="0" presId="urn:microsoft.com/office/officeart/2005/8/layout/vProcess5"/>
    <dgm:cxn modelId="{C93D28DD-D9FE-4301-A0D7-2590536824AA}" srcId="{B1C4B09B-2C08-4D0B-BA1F-418571284D4B}" destId="{6CD7BABD-F264-4EDA-A266-09D11519AC1F}" srcOrd="1" destOrd="0" parTransId="{FF1DEF85-35FE-43CC-AF23-C045990ED450}" sibTransId="{240245D9-D333-4DB4-A12E-6E75F0B877F0}"/>
    <dgm:cxn modelId="{BCBBB5E0-36F0-A740-BEDC-8FCAC7E1ED24}" type="presOf" srcId="{6176E7D5-F4A7-4AC7-A978-12B10DA0D3FB}" destId="{E5A13588-5AE3-7745-8F63-B51CB48BB9C0}" srcOrd="1" destOrd="0" presId="urn:microsoft.com/office/officeart/2005/8/layout/vProcess5"/>
    <dgm:cxn modelId="{5C27D4F0-2BF5-044E-A5F3-A0A908EECA5B}" type="presOf" srcId="{6CB8F791-6CE8-4D61-A748-E6D7475D3BC7}" destId="{B30A35C5-D4BD-2048-92E8-20B15A703FA4}" srcOrd="1" destOrd="0" presId="urn:microsoft.com/office/officeart/2005/8/layout/vProcess5"/>
    <dgm:cxn modelId="{B282DFF4-E530-6B46-8397-6296A53C5C3F}" type="presOf" srcId="{240245D9-D333-4DB4-A12E-6E75F0B877F0}" destId="{90C1C28F-25AE-E84C-BDA4-FCCC12C24001}" srcOrd="0" destOrd="0" presId="urn:microsoft.com/office/officeart/2005/8/layout/vProcess5"/>
    <dgm:cxn modelId="{1461B8F9-33DA-EC4F-A38E-22643090E7F3}" type="presOf" srcId="{1D5A9994-BA6D-47D9-9ADA-8CDC3C25A593}" destId="{8D3A95AA-DBBE-A043-8AAD-ADF08C9F08CB}" srcOrd="0" destOrd="0" presId="urn:microsoft.com/office/officeart/2005/8/layout/vProcess5"/>
    <dgm:cxn modelId="{D6FFA0EF-1166-BC44-87B7-2475800B0E3C}" type="presParOf" srcId="{817695FF-A86B-AA4C-A790-58E7C0D9323F}" destId="{00F8E647-B2C5-5042-B37D-95EE58914618}" srcOrd="0" destOrd="0" presId="urn:microsoft.com/office/officeart/2005/8/layout/vProcess5"/>
    <dgm:cxn modelId="{FC5DD079-3FD1-8C40-99C3-814E0F9AAF67}" type="presParOf" srcId="{817695FF-A86B-AA4C-A790-58E7C0D9323F}" destId="{2DDEB035-7A14-2144-8859-4A574B2CB970}" srcOrd="1" destOrd="0" presId="urn:microsoft.com/office/officeart/2005/8/layout/vProcess5"/>
    <dgm:cxn modelId="{C101EBC8-5DA0-2049-AABA-104DECB8BBE9}" type="presParOf" srcId="{817695FF-A86B-AA4C-A790-58E7C0D9323F}" destId="{79275F85-23DB-D84B-8351-73353F057436}" srcOrd="2" destOrd="0" presId="urn:microsoft.com/office/officeart/2005/8/layout/vProcess5"/>
    <dgm:cxn modelId="{3903138F-CA3E-4946-9AC8-0A30E542286A}" type="presParOf" srcId="{817695FF-A86B-AA4C-A790-58E7C0D9323F}" destId="{BEA26E32-595E-7745-8AD0-FBD30A4E0789}" srcOrd="3" destOrd="0" presId="urn:microsoft.com/office/officeart/2005/8/layout/vProcess5"/>
    <dgm:cxn modelId="{15FAE2E2-176B-1B4B-8FF5-85BC88F119B3}" type="presParOf" srcId="{817695FF-A86B-AA4C-A790-58E7C0D9323F}" destId="{DA6C2A48-DA75-6743-A0BE-602A4CE8BA69}" srcOrd="4" destOrd="0" presId="urn:microsoft.com/office/officeart/2005/8/layout/vProcess5"/>
    <dgm:cxn modelId="{21BD1D35-7E70-8545-A912-F5CA82A32313}" type="presParOf" srcId="{817695FF-A86B-AA4C-A790-58E7C0D9323F}" destId="{12A6F870-4CE7-C34F-A8AC-ED70EF9E80B5}" srcOrd="5" destOrd="0" presId="urn:microsoft.com/office/officeart/2005/8/layout/vProcess5"/>
    <dgm:cxn modelId="{9995A27B-D10E-4242-9745-0B0FC783020F}" type="presParOf" srcId="{817695FF-A86B-AA4C-A790-58E7C0D9323F}" destId="{3FADFEED-2E82-5245-9E5B-5AC18C63DDED}" srcOrd="6" destOrd="0" presId="urn:microsoft.com/office/officeart/2005/8/layout/vProcess5"/>
    <dgm:cxn modelId="{9A06BF54-01B6-ED46-89CA-D27F9E6DE516}" type="presParOf" srcId="{817695FF-A86B-AA4C-A790-58E7C0D9323F}" destId="{90C1C28F-25AE-E84C-BDA4-FCCC12C24001}" srcOrd="7" destOrd="0" presId="urn:microsoft.com/office/officeart/2005/8/layout/vProcess5"/>
    <dgm:cxn modelId="{1609000F-57D7-6F42-9C8F-B4A6FFA154CB}" type="presParOf" srcId="{817695FF-A86B-AA4C-A790-58E7C0D9323F}" destId="{F99663AB-5B53-8B4A-8B4C-C56C4327C2DC}" srcOrd="8" destOrd="0" presId="urn:microsoft.com/office/officeart/2005/8/layout/vProcess5"/>
    <dgm:cxn modelId="{27CF8DC4-14FC-B14F-BD73-E6C2A3D154A4}" type="presParOf" srcId="{817695FF-A86B-AA4C-A790-58E7C0D9323F}" destId="{8D3A95AA-DBBE-A043-8AAD-ADF08C9F08CB}" srcOrd="9" destOrd="0" presId="urn:microsoft.com/office/officeart/2005/8/layout/vProcess5"/>
    <dgm:cxn modelId="{9896C76B-CEED-3A4A-AE68-A15F39D81F94}" type="presParOf" srcId="{817695FF-A86B-AA4C-A790-58E7C0D9323F}" destId="{187D6B46-D9CF-FE46-BE53-1634CCFA5A89}" srcOrd="10" destOrd="0" presId="urn:microsoft.com/office/officeart/2005/8/layout/vProcess5"/>
    <dgm:cxn modelId="{4DCCEEEC-C56F-FA4E-AFFB-993FD07D1820}" type="presParOf" srcId="{817695FF-A86B-AA4C-A790-58E7C0D9323F}" destId="{055924D4-6AD4-3E44-9024-638C77CFD2C5}" srcOrd="11" destOrd="0" presId="urn:microsoft.com/office/officeart/2005/8/layout/vProcess5"/>
    <dgm:cxn modelId="{B570C0B7-B980-934F-B2EE-57913DFFC585}" type="presParOf" srcId="{817695FF-A86B-AA4C-A790-58E7C0D9323F}" destId="{E5A13588-5AE3-7745-8F63-B51CB48BB9C0}" srcOrd="12" destOrd="0" presId="urn:microsoft.com/office/officeart/2005/8/layout/vProcess5"/>
    <dgm:cxn modelId="{0BC5D2CA-5D8E-E247-BF52-4D54A6C9CBF3}" type="presParOf" srcId="{817695FF-A86B-AA4C-A790-58E7C0D9323F}" destId="{448CFD13-AE80-8549-B379-56E3C0E5F461}" srcOrd="13" destOrd="0" presId="urn:microsoft.com/office/officeart/2005/8/layout/vProcess5"/>
    <dgm:cxn modelId="{0106BD8F-7EA0-424C-B4C2-982D64D186AF}" type="presParOf" srcId="{817695FF-A86B-AA4C-A790-58E7C0D9323F}" destId="{B30A35C5-D4BD-2048-92E8-20B15A703FA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2ECBF-904A-8E4B-B00F-1F358FDB42B7}">
      <dsp:nvSpPr>
        <dsp:cNvPr id="0" name=""/>
        <dsp:cNvSpPr/>
      </dsp:nvSpPr>
      <dsp:spPr>
        <a:xfrm>
          <a:off x="3056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2B8469-978F-4E4A-8454-09A532500365}">
      <dsp:nvSpPr>
        <dsp:cNvPr id="0" name=""/>
        <dsp:cNvSpPr/>
      </dsp:nvSpPr>
      <dsp:spPr>
        <a:xfrm>
          <a:off x="138790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citire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b="1" kern="1200" dirty="0">
              <a:solidFill>
                <a:srgbClr val="00B0F0"/>
              </a:solidFill>
            </a:rPr>
            <a:t> </a:t>
          </a:r>
          <a:r>
            <a:rPr lang="en-US" sz="1100" kern="1200" dirty="0"/>
            <a:t> </a:t>
          </a: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citirea</a:t>
          </a:r>
          <a:r>
            <a:rPr lang="en-US" sz="1100" kern="1200" dirty="0"/>
            <a:t> </a:t>
          </a:r>
          <a:r>
            <a:rPr lang="en-US" sz="1100" kern="1200" dirty="0" err="1"/>
            <a:t>datelor</a:t>
          </a:r>
          <a:r>
            <a:rPr lang="en-US" sz="1100" kern="1200" dirty="0"/>
            <a:t> din </a:t>
          </a:r>
          <a:r>
            <a:rPr lang="en-US" sz="1100" kern="1200" dirty="0" err="1"/>
            <a:t>fișiere</a:t>
          </a:r>
          <a:r>
            <a:rPr lang="en-US" sz="1100" kern="1200" dirty="0"/>
            <a:t>.</a:t>
          </a:r>
        </a:p>
      </dsp:txBody>
      <dsp:txXfrm>
        <a:off x="178330" y="1382619"/>
        <a:ext cx="1810366" cy="1270905"/>
      </dsp:txXfrm>
    </dsp:sp>
    <dsp:sp modelId="{D130AD90-9A16-704F-B4E2-6AA6B49FC0C9}">
      <dsp:nvSpPr>
        <dsp:cNvPr id="0" name=""/>
        <dsp:cNvSpPr/>
      </dsp:nvSpPr>
      <dsp:spPr>
        <a:xfrm>
          <a:off x="2163970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9F91C-F9BB-E043-B9EC-890D344F6A09}">
      <dsp:nvSpPr>
        <dsp:cNvPr id="0" name=""/>
        <dsp:cNvSpPr/>
      </dsp:nvSpPr>
      <dsp:spPr>
        <a:xfrm>
          <a:off x="2299704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b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implementarea</a:t>
          </a:r>
          <a:r>
            <a:rPr lang="en-US" sz="1100" kern="1200" dirty="0"/>
            <a:t> </a:t>
          </a:r>
          <a:r>
            <a:rPr lang="en-US" sz="1100" kern="1200" dirty="0" err="1"/>
            <a:t>algoritmului</a:t>
          </a:r>
          <a:r>
            <a:rPr lang="en-US" sz="1100" kern="1200" dirty="0"/>
            <a:t> de transport.</a:t>
          </a:r>
        </a:p>
      </dsp:txBody>
      <dsp:txXfrm>
        <a:off x="2339244" y="1382619"/>
        <a:ext cx="1810366" cy="1270905"/>
      </dsp:txXfrm>
    </dsp:sp>
    <dsp:sp modelId="{E77DFF07-634A-8B4B-BE2D-9767AE5EAAD0}">
      <dsp:nvSpPr>
        <dsp:cNvPr id="0" name=""/>
        <dsp:cNvSpPr/>
      </dsp:nvSpPr>
      <dsp:spPr>
        <a:xfrm>
          <a:off x="4324885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93684-3690-4545-BA78-8664268E2176}">
      <dsp:nvSpPr>
        <dsp:cNvPr id="0" name=""/>
        <dsp:cNvSpPr/>
      </dsp:nvSpPr>
      <dsp:spPr>
        <a:xfrm>
          <a:off x="4460619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procesare_date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kern="1200" dirty="0"/>
            <a:t> </a:t>
          </a: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procesarea</a:t>
          </a:r>
          <a:r>
            <a:rPr lang="en-US" sz="1100" kern="1200" dirty="0"/>
            <a:t> </a:t>
          </a:r>
          <a:r>
            <a:rPr lang="en-US" sz="1100" kern="1200" dirty="0" err="1"/>
            <a:t>mai</a:t>
          </a:r>
          <a:r>
            <a:rPr lang="en-US" sz="1100" kern="1200" dirty="0"/>
            <a:t> </a:t>
          </a:r>
          <a:r>
            <a:rPr lang="en-US" sz="1100" kern="1200" dirty="0" err="1"/>
            <a:t>multor</a:t>
          </a:r>
          <a:r>
            <a:rPr lang="en-US" sz="1100" kern="1200" dirty="0"/>
            <a:t> </a:t>
          </a:r>
          <a:r>
            <a:rPr lang="en-US" sz="1100" kern="1200" dirty="0" err="1"/>
            <a:t>fișiere</a:t>
          </a:r>
          <a:r>
            <a:rPr lang="en-US" sz="1100" kern="1200" dirty="0"/>
            <a:t> </a:t>
          </a:r>
          <a:r>
            <a:rPr lang="en-US" sz="1100" kern="1200" dirty="0" err="1"/>
            <a:t>simultan</a:t>
          </a:r>
          <a:r>
            <a:rPr lang="en-US" sz="1100" kern="1200" dirty="0"/>
            <a:t>.</a:t>
          </a:r>
        </a:p>
      </dsp:txBody>
      <dsp:txXfrm>
        <a:off x="4500159" y="1382619"/>
        <a:ext cx="1810366" cy="1270905"/>
      </dsp:txXfrm>
    </dsp:sp>
    <dsp:sp modelId="{4DC08C8E-CB81-C34A-8DD8-6C15AD88A99C}">
      <dsp:nvSpPr>
        <dsp:cNvPr id="0" name=""/>
        <dsp:cNvSpPr/>
      </dsp:nvSpPr>
      <dsp:spPr>
        <a:xfrm>
          <a:off x="6485799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94B63-BADE-A641-AFF5-5D262B7BD91A}">
      <dsp:nvSpPr>
        <dsp:cNvPr id="0" name=""/>
        <dsp:cNvSpPr/>
      </dsp:nvSpPr>
      <dsp:spPr>
        <a:xfrm>
          <a:off x="6621533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Exportarea rezultatelor în fișier CSV.</a:t>
          </a:r>
        </a:p>
      </dsp:txBody>
      <dsp:txXfrm>
        <a:off x="6661073" y="1382619"/>
        <a:ext cx="1810366" cy="1270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9ABC8-FEAE-AF4A-9FD4-0352423331BF}">
      <dsp:nvSpPr>
        <dsp:cNvPr id="0" name=""/>
        <dsp:cNvSpPr/>
      </dsp:nvSpPr>
      <dsp:spPr>
        <a:xfrm>
          <a:off x="0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5EC32-85B8-2745-823A-DB4FC8C7EDA6}">
      <dsp:nvSpPr>
        <dsp:cNvPr id="0" name=""/>
        <dsp:cNvSpPr/>
      </dsp:nvSpPr>
      <dsp:spPr>
        <a:xfrm>
          <a:off x="253603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Se </a:t>
          </a:r>
          <a:r>
            <a:rPr lang="en-US" sz="1700" kern="1200" dirty="0" err="1"/>
            <a:t>parcurg</a:t>
          </a:r>
          <a:r>
            <a:rPr lang="en-US" sz="1700" kern="1200" dirty="0"/>
            <a:t> </a:t>
          </a:r>
          <a:r>
            <a:rPr lang="en-US" sz="1700" kern="1200" dirty="0" err="1"/>
            <a:t>liniile</a:t>
          </a:r>
          <a:r>
            <a:rPr lang="en-US" sz="1700" kern="1200" dirty="0"/>
            <a:t> </a:t>
          </a:r>
          <a:r>
            <a:rPr lang="en-US" sz="1700" kern="1200" dirty="0" err="1"/>
            <a:t>fișierului</a:t>
          </a:r>
          <a:r>
            <a:rPr lang="en-US" sz="1700" kern="1200" dirty="0"/>
            <a:t> </a:t>
          </a:r>
          <a:r>
            <a:rPr lang="en-US" sz="1700" kern="1200" dirty="0" err="1"/>
            <a:t>și</a:t>
          </a:r>
          <a:r>
            <a:rPr lang="en-US" sz="1700" kern="1200" dirty="0"/>
            <a:t> se </a:t>
          </a:r>
          <a:r>
            <a:rPr lang="en-US" sz="1700" kern="1200" dirty="0" err="1"/>
            <a:t>identifică</a:t>
          </a:r>
          <a:r>
            <a:rPr lang="en-US" sz="1700" kern="1200" dirty="0"/>
            <a:t> </a:t>
          </a:r>
          <a:r>
            <a:rPr lang="en-US" sz="1700" kern="1200" dirty="0" err="1"/>
            <a:t>secțiunile</a:t>
          </a:r>
          <a:r>
            <a:rPr lang="en-US" sz="1700" kern="1200" dirty="0"/>
            <a:t> </a:t>
          </a:r>
          <a:r>
            <a:rPr lang="en-US" sz="1700" kern="1200" dirty="0" err="1"/>
            <a:t>relevante</a:t>
          </a:r>
          <a:r>
            <a:rPr lang="en-US" sz="1700" kern="1200" dirty="0"/>
            <a:t>.</a:t>
          </a:r>
        </a:p>
      </dsp:txBody>
      <dsp:txXfrm>
        <a:off x="296053" y="1203271"/>
        <a:ext cx="2197528" cy="1364441"/>
      </dsp:txXfrm>
    </dsp:sp>
    <dsp:sp modelId="{5E4C5BB9-24BA-9A44-AB70-0BCD72CA9C6A}">
      <dsp:nvSpPr>
        <dsp:cNvPr id="0" name=""/>
        <dsp:cNvSpPr/>
      </dsp:nvSpPr>
      <dsp:spPr>
        <a:xfrm>
          <a:off x="2789634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3BB5C-A352-884C-A7EF-125B28008639}">
      <dsp:nvSpPr>
        <dsp:cNvPr id="0" name=""/>
        <dsp:cNvSpPr/>
      </dsp:nvSpPr>
      <dsp:spPr>
        <a:xfrm>
          <a:off x="3043237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Datele sunt stocate în liste și matrice.</a:t>
          </a:r>
        </a:p>
      </dsp:txBody>
      <dsp:txXfrm>
        <a:off x="3085687" y="1203271"/>
        <a:ext cx="2197528" cy="1364441"/>
      </dsp:txXfrm>
    </dsp:sp>
    <dsp:sp modelId="{8A91741C-869D-ED43-855A-2DD32914BB51}">
      <dsp:nvSpPr>
        <dsp:cNvPr id="0" name=""/>
        <dsp:cNvSpPr/>
      </dsp:nvSpPr>
      <dsp:spPr>
        <a:xfrm>
          <a:off x="5579268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D4F19-6F26-714F-86C9-31B39665CB7D}">
      <dsp:nvSpPr>
        <dsp:cNvPr id="0" name=""/>
        <dsp:cNvSpPr/>
      </dsp:nvSpPr>
      <dsp:spPr>
        <a:xfrm>
          <a:off x="5832871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Funcția returnează un dicționar ce conține toate datele necesare.</a:t>
          </a:r>
        </a:p>
      </dsp:txBody>
      <dsp:txXfrm>
        <a:off x="5875321" y="1203271"/>
        <a:ext cx="2197528" cy="1364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D7DDB-7CF0-B64A-9B83-45349279F8AA}">
      <dsp:nvSpPr>
        <dsp:cNvPr id="0" name=""/>
        <dsp:cNvSpPr/>
      </dsp:nvSpPr>
      <dsp:spPr>
        <a:xfrm>
          <a:off x="586" y="257122"/>
          <a:ext cx="2286582" cy="13719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</a:t>
          </a:r>
          <a:r>
            <a:rPr lang="en-US" sz="19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Fjk</a:t>
          </a:r>
          <a:r>
            <a:rPr lang="en-US" sz="1900" kern="1200" dirty="0"/>
            <a:t>: </a:t>
          </a:r>
          <a:r>
            <a:rPr lang="en-GB" sz="1900" b="0" i="0" kern="1200" dirty="0" err="1"/>
            <a:t>costurile</a:t>
          </a:r>
          <a:r>
            <a:rPr lang="en-GB" sz="1900" b="0" i="0" kern="1200" dirty="0"/>
            <a:t> fixe de </a:t>
          </a:r>
          <a:r>
            <a:rPr lang="en-GB" sz="1900" b="0" i="0" kern="1200" dirty="0" err="1"/>
            <a:t>livrare</a:t>
          </a:r>
          <a:r>
            <a:rPr lang="en-GB" sz="1900" b="0" i="0" kern="1200" dirty="0"/>
            <a:t> de la un </a:t>
          </a:r>
          <a:r>
            <a:rPr lang="en-GB" sz="1900" b="0" i="0" kern="1200" dirty="0" err="1"/>
            <a:t>anumit</a:t>
          </a:r>
          <a:r>
            <a:rPr lang="en-GB" sz="1900" b="0" i="0" kern="1200" dirty="0"/>
            <a:t> </a:t>
          </a:r>
          <a:r>
            <a:rPr lang="en-GB" sz="1900" b="0" i="0" kern="1200" dirty="0" err="1"/>
            <a:t>depozit</a:t>
          </a:r>
          <a:r>
            <a:rPr lang="en-GB" sz="1900" b="0" i="0" kern="1200" dirty="0"/>
            <a:t> la </a:t>
          </a:r>
          <a:r>
            <a:rPr lang="en-GB" sz="1900" b="0" i="0" kern="1200" dirty="0" err="1"/>
            <a:t>fiecare</a:t>
          </a:r>
          <a:r>
            <a:rPr lang="en-GB" sz="1900" b="0" i="0" kern="1200" dirty="0"/>
            <a:t> </a:t>
          </a:r>
          <a:r>
            <a:rPr lang="en-GB" sz="1900" b="0" i="0" kern="1200" dirty="0" err="1"/>
            <a:t>magazin</a:t>
          </a:r>
          <a:r>
            <a:rPr lang="en-US" sz="1900" kern="1200" dirty="0"/>
            <a:t>.</a:t>
          </a:r>
        </a:p>
      </dsp:txBody>
      <dsp:txXfrm>
        <a:off x="586" y="257122"/>
        <a:ext cx="2286582" cy="1371949"/>
      </dsp:txXfrm>
    </dsp:sp>
    <dsp:sp modelId="{0ABD8E68-EF25-4247-BB23-75875537F043}">
      <dsp:nvSpPr>
        <dsp:cNvPr id="0" name=""/>
        <dsp:cNvSpPr/>
      </dsp:nvSpPr>
      <dsp:spPr>
        <a:xfrm>
          <a:off x="2515826" y="257122"/>
          <a:ext cx="2286582" cy="13719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</a:t>
          </a: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sz="1900" kern="1200" dirty="0"/>
            <a:t>: </a:t>
          </a:r>
          <a:r>
            <a:rPr lang="en-US" sz="1900" kern="1200" dirty="0" err="1"/>
            <a:t>numărul</a:t>
          </a:r>
          <a:r>
            <a:rPr lang="en-US" sz="1900" kern="1200" dirty="0"/>
            <a:t> de </a:t>
          </a:r>
          <a:r>
            <a:rPr lang="en-US" sz="1900" kern="1200" dirty="0" err="1"/>
            <a:t>depozite</a:t>
          </a:r>
          <a:r>
            <a:rPr lang="en-US" sz="1900" kern="1200" dirty="0"/>
            <a:t>.</a:t>
          </a:r>
        </a:p>
      </dsp:txBody>
      <dsp:txXfrm>
        <a:off x="2515826" y="257122"/>
        <a:ext cx="2286582" cy="1371949"/>
      </dsp:txXfrm>
    </dsp:sp>
    <dsp:sp modelId="{99DB5A80-A1C8-EE47-ADE3-1A55DD14E31D}">
      <dsp:nvSpPr>
        <dsp:cNvPr id="0" name=""/>
        <dsp:cNvSpPr/>
      </dsp:nvSpPr>
      <dsp:spPr>
        <a:xfrm>
          <a:off x="586" y="1857729"/>
          <a:ext cx="2286582" cy="13719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</a:t>
          </a: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sz="1900" kern="1200" dirty="0"/>
            <a:t>: </a:t>
          </a:r>
          <a:r>
            <a:rPr lang="en-US" sz="1900" kern="1200" dirty="0" err="1"/>
            <a:t>numărul</a:t>
          </a:r>
          <a:r>
            <a:rPr lang="en-US" sz="1900" kern="1200" dirty="0"/>
            <a:t> de magazine.</a:t>
          </a:r>
        </a:p>
      </dsp:txBody>
      <dsp:txXfrm>
        <a:off x="586" y="1857729"/>
        <a:ext cx="2286582" cy="1371949"/>
      </dsp:txXfrm>
    </dsp:sp>
    <dsp:sp modelId="{CCC69701-3B57-C74E-AFF5-BBFBA8DCE7C3}">
      <dsp:nvSpPr>
        <dsp:cNvPr id="0" name=""/>
        <dsp:cNvSpPr/>
      </dsp:nvSpPr>
      <dsp:spPr>
        <a:xfrm>
          <a:off x="2515826" y="1857729"/>
          <a:ext cx="2286582" cy="13719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</a:t>
          </a:r>
          <a:r>
            <a:rPr lang="en-US" sz="19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sz="1900" kern="1200" dirty="0"/>
            <a:t>: </a:t>
          </a:r>
          <a:r>
            <a:rPr lang="en-US" sz="1900" kern="1200" dirty="0" err="1"/>
            <a:t>capacitățile</a:t>
          </a:r>
          <a:r>
            <a:rPr lang="en-US" sz="1900" kern="1200" dirty="0"/>
            <a:t> </a:t>
          </a:r>
          <a:r>
            <a:rPr lang="en-US" sz="1900" kern="1200" dirty="0" err="1"/>
            <a:t>depozitelor</a:t>
          </a:r>
          <a:r>
            <a:rPr lang="en-US" sz="1900" kern="1200" dirty="0"/>
            <a:t>.</a:t>
          </a:r>
        </a:p>
      </dsp:txBody>
      <dsp:txXfrm>
        <a:off x="2515826" y="1857729"/>
        <a:ext cx="2286582" cy="1371949"/>
      </dsp:txXfrm>
    </dsp:sp>
    <dsp:sp modelId="{8BD672F3-A145-B945-945B-C15C5191D55E}">
      <dsp:nvSpPr>
        <dsp:cNvPr id="0" name=""/>
        <dsp:cNvSpPr/>
      </dsp:nvSpPr>
      <dsp:spPr>
        <a:xfrm>
          <a:off x="586" y="3458337"/>
          <a:ext cx="2286582" cy="137194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</a:t>
          </a: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sz="1900" kern="1200" dirty="0"/>
            <a:t>: </a:t>
          </a:r>
          <a:r>
            <a:rPr lang="en-US" sz="1900" kern="1200" dirty="0" err="1"/>
            <a:t>cerințele</a:t>
          </a:r>
          <a:r>
            <a:rPr lang="en-US" sz="1900" kern="1200" dirty="0"/>
            <a:t> </a:t>
          </a:r>
          <a:r>
            <a:rPr lang="en-US" sz="1900" kern="1200" dirty="0" err="1"/>
            <a:t>magazinelor</a:t>
          </a:r>
          <a:r>
            <a:rPr lang="en-US" sz="1900" kern="1200" dirty="0"/>
            <a:t>.</a:t>
          </a:r>
        </a:p>
      </dsp:txBody>
      <dsp:txXfrm>
        <a:off x="586" y="3458337"/>
        <a:ext cx="2286582" cy="1371949"/>
      </dsp:txXfrm>
    </dsp:sp>
    <dsp:sp modelId="{C139E1E7-3B07-9D48-8596-4F9DF8535112}">
      <dsp:nvSpPr>
        <dsp:cNvPr id="0" name=""/>
        <dsp:cNvSpPr/>
      </dsp:nvSpPr>
      <dsp:spPr>
        <a:xfrm>
          <a:off x="2515826" y="3458337"/>
          <a:ext cx="2286582" cy="13719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</a:t>
          </a:r>
          <a:r>
            <a:rPr lang="en-US" sz="19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sz="1900" kern="1200" dirty="0"/>
            <a:t>: </a:t>
          </a:r>
          <a:r>
            <a:rPr lang="en-US" sz="1900" kern="1200" dirty="0" err="1"/>
            <a:t>matricea</a:t>
          </a:r>
          <a:r>
            <a:rPr lang="en-US" sz="1900" kern="1200" dirty="0"/>
            <a:t> </a:t>
          </a:r>
          <a:r>
            <a:rPr lang="en-US" sz="1900" kern="1200" dirty="0" err="1"/>
            <a:t>costurilor</a:t>
          </a:r>
          <a:r>
            <a:rPr lang="en-US" sz="1900" kern="1200" dirty="0"/>
            <a:t> </a:t>
          </a:r>
          <a:r>
            <a:rPr lang="en-US" sz="1900" kern="1200" dirty="0" err="1"/>
            <a:t>între</a:t>
          </a:r>
          <a:r>
            <a:rPr lang="en-US" sz="1900" kern="1200" dirty="0"/>
            <a:t> </a:t>
          </a:r>
          <a:r>
            <a:rPr lang="en-US" sz="1900" kern="1200" dirty="0" err="1"/>
            <a:t>depozite</a:t>
          </a:r>
          <a:r>
            <a:rPr lang="en-US" sz="1900" kern="1200" dirty="0"/>
            <a:t> </a:t>
          </a:r>
          <a:r>
            <a:rPr lang="en-US" sz="1900" kern="1200" dirty="0" err="1"/>
            <a:t>și</a:t>
          </a:r>
          <a:r>
            <a:rPr lang="en-US" sz="1900" kern="1200" dirty="0"/>
            <a:t> magazine.</a:t>
          </a:r>
        </a:p>
      </dsp:txBody>
      <dsp:txXfrm>
        <a:off x="2515826" y="3458337"/>
        <a:ext cx="2286582" cy="1371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84455-95AF-BD4F-84DF-9B1909B10A52}">
      <dsp:nvSpPr>
        <dsp:cNvPr id="0" name=""/>
        <dsp:cNvSpPr/>
      </dsp:nvSpPr>
      <dsp:spPr>
        <a:xfrm>
          <a:off x="0" y="365037"/>
          <a:ext cx="4717669" cy="471766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1ACC-9FED-C04B-B2E0-D1FDB093260D}">
      <dsp:nvSpPr>
        <dsp:cNvPr id="0" name=""/>
        <dsp:cNvSpPr/>
      </dsp:nvSpPr>
      <dsp:spPr>
        <a:xfrm>
          <a:off x="448178" y="813216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 err="1"/>
            <a:t>Inițializare</a:t>
          </a:r>
          <a:r>
            <a:rPr lang="en-GB" sz="1200" b="1" kern="1200" dirty="0"/>
            <a:t>: </a:t>
          </a:r>
          <a:r>
            <a:rPr lang="en-GB" sz="1200" b="0" kern="1200" dirty="0" err="1"/>
            <a:t>Creează</a:t>
          </a:r>
          <a:r>
            <a:rPr lang="en-GB" sz="1200" b="0" kern="1200" dirty="0"/>
            <a:t> </a:t>
          </a:r>
          <a:r>
            <a:rPr lang="en-GB" sz="1200" b="0" kern="1200" dirty="0" err="1"/>
            <a:t>matricea</a:t>
          </a:r>
          <a:r>
            <a:rPr lang="en-GB" sz="1200" b="0" kern="1200" dirty="0"/>
            <a:t> </a:t>
          </a:r>
          <a:r>
            <a:rPr lang="en-GB" sz="1200" b="0" kern="1200" dirty="0" err="1"/>
            <a:t>soluției</a:t>
          </a:r>
          <a:r>
            <a:rPr lang="en-GB" sz="1200" b="0" kern="1200" dirty="0"/>
            <a:t> de transport </a:t>
          </a:r>
          <a:r>
            <a:rPr lang="en-GB" sz="1200" b="0" kern="1200" dirty="0" err="1"/>
            <a:t>și</a:t>
          </a:r>
          <a:r>
            <a:rPr lang="en-GB" sz="1200" b="0" kern="1200" dirty="0"/>
            <a:t> </a:t>
          </a:r>
          <a:r>
            <a:rPr lang="en-GB" sz="1200" b="0" kern="1200" dirty="0" err="1"/>
            <a:t>variabilele</a:t>
          </a:r>
          <a:r>
            <a:rPr lang="en-GB" sz="1200" b="0" kern="1200" dirty="0"/>
            <a:t> </a:t>
          </a:r>
          <a:r>
            <a:rPr lang="en-GB" sz="1200" b="0" kern="1200" dirty="0" err="1"/>
            <a:t>necesare</a:t>
          </a:r>
          <a:r>
            <a:rPr lang="en-GB" sz="1200" b="0" kern="1200" dirty="0"/>
            <a:t> (cost total, magazine active).</a:t>
          </a:r>
          <a:endParaRPr lang="en-US" sz="1200" b="0" kern="1200" dirty="0"/>
        </a:p>
      </dsp:txBody>
      <dsp:txXfrm>
        <a:off x="537994" y="903032"/>
        <a:ext cx="1660258" cy="1660258"/>
      </dsp:txXfrm>
    </dsp:sp>
    <dsp:sp modelId="{E1275690-168F-104C-9C80-40435E4385FB}">
      <dsp:nvSpPr>
        <dsp:cNvPr id="0" name=""/>
        <dsp:cNvSpPr/>
      </dsp:nvSpPr>
      <dsp:spPr>
        <a:xfrm>
          <a:off x="2429599" y="813216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 err="1"/>
            <a:t>Calcul</a:t>
          </a:r>
          <a:r>
            <a:rPr lang="en-GB" sz="1200" b="1" kern="1200" dirty="0"/>
            <a:t> </a:t>
          </a:r>
          <a:r>
            <a:rPr lang="en-GB" sz="1200" b="1" kern="1200" dirty="0" err="1"/>
            <a:t>costuri</a:t>
          </a:r>
          <a:r>
            <a:rPr lang="en-GB" sz="1200" b="1" kern="1200" dirty="0"/>
            <a:t>: </a:t>
          </a:r>
          <a:r>
            <a:rPr lang="en-GB" sz="1200" b="0" kern="1200" dirty="0" err="1"/>
            <a:t>Pentru</a:t>
          </a:r>
          <a:r>
            <a:rPr lang="en-GB" sz="1200" b="0" kern="1200" dirty="0"/>
            <a:t> </a:t>
          </a:r>
          <a:r>
            <a:rPr lang="en-GB" sz="1200" b="0" kern="1200" dirty="0" err="1"/>
            <a:t>fiecare</a:t>
          </a:r>
          <a:r>
            <a:rPr lang="en-GB" sz="1200" b="0" kern="1200" dirty="0"/>
            <a:t> deposit, </a:t>
          </a:r>
          <a:r>
            <a:rPr lang="en-GB" sz="1200" b="0" kern="1200" dirty="0" err="1"/>
            <a:t>determină</a:t>
          </a:r>
          <a:r>
            <a:rPr lang="en-GB" sz="1200" b="0" kern="1200" dirty="0"/>
            <a:t> </a:t>
          </a:r>
          <a:r>
            <a:rPr lang="en-GB" sz="1200" b="0" kern="1200" dirty="0" err="1"/>
            <a:t>costurile</a:t>
          </a:r>
          <a:r>
            <a:rPr lang="en-GB" sz="1200" b="0" kern="1200" dirty="0"/>
            <a:t> effective (</a:t>
          </a:r>
          <a:r>
            <a:rPr lang="en-GB" sz="1200" b="0" kern="1200" dirty="0" err="1"/>
            <a:t>variabile</a:t>
          </a:r>
          <a:r>
            <a:rPr lang="en-GB" sz="1200" b="0" kern="1200" dirty="0"/>
            <a:t> + fixe) </a:t>
          </a:r>
          <a:r>
            <a:rPr lang="en-GB" sz="1200" b="0" kern="1200" dirty="0" err="1"/>
            <a:t>pentru</a:t>
          </a:r>
          <a:r>
            <a:rPr lang="en-GB" sz="1200" b="0" kern="1200" dirty="0"/>
            <a:t> </a:t>
          </a:r>
          <a:r>
            <a:rPr lang="en-GB" sz="1200" b="0" kern="1200" dirty="0" err="1"/>
            <a:t>fiecare</a:t>
          </a:r>
          <a:r>
            <a:rPr lang="en-GB" sz="1200" b="0" kern="1200" dirty="0"/>
            <a:t> magazine </a:t>
          </a:r>
          <a:r>
            <a:rPr lang="en-GB" sz="1200" b="0" kern="1200" dirty="0" err="1"/>
            <a:t>și</a:t>
          </a:r>
          <a:r>
            <a:rPr lang="en-GB" sz="1200" b="0" kern="1200" dirty="0"/>
            <a:t> </a:t>
          </a:r>
          <a:r>
            <a:rPr lang="en-GB" sz="1200" b="0" kern="1200" dirty="0" err="1"/>
            <a:t>selectează</a:t>
          </a:r>
          <a:r>
            <a:rPr lang="en-GB" sz="1200" b="0" kern="1200" dirty="0"/>
            <a:t> </a:t>
          </a:r>
          <a:r>
            <a:rPr lang="en-GB" sz="1200" b="0" kern="1200" dirty="0" err="1"/>
            <a:t>magazinul</a:t>
          </a:r>
          <a:r>
            <a:rPr lang="en-GB" sz="1200" b="0" kern="1200" dirty="0"/>
            <a:t> cu cel </a:t>
          </a:r>
          <a:r>
            <a:rPr lang="en-GB" sz="1200" b="0" kern="1200" dirty="0" err="1"/>
            <a:t>mai</a:t>
          </a:r>
          <a:r>
            <a:rPr lang="en-GB" sz="1200" b="0" kern="1200" dirty="0"/>
            <a:t> mic cost.</a:t>
          </a:r>
          <a:endParaRPr lang="en-US" sz="1200" b="0" kern="1200" dirty="0"/>
        </a:p>
      </dsp:txBody>
      <dsp:txXfrm>
        <a:off x="2519415" y="903032"/>
        <a:ext cx="1660258" cy="1660258"/>
      </dsp:txXfrm>
    </dsp:sp>
    <dsp:sp modelId="{AEFFA512-08FE-EF41-89FD-702FC511E903}">
      <dsp:nvSpPr>
        <dsp:cNvPr id="0" name=""/>
        <dsp:cNvSpPr/>
      </dsp:nvSpPr>
      <dsp:spPr>
        <a:xfrm>
          <a:off x="401380" y="2794637"/>
          <a:ext cx="1933486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 err="1"/>
            <a:t>Actualizare</a:t>
          </a:r>
          <a:r>
            <a:rPr lang="en-GB" sz="1200" b="1" kern="1200" dirty="0"/>
            <a:t> </a:t>
          </a:r>
          <a:r>
            <a:rPr lang="en-GB" sz="1200" b="1" kern="1200" dirty="0" err="1"/>
            <a:t>stocuri</a:t>
          </a:r>
          <a:r>
            <a:rPr lang="en-GB" sz="1200" b="1" kern="1200" dirty="0"/>
            <a:t>: </a:t>
          </a:r>
          <a:r>
            <a:rPr lang="en-GB" sz="1200" b="0" kern="1200" dirty="0" err="1"/>
            <a:t>Efectuează</a:t>
          </a:r>
          <a:r>
            <a:rPr lang="en-GB" sz="1200" b="0" kern="1200" dirty="0"/>
            <a:t> </a:t>
          </a:r>
          <a:r>
            <a:rPr lang="en-GB" sz="1200" b="0" kern="1200" dirty="0" err="1"/>
            <a:t>transportul</a:t>
          </a:r>
          <a:r>
            <a:rPr lang="en-GB" sz="1200" b="0" kern="1200" dirty="0"/>
            <a:t>, </a:t>
          </a:r>
          <a:r>
            <a:rPr lang="en-GB" sz="1200" b="0" kern="1200" dirty="0" err="1"/>
            <a:t>actualizând</a:t>
          </a:r>
          <a:r>
            <a:rPr lang="en-GB" sz="1200" b="0" kern="1200" dirty="0"/>
            <a:t> </a:t>
          </a:r>
          <a:r>
            <a:rPr lang="en-GB" sz="1200" b="0" kern="1200" dirty="0" err="1"/>
            <a:t>capacitățile</a:t>
          </a:r>
          <a:r>
            <a:rPr lang="en-GB" sz="1200" b="0" kern="1200" dirty="0"/>
            <a:t> </a:t>
          </a:r>
          <a:r>
            <a:rPr lang="en-GB" sz="1200" b="0" kern="1200" dirty="0" err="1"/>
            <a:t>depozitelor</a:t>
          </a:r>
          <a:r>
            <a:rPr lang="en-GB" sz="1200" b="0" kern="1200" dirty="0"/>
            <a:t>, </a:t>
          </a:r>
          <a:r>
            <a:rPr lang="en-GB" sz="1200" b="0" kern="1200" dirty="0" err="1"/>
            <a:t>cererile</a:t>
          </a:r>
          <a:r>
            <a:rPr lang="en-GB" sz="1200" b="0" kern="1200" dirty="0"/>
            <a:t> </a:t>
          </a:r>
          <a:r>
            <a:rPr lang="en-GB" sz="1200" b="0" kern="1200" dirty="0" err="1"/>
            <a:t>magazinelor</a:t>
          </a:r>
          <a:r>
            <a:rPr lang="en-GB" sz="1200" b="0" kern="1200" dirty="0"/>
            <a:t>, </a:t>
          </a:r>
          <a:r>
            <a:rPr lang="en-GB" sz="1200" b="0" kern="1200" dirty="0" err="1"/>
            <a:t>matricea</a:t>
          </a:r>
          <a:r>
            <a:rPr lang="en-GB" sz="1200" b="0" kern="1200" dirty="0"/>
            <a:t> </a:t>
          </a:r>
          <a:r>
            <a:rPr lang="en-GB" sz="1200" b="0" kern="1200" dirty="0" err="1"/>
            <a:t>soluției</a:t>
          </a:r>
          <a:r>
            <a:rPr lang="en-GB" sz="1200" b="0" kern="1200" dirty="0"/>
            <a:t> </a:t>
          </a:r>
          <a:r>
            <a:rPr lang="en-GB" sz="1200" b="0" kern="1200" dirty="0" err="1"/>
            <a:t>și</a:t>
          </a:r>
          <a:r>
            <a:rPr lang="en-GB" sz="1200" b="0" kern="1200" dirty="0"/>
            <a:t> </a:t>
          </a:r>
          <a:r>
            <a:rPr lang="en-GB" sz="1200" b="0" kern="1200" dirty="0" err="1"/>
            <a:t>costul</a:t>
          </a:r>
          <a:r>
            <a:rPr lang="en-GB" sz="1200" b="0" kern="1200" dirty="0"/>
            <a:t> total.</a:t>
          </a:r>
          <a:endParaRPr lang="en-US" sz="1200" b="0" kern="1200" dirty="0"/>
        </a:p>
      </dsp:txBody>
      <dsp:txXfrm>
        <a:off x="491196" y="2884453"/>
        <a:ext cx="1753854" cy="1660258"/>
      </dsp:txXfrm>
    </dsp:sp>
    <dsp:sp modelId="{75066CAC-41F7-D44C-87CB-D4F7D1DC8605}">
      <dsp:nvSpPr>
        <dsp:cNvPr id="0" name=""/>
        <dsp:cNvSpPr/>
      </dsp:nvSpPr>
      <dsp:spPr>
        <a:xfrm>
          <a:off x="2429599" y="2794637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 err="1"/>
            <a:t>Finalizare</a:t>
          </a:r>
          <a:r>
            <a:rPr lang="en-GB" sz="1200" b="1" kern="1200" dirty="0"/>
            <a:t>: </a:t>
          </a:r>
          <a:r>
            <a:rPr lang="en-GB" sz="1200" b="0" kern="1200" dirty="0" err="1"/>
            <a:t>Elimină</a:t>
          </a:r>
          <a:r>
            <a:rPr lang="en-GB" sz="1200" b="0" kern="1200" dirty="0"/>
            <a:t> </a:t>
          </a:r>
          <a:r>
            <a:rPr lang="en-GB" sz="1200" b="0" kern="1200" dirty="0" err="1"/>
            <a:t>magazinele</a:t>
          </a:r>
          <a:r>
            <a:rPr lang="en-GB" sz="1200" b="0" kern="1200" dirty="0"/>
            <a:t> </a:t>
          </a:r>
          <a:r>
            <a:rPr lang="en-GB" sz="1200" b="0" kern="1200" dirty="0" err="1"/>
            <a:t>complet</a:t>
          </a:r>
          <a:r>
            <a:rPr lang="en-GB" sz="1200" b="0" kern="1200" dirty="0"/>
            <a:t> </a:t>
          </a:r>
          <a:r>
            <a:rPr lang="en-GB" sz="1200" b="0" kern="1200" dirty="0" err="1"/>
            <a:t>deservite</a:t>
          </a:r>
          <a:r>
            <a:rPr lang="en-GB" sz="1200" b="0" kern="1200" dirty="0"/>
            <a:t> din calculi </a:t>
          </a:r>
          <a:r>
            <a:rPr lang="en-GB" sz="1200" b="0" kern="1200" dirty="0" err="1"/>
            <a:t>și</a:t>
          </a:r>
          <a:r>
            <a:rPr lang="en-GB" sz="1200" b="0" kern="1200" dirty="0"/>
            <a:t> </a:t>
          </a:r>
          <a:r>
            <a:rPr lang="en-GB" sz="1200" b="0" kern="1200" dirty="0" err="1"/>
            <a:t>returnează</a:t>
          </a:r>
          <a:r>
            <a:rPr lang="en-GB" sz="1200" b="0" kern="1200" dirty="0"/>
            <a:t> </a:t>
          </a:r>
          <a:r>
            <a:rPr lang="en-GB" sz="1200" b="0" kern="1200" dirty="0" err="1"/>
            <a:t>costul</a:t>
          </a:r>
          <a:r>
            <a:rPr lang="en-GB" sz="1200" b="0" kern="1200" dirty="0"/>
            <a:t> total, </a:t>
          </a:r>
          <a:r>
            <a:rPr lang="en-GB" sz="1200" b="0" kern="1200" dirty="0" err="1"/>
            <a:t>soluția</a:t>
          </a:r>
          <a:r>
            <a:rPr lang="en-GB" sz="1200" b="0" kern="1200" dirty="0"/>
            <a:t> de transport </a:t>
          </a:r>
          <a:r>
            <a:rPr lang="en-GB" sz="1200" b="0" kern="1200" dirty="0" err="1"/>
            <a:t>și</a:t>
          </a:r>
          <a:r>
            <a:rPr lang="en-GB" sz="1200" b="0" kern="1200" dirty="0"/>
            <a:t> sterile finale ale </a:t>
          </a:r>
          <a:r>
            <a:rPr lang="en-GB" sz="1200" b="0" kern="1200" dirty="0" err="1"/>
            <a:t>depozitelor</a:t>
          </a:r>
          <a:r>
            <a:rPr lang="en-GB" sz="1200" b="0" kern="1200" dirty="0"/>
            <a:t>.</a:t>
          </a:r>
          <a:endParaRPr lang="en-US" sz="1200" b="0" kern="1200" dirty="0"/>
        </a:p>
      </dsp:txBody>
      <dsp:txXfrm>
        <a:off x="2519415" y="2884453"/>
        <a:ext cx="1660258" cy="1660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EB035-7A14-2144-8859-4A574B2CB970}">
      <dsp:nvSpPr>
        <dsp:cNvPr id="0" name=""/>
        <dsp:cNvSpPr/>
      </dsp:nvSpPr>
      <dsp:spPr>
        <a:xfrm>
          <a:off x="0" y="0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</a:t>
          </a:r>
          <a:r>
            <a:rPr lang="en-US" sz="1700" kern="1200" dirty="0" err="1"/>
            <a:t>Creează</a:t>
          </a:r>
          <a:r>
            <a:rPr lang="en-US" sz="1700" kern="1200" dirty="0"/>
            <a:t> o </a:t>
          </a:r>
          <a:r>
            <a:rPr lang="en-US" sz="1700" kern="1200" dirty="0" err="1"/>
            <a:t>listă</a:t>
          </a:r>
          <a:r>
            <a:rPr lang="en-US" sz="1700" kern="1200" dirty="0"/>
            <a:t> de </a:t>
          </a:r>
          <a:r>
            <a:rPr lang="en-US" sz="1700" kern="1200" dirty="0" err="1"/>
            <a:t>fișiere</a:t>
          </a:r>
          <a:r>
            <a:rPr lang="en-US" sz="1700" kern="1200" dirty="0"/>
            <a:t> de </a:t>
          </a:r>
          <a:r>
            <a:rPr lang="en-US" sz="1700" kern="1200" dirty="0" err="1"/>
            <a:t>intrare</a:t>
          </a:r>
          <a:r>
            <a:rPr lang="en-US" sz="1700" kern="1200" dirty="0"/>
            <a:t> </a:t>
          </a:r>
          <a:r>
            <a:rPr lang="en-US" sz="1700" kern="1200" dirty="0" err="1"/>
            <a:t>organizate</a:t>
          </a:r>
          <a:r>
            <a:rPr lang="en-US" sz="1700" kern="1200" dirty="0"/>
            <a:t> pe </a:t>
          </a:r>
          <a:r>
            <a:rPr lang="en-US" sz="1700" kern="1200" dirty="0" err="1"/>
            <a:t>dimensiuni</a:t>
          </a:r>
          <a:r>
            <a:rPr lang="en-US" sz="1700" kern="1200" dirty="0"/>
            <a:t> (`small`, `medium`, `large`).</a:t>
          </a:r>
        </a:p>
      </dsp:txBody>
      <dsp:txXfrm>
        <a:off x="21452" y="21452"/>
        <a:ext cx="5249517" cy="689530"/>
      </dsp:txXfrm>
    </dsp:sp>
    <dsp:sp modelId="{79275F85-23DB-D84B-8351-73353F057436}">
      <dsp:nvSpPr>
        <dsp:cNvPr id="0" name=""/>
        <dsp:cNvSpPr/>
      </dsp:nvSpPr>
      <dsp:spPr>
        <a:xfrm>
          <a:off x="457428" y="834161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</a:t>
          </a:r>
          <a:r>
            <a:rPr lang="en-US" sz="1700" kern="1200" dirty="0" err="1"/>
            <a:t>Pentru</a:t>
          </a:r>
          <a:r>
            <a:rPr lang="en-US" sz="1700" kern="1200" dirty="0"/>
            <a:t> </a:t>
          </a:r>
          <a:r>
            <a:rPr lang="en-US" sz="1700" kern="1200" dirty="0" err="1"/>
            <a:t>fiecare</a:t>
          </a:r>
          <a:r>
            <a:rPr lang="en-US" sz="1700" kern="1200" dirty="0"/>
            <a:t> </a:t>
          </a:r>
          <a:r>
            <a:rPr lang="en-US" sz="1700" kern="1200" dirty="0" err="1"/>
            <a:t>fișier</a:t>
          </a:r>
          <a:r>
            <a:rPr lang="en-US" sz="1700" kern="1200" dirty="0"/>
            <a:t>:</a:t>
          </a:r>
        </a:p>
      </dsp:txBody>
      <dsp:txXfrm>
        <a:off x="478880" y="855613"/>
        <a:ext cx="5149150" cy="689530"/>
      </dsp:txXfrm>
    </dsp:sp>
    <dsp:sp modelId="{BEA26E32-595E-7745-8AD0-FBD30A4E0789}">
      <dsp:nvSpPr>
        <dsp:cNvPr id="0" name=""/>
        <dsp:cNvSpPr/>
      </dsp:nvSpPr>
      <dsp:spPr>
        <a:xfrm>
          <a:off x="914857" y="1668322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Se </a:t>
          </a:r>
          <a:r>
            <a:rPr lang="en-US" sz="1700" kern="1200" dirty="0" err="1"/>
            <a:t>citesc</a:t>
          </a:r>
          <a:r>
            <a:rPr lang="en-US" sz="1700" kern="1200" dirty="0"/>
            <a:t> </a:t>
          </a:r>
          <a:r>
            <a:rPr lang="en-US" sz="1700" kern="1200" dirty="0" err="1"/>
            <a:t>datele</a:t>
          </a:r>
          <a:r>
            <a:rPr lang="en-US" sz="1700" kern="1200" dirty="0"/>
            <a:t>.</a:t>
          </a:r>
        </a:p>
      </dsp:txBody>
      <dsp:txXfrm>
        <a:off x="936309" y="1689774"/>
        <a:ext cx="5149150" cy="689530"/>
      </dsp:txXfrm>
    </dsp:sp>
    <dsp:sp modelId="{DA6C2A48-DA75-6743-A0BE-602A4CE8BA69}">
      <dsp:nvSpPr>
        <dsp:cNvPr id="0" name=""/>
        <dsp:cNvSpPr/>
      </dsp:nvSpPr>
      <dsp:spPr>
        <a:xfrm>
          <a:off x="1372285" y="2502484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Se </a:t>
          </a:r>
          <a:r>
            <a:rPr lang="en-US" sz="1700" kern="1200" dirty="0" err="1"/>
            <a:t>calculează</a:t>
          </a:r>
          <a:r>
            <a:rPr lang="en-US" sz="1700" kern="1200" dirty="0"/>
            <a:t> </a:t>
          </a:r>
          <a:r>
            <a:rPr lang="en-US" sz="1700" kern="1200" dirty="0" err="1"/>
            <a:t>costul</a:t>
          </a:r>
          <a:r>
            <a:rPr lang="en-US" sz="1700" kern="1200" dirty="0"/>
            <a:t> total </a:t>
          </a:r>
          <a:r>
            <a:rPr lang="en-US" sz="1700" kern="1200" dirty="0" err="1"/>
            <a:t>folosind</a:t>
          </a:r>
          <a:r>
            <a:rPr lang="en-US" sz="1700" kern="1200" dirty="0"/>
            <a:t> </a:t>
          </a:r>
          <a:r>
            <a:rPr lang="en-US" sz="17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7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700" kern="1200" dirty="0"/>
            <a:t>.</a:t>
          </a:r>
        </a:p>
      </dsp:txBody>
      <dsp:txXfrm>
        <a:off x="1393737" y="2523936"/>
        <a:ext cx="5149150" cy="689530"/>
      </dsp:txXfrm>
    </dsp:sp>
    <dsp:sp modelId="{12A6F870-4CE7-C34F-A8AC-ED70EF9E80B5}">
      <dsp:nvSpPr>
        <dsp:cNvPr id="0" name=""/>
        <dsp:cNvSpPr/>
      </dsp:nvSpPr>
      <dsp:spPr>
        <a:xfrm>
          <a:off x="1829714" y="3336645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</a:t>
          </a:r>
          <a:r>
            <a:rPr lang="en-US" sz="1700" kern="1200" dirty="0" err="1"/>
            <a:t>Rezultatele</a:t>
          </a:r>
          <a:r>
            <a:rPr lang="en-US" sz="1700" kern="1200" dirty="0"/>
            <a:t> sunt </a:t>
          </a:r>
          <a:r>
            <a:rPr lang="en-US" sz="1700" kern="1200" dirty="0" err="1"/>
            <a:t>salvate</a:t>
          </a:r>
          <a:r>
            <a:rPr lang="en-US" sz="1700" kern="1200" dirty="0"/>
            <a:t> </a:t>
          </a:r>
          <a:r>
            <a:rPr lang="en-US" sz="1700" kern="1200" dirty="0" err="1"/>
            <a:t>într</a:t>
          </a:r>
          <a:r>
            <a:rPr lang="en-US" sz="1700" kern="1200" dirty="0"/>
            <a:t>-un </a:t>
          </a:r>
          <a:r>
            <a:rPr lang="en-US" sz="1700" kern="1200" dirty="0" err="1"/>
            <a:t>fișier</a:t>
          </a:r>
          <a:r>
            <a:rPr lang="en-US" sz="1700" kern="1200" dirty="0"/>
            <a:t> CSV.</a:t>
          </a:r>
        </a:p>
      </dsp:txBody>
      <dsp:txXfrm>
        <a:off x="1851166" y="3358097"/>
        <a:ext cx="5149150" cy="689530"/>
      </dsp:txXfrm>
    </dsp:sp>
    <dsp:sp modelId="{3FADFEED-2E82-5245-9E5B-5AC18C63DDED}">
      <dsp:nvSpPr>
        <dsp:cNvPr id="0" name=""/>
        <dsp:cNvSpPr/>
      </dsp:nvSpPr>
      <dsp:spPr>
        <a:xfrm>
          <a:off x="5649483" y="535084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56601" y="535084"/>
        <a:ext cx="261846" cy="358252"/>
      </dsp:txXfrm>
    </dsp:sp>
    <dsp:sp modelId="{90C1C28F-25AE-E84C-BDA4-FCCC12C24001}">
      <dsp:nvSpPr>
        <dsp:cNvPr id="0" name=""/>
        <dsp:cNvSpPr/>
      </dsp:nvSpPr>
      <dsp:spPr>
        <a:xfrm>
          <a:off x="6106911" y="1369245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14029" y="1369245"/>
        <a:ext cx="261846" cy="358252"/>
      </dsp:txXfrm>
    </dsp:sp>
    <dsp:sp modelId="{F99663AB-5B53-8B4A-8B4C-C56C4327C2DC}">
      <dsp:nvSpPr>
        <dsp:cNvPr id="0" name=""/>
        <dsp:cNvSpPr/>
      </dsp:nvSpPr>
      <dsp:spPr>
        <a:xfrm>
          <a:off x="6564340" y="2191199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671458" y="2191199"/>
        <a:ext cx="261846" cy="358252"/>
      </dsp:txXfrm>
    </dsp:sp>
    <dsp:sp modelId="{8D3A95AA-DBBE-A043-8AAD-ADF08C9F08CB}">
      <dsp:nvSpPr>
        <dsp:cNvPr id="0" name=""/>
        <dsp:cNvSpPr/>
      </dsp:nvSpPr>
      <dsp:spPr>
        <a:xfrm>
          <a:off x="7021769" y="3033499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128887" y="3033499"/>
        <a:ext cx="261846" cy="35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890FE-F779-1C48-9053-AA5A3279E113}" type="datetimeFigureOut">
              <a:rPr lang="en-RO" smtClean="0"/>
              <a:t>12.01.2025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BB4DC-5D67-0D43-BF90-999A312455C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066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BB4DC-5D67-0D43-BF90-999A312455C0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0479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06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247" y="2516452"/>
            <a:ext cx="7514897" cy="1825096"/>
          </a:xfrm>
        </p:spPr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455A64"/>
                </a:solidFill>
                <a:effectLst/>
                <a:latin typeface="Poppins" pitchFamily="2" charset="77"/>
              </a:rPr>
              <a:t>Problema</a:t>
            </a:r>
            <a: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  <a:t> </a:t>
            </a:r>
            <a:r>
              <a:rPr lang="en-GB" b="0" i="0" dirty="0" err="1">
                <a:solidFill>
                  <a:srgbClr val="455A64"/>
                </a:solidFill>
                <a:effectLst/>
                <a:latin typeface="Poppins" pitchFamily="2" charset="77"/>
              </a:rPr>
              <a:t>clasică</a:t>
            </a:r>
            <a: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  <a:t> de transport</a:t>
            </a:r>
            <a:b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</a:br>
            <a:r>
              <a:rPr lang="en-GB" dirty="0"/>
              <a:t>cost fix </a:t>
            </a:r>
            <a:r>
              <a:rPr lang="en-GB" dirty="0" err="1"/>
              <a:t>magazin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095" y="4341548"/>
            <a:ext cx="7315200" cy="685800"/>
          </a:xfrm>
        </p:spPr>
        <p:txBody>
          <a:bodyPr/>
          <a:lstStyle/>
          <a:p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Várdai Erwin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5E922-D10D-56B7-53BC-3455FCEF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764373"/>
            <a:ext cx="3093297" cy="1600200"/>
          </a:xfrm>
        </p:spPr>
        <p:txBody>
          <a:bodyPr anchor="b">
            <a:normAutofit/>
          </a:bodyPr>
          <a:lstStyle/>
          <a:p>
            <a:pPr algn="l"/>
            <a:r>
              <a:rPr lang="en-RO" sz="2800" dirty="0"/>
              <a:t>Rezultat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D9F855-75F2-ADDF-FC07-1389C16F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2364573"/>
            <a:ext cx="3239965" cy="44142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100" dirty="0" err="1"/>
              <a:t>Rezultatele</a:t>
            </a:r>
            <a:r>
              <a:rPr lang="en-GB" sz="1100" dirty="0"/>
              <a:t> </a:t>
            </a:r>
            <a:r>
              <a:rPr lang="en-GB" sz="1100" dirty="0" err="1"/>
              <a:t>obținute</a:t>
            </a:r>
            <a:r>
              <a:rPr lang="en-GB" sz="1100" dirty="0"/>
              <a:t> </a:t>
            </a:r>
            <a:r>
              <a:rPr lang="en-GB" sz="1100" dirty="0" err="1"/>
              <a:t>pentru</a:t>
            </a:r>
            <a:r>
              <a:rPr lang="en-GB" sz="1100" dirty="0"/>
              <a:t> </a:t>
            </a:r>
            <a:r>
              <a:rPr lang="en-GB" sz="1100" dirty="0" err="1"/>
              <a:t>fiecare</a:t>
            </a:r>
            <a:r>
              <a:rPr lang="en-GB" sz="1100" dirty="0"/>
              <a:t> </a:t>
            </a:r>
            <a:r>
              <a:rPr lang="en-GB" sz="1100" dirty="0" err="1"/>
              <a:t>instanță</a:t>
            </a:r>
            <a:r>
              <a:rPr lang="en-GB" sz="1100" dirty="0"/>
              <a:t> </a:t>
            </a:r>
            <a:r>
              <a:rPr lang="en-GB" sz="1100" dirty="0" err="1"/>
              <a:t>arată</a:t>
            </a:r>
            <a:r>
              <a:rPr lang="en-GB" sz="1100" dirty="0"/>
              <a:t> </a:t>
            </a:r>
            <a:r>
              <a:rPr lang="en-GB" sz="1100" dirty="0" err="1"/>
              <a:t>că</a:t>
            </a:r>
            <a:r>
              <a:rPr lang="en-GB" sz="1100" dirty="0"/>
              <a:t> pe </a:t>
            </a:r>
            <a:r>
              <a:rPr lang="en-GB" sz="1100" dirty="0" err="1"/>
              <a:t>măsură</a:t>
            </a:r>
            <a:r>
              <a:rPr lang="en-GB" sz="1100" dirty="0"/>
              <a:t> </a:t>
            </a:r>
            <a:r>
              <a:rPr lang="en-GB" sz="1100" dirty="0" err="1"/>
              <a:t>ce</a:t>
            </a:r>
            <a:r>
              <a:rPr lang="en-GB" sz="1100" dirty="0"/>
              <a:t> </a:t>
            </a:r>
            <a:r>
              <a:rPr lang="en-GB" sz="1100" dirty="0" err="1"/>
              <a:t>dimensiunea</a:t>
            </a:r>
            <a:r>
              <a:rPr lang="en-GB" sz="1100" dirty="0"/>
              <a:t> </a:t>
            </a:r>
            <a:r>
              <a:rPr lang="en-GB" sz="1100" dirty="0" err="1"/>
              <a:t>instanței</a:t>
            </a:r>
            <a:r>
              <a:rPr lang="en-GB" sz="1100" dirty="0"/>
              <a:t> </a:t>
            </a:r>
            <a:r>
              <a:rPr lang="en-GB" sz="1100" dirty="0" err="1"/>
              <a:t>crește</a:t>
            </a:r>
            <a:r>
              <a:rPr lang="en-GB" sz="1100" dirty="0"/>
              <a:t> (de la "small" la "medium" </a:t>
            </a:r>
            <a:r>
              <a:rPr lang="en-GB" sz="1100" dirty="0" err="1"/>
              <a:t>și</a:t>
            </a:r>
            <a:r>
              <a:rPr lang="en-GB" sz="1100" dirty="0"/>
              <a:t> </a:t>
            </a:r>
            <a:r>
              <a:rPr lang="en-GB" sz="1100" dirty="0" err="1"/>
              <a:t>apoi</a:t>
            </a:r>
            <a:r>
              <a:rPr lang="en-GB" sz="1100" dirty="0"/>
              <a:t> la "large"), </a:t>
            </a:r>
            <a:r>
              <a:rPr lang="en-GB" sz="1100" dirty="0" err="1"/>
              <a:t>costurile</a:t>
            </a:r>
            <a:r>
              <a:rPr lang="en-GB" sz="1100" dirty="0"/>
              <a:t> </a:t>
            </a:r>
            <a:r>
              <a:rPr lang="en-GB" sz="1100" dirty="0" err="1"/>
              <a:t>totale</a:t>
            </a:r>
            <a:r>
              <a:rPr lang="en-GB" sz="1100" dirty="0"/>
              <a:t> de transport </a:t>
            </a:r>
            <a:r>
              <a:rPr lang="en-GB" sz="1100" dirty="0" err="1"/>
              <a:t>cresc</a:t>
            </a:r>
            <a:r>
              <a:rPr lang="en-GB" sz="1100" dirty="0"/>
              <a:t> </a:t>
            </a:r>
            <a:r>
              <a:rPr lang="en-GB" sz="1100" dirty="0" err="1"/>
              <a:t>semnificativ</a:t>
            </a:r>
            <a:r>
              <a:rPr lang="en-GB" sz="1100" dirty="0"/>
              <a:t>. </a:t>
            </a:r>
            <a:r>
              <a:rPr lang="en-GB" sz="1100" dirty="0" err="1"/>
              <a:t>Instanțele</a:t>
            </a:r>
            <a:r>
              <a:rPr lang="en-GB" sz="1100" dirty="0"/>
              <a:t> </a:t>
            </a:r>
            <a:r>
              <a:rPr lang="en-GB" sz="1100" dirty="0" err="1"/>
              <a:t>mici</a:t>
            </a:r>
            <a:r>
              <a:rPr lang="en-GB" sz="1100" dirty="0"/>
              <a:t> (small) au </a:t>
            </a:r>
            <a:r>
              <a:rPr lang="en-GB" sz="1100" dirty="0" err="1"/>
              <a:t>costuri</a:t>
            </a:r>
            <a:r>
              <a:rPr lang="en-GB" sz="1100" dirty="0"/>
              <a:t> </a:t>
            </a:r>
            <a:r>
              <a:rPr lang="en-GB" sz="1100" dirty="0" err="1"/>
              <a:t>totale</a:t>
            </a:r>
            <a:r>
              <a:rPr lang="en-GB" sz="1100" dirty="0"/>
              <a:t> </a:t>
            </a:r>
            <a:r>
              <a:rPr lang="en-GB" sz="1100" dirty="0" err="1"/>
              <a:t>între</a:t>
            </a:r>
            <a:r>
              <a:rPr lang="en-GB" sz="1100" dirty="0"/>
              <a:t> 3033 </a:t>
            </a:r>
            <a:r>
              <a:rPr lang="en-GB" sz="1100" dirty="0" err="1"/>
              <a:t>și</a:t>
            </a:r>
            <a:r>
              <a:rPr lang="en-GB" sz="1100" dirty="0"/>
              <a:t> 18230, </a:t>
            </a:r>
            <a:r>
              <a:rPr lang="en-GB" sz="1100" dirty="0" err="1"/>
              <a:t>instanțele</a:t>
            </a:r>
            <a:r>
              <a:rPr lang="en-GB" sz="1100" dirty="0"/>
              <a:t> </a:t>
            </a:r>
            <a:r>
              <a:rPr lang="en-GB" sz="1100" dirty="0" err="1"/>
              <a:t>medii</a:t>
            </a:r>
            <a:r>
              <a:rPr lang="en-GB" sz="1100" dirty="0"/>
              <a:t> (medium) au </a:t>
            </a:r>
            <a:r>
              <a:rPr lang="en-GB" sz="1100" dirty="0" err="1"/>
              <a:t>costuri</a:t>
            </a:r>
            <a:r>
              <a:rPr lang="en-GB" sz="1100" dirty="0"/>
              <a:t> </a:t>
            </a:r>
            <a:r>
              <a:rPr lang="en-GB" sz="1100" dirty="0" err="1"/>
              <a:t>între</a:t>
            </a:r>
            <a:r>
              <a:rPr lang="en-GB" sz="1100" dirty="0"/>
              <a:t> 37713 </a:t>
            </a:r>
            <a:r>
              <a:rPr lang="en-GB" sz="1100" dirty="0" err="1"/>
              <a:t>și</a:t>
            </a:r>
            <a:r>
              <a:rPr lang="en-GB" sz="1100" dirty="0"/>
              <a:t> 61278, </a:t>
            </a:r>
            <a:r>
              <a:rPr lang="en-GB" sz="1100" dirty="0" err="1"/>
              <a:t>iar</a:t>
            </a:r>
            <a:r>
              <a:rPr lang="en-GB" sz="1100" dirty="0"/>
              <a:t> </a:t>
            </a:r>
            <a:r>
              <a:rPr lang="en-GB" sz="1100" dirty="0" err="1"/>
              <a:t>instanțele</a:t>
            </a:r>
            <a:r>
              <a:rPr lang="en-GB" sz="1100" dirty="0"/>
              <a:t> </a:t>
            </a:r>
            <a:r>
              <a:rPr lang="en-GB" sz="1100" dirty="0" err="1"/>
              <a:t>mari</a:t>
            </a:r>
            <a:r>
              <a:rPr lang="en-GB" sz="1100" dirty="0"/>
              <a:t> (large) au </a:t>
            </a:r>
            <a:r>
              <a:rPr lang="en-GB" sz="1100" dirty="0" err="1"/>
              <a:t>costuri</a:t>
            </a:r>
            <a:r>
              <a:rPr lang="en-GB" sz="1100" dirty="0"/>
              <a:t> </a:t>
            </a:r>
            <a:r>
              <a:rPr lang="en-GB" sz="1100" dirty="0" err="1"/>
              <a:t>între</a:t>
            </a:r>
            <a:r>
              <a:rPr lang="en-GB" sz="1100" dirty="0"/>
              <a:t> 137281 </a:t>
            </a:r>
            <a:r>
              <a:rPr lang="en-GB" sz="1100" dirty="0" err="1"/>
              <a:t>și</a:t>
            </a:r>
            <a:r>
              <a:rPr lang="en-GB" sz="1100" dirty="0"/>
              <a:t> 195310.</a:t>
            </a:r>
          </a:p>
          <a:p>
            <a:pPr>
              <a:lnSpc>
                <a:spcPct val="150000"/>
              </a:lnSpc>
            </a:pPr>
            <a:r>
              <a:rPr lang="en-GB" sz="1100" dirty="0" err="1"/>
              <a:t>Aceasta</a:t>
            </a:r>
            <a:r>
              <a:rPr lang="en-GB" sz="1100" dirty="0"/>
              <a:t> </a:t>
            </a:r>
            <a:r>
              <a:rPr lang="en-GB" sz="1100" dirty="0" err="1"/>
              <a:t>sugerează</a:t>
            </a:r>
            <a:r>
              <a:rPr lang="en-GB" sz="1100" dirty="0"/>
              <a:t> </a:t>
            </a:r>
            <a:r>
              <a:rPr lang="en-GB" sz="1100" dirty="0" err="1"/>
              <a:t>că</a:t>
            </a:r>
            <a:r>
              <a:rPr lang="en-GB" sz="1100" dirty="0"/>
              <a:t>, pe </a:t>
            </a:r>
            <a:r>
              <a:rPr lang="en-GB" sz="1100" dirty="0" err="1"/>
              <a:t>măsură</a:t>
            </a:r>
            <a:r>
              <a:rPr lang="en-GB" sz="1100" dirty="0"/>
              <a:t> </a:t>
            </a:r>
            <a:r>
              <a:rPr lang="en-GB" sz="1100" dirty="0" err="1"/>
              <a:t>ce</a:t>
            </a:r>
            <a:r>
              <a:rPr lang="en-GB" sz="1100" dirty="0"/>
              <a:t> </a:t>
            </a:r>
            <a:r>
              <a:rPr lang="en-GB" sz="1100" dirty="0" err="1"/>
              <a:t>numărul</a:t>
            </a:r>
            <a:r>
              <a:rPr lang="en-GB" sz="1100" dirty="0"/>
              <a:t> de </a:t>
            </a:r>
            <a:r>
              <a:rPr lang="en-GB" sz="1100" dirty="0" err="1"/>
              <a:t>depozite</a:t>
            </a:r>
            <a:r>
              <a:rPr lang="en-GB" sz="1100" dirty="0"/>
              <a:t> </a:t>
            </a:r>
            <a:r>
              <a:rPr lang="en-GB" sz="1100" dirty="0" err="1"/>
              <a:t>și</a:t>
            </a:r>
            <a:r>
              <a:rPr lang="en-GB" sz="1100" dirty="0"/>
              <a:t> magazine </a:t>
            </a:r>
            <a:r>
              <a:rPr lang="en-GB" sz="1100" dirty="0" err="1"/>
              <a:t>crește</a:t>
            </a:r>
            <a:r>
              <a:rPr lang="en-GB" sz="1100" dirty="0"/>
              <a:t>, precum </a:t>
            </a:r>
            <a:r>
              <a:rPr lang="en-GB" sz="1100" dirty="0" err="1"/>
              <a:t>și</a:t>
            </a:r>
            <a:r>
              <a:rPr lang="en-GB" sz="1100" dirty="0"/>
              <a:t> </a:t>
            </a:r>
            <a:r>
              <a:rPr lang="en-GB" sz="1100" dirty="0" err="1"/>
              <a:t>cerințele</a:t>
            </a:r>
            <a:r>
              <a:rPr lang="en-GB" sz="1100" dirty="0"/>
              <a:t> </a:t>
            </a:r>
            <a:r>
              <a:rPr lang="en-GB" sz="1100" dirty="0" err="1"/>
              <a:t>și</a:t>
            </a:r>
            <a:r>
              <a:rPr lang="en-GB" sz="1100" dirty="0"/>
              <a:t> </a:t>
            </a:r>
            <a:r>
              <a:rPr lang="en-GB" sz="1100" dirty="0" err="1"/>
              <a:t>capacitățile</a:t>
            </a:r>
            <a:r>
              <a:rPr lang="en-GB" sz="1100" dirty="0"/>
              <a:t>, </a:t>
            </a:r>
            <a:r>
              <a:rPr lang="en-GB" sz="1100" dirty="0" err="1"/>
              <a:t>soluțiile</a:t>
            </a:r>
            <a:r>
              <a:rPr lang="en-GB" sz="1100" dirty="0"/>
              <a:t> de transport </a:t>
            </a:r>
            <a:r>
              <a:rPr lang="en-GB" sz="1100" dirty="0" err="1"/>
              <a:t>devin</a:t>
            </a:r>
            <a:r>
              <a:rPr lang="en-GB" sz="1100" dirty="0"/>
              <a:t> </a:t>
            </a:r>
            <a:r>
              <a:rPr lang="en-GB" sz="1100" dirty="0" err="1"/>
              <a:t>mai</a:t>
            </a:r>
            <a:r>
              <a:rPr lang="en-GB" sz="1100" dirty="0"/>
              <a:t> </a:t>
            </a:r>
            <a:r>
              <a:rPr lang="en-GB" sz="1100" dirty="0" err="1"/>
              <a:t>complexe</a:t>
            </a:r>
            <a:r>
              <a:rPr lang="en-GB" sz="1100" dirty="0"/>
              <a:t> </a:t>
            </a:r>
            <a:r>
              <a:rPr lang="en-GB" sz="1100" dirty="0" err="1"/>
              <a:t>și</a:t>
            </a:r>
            <a:r>
              <a:rPr lang="en-GB" sz="1100" dirty="0"/>
              <a:t> </a:t>
            </a:r>
            <a:r>
              <a:rPr lang="en-GB" sz="1100" dirty="0" err="1"/>
              <a:t>mai</a:t>
            </a:r>
            <a:r>
              <a:rPr lang="en-GB" sz="1100" dirty="0"/>
              <a:t> </a:t>
            </a:r>
            <a:r>
              <a:rPr lang="en-GB" sz="1100" dirty="0" err="1"/>
              <a:t>costisitoare</a:t>
            </a:r>
            <a:r>
              <a:rPr lang="en-GB" sz="1100" dirty="0"/>
              <a:t>. </a:t>
            </a:r>
            <a:r>
              <a:rPr lang="en-GB" sz="1100" dirty="0" err="1"/>
              <a:t>În</a:t>
            </a:r>
            <a:r>
              <a:rPr lang="en-GB" sz="1100" dirty="0"/>
              <a:t> plus, </a:t>
            </a:r>
            <a:r>
              <a:rPr lang="en-GB" sz="1100" dirty="0" err="1"/>
              <a:t>costurile</a:t>
            </a:r>
            <a:r>
              <a:rPr lang="en-GB" sz="1100" dirty="0"/>
              <a:t> </a:t>
            </a:r>
            <a:r>
              <a:rPr lang="en-GB" sz="1100" dirty="0" err="1"/>
              <a:t>variază</a:t>
            </a:r>
            <a:r>
              <a:rPr lang="en-GB" sz="1100" dirty="0"/>
              <a:t> </a:t>
            </a:r>
            <a:r>
              <a:rPr lang="en-GB" sz="1100" dirty="0" err="1"/>
              <a:t>semnificativ</a:t>
            </a:r>
            <a:r>
              <a:rPr lang="en-GB" sz="1100" dirty="0"/>
              <a:t> </a:t>
            </a:r>
            <a:r>
              <a:rPr lang="en-GB" sz="1100" dirty="0" err="1"/>
              <a:t>între</a:t>
            </a:r>
            <a:r>
              <a:rPr lang="en-GB" sz="1100" dirty="0"/>
              <a:t> </a:t>
            </a:r>
            <a:r>
              <a:rPr lang="en-GB" sz="1100" dirty="0" err="1"/>
              <a:t>instanțele</a:t>
            </a:r>
            <a:r>
              <a:rPr lang="en-GB" sz="1100" dirty="0"/>
              <a:t> din </a:t>
            </a:r>
            <a:r>
              <a:rPr lang="en-GB" sz="1100" dirty="0" err="1"/>
              <a:t>aceleași</a:t>
            </a:r>
            <a:r>
              <a:rPr lang="en-GB" sz="1100" dirty="0"/>
              <a:t> </a:t>
            </a:r>
            <a:r>
              <a:rPr lang="en-GB" sz="1100" dirty="0" err="1"/>
              <a:t>categorii</a:t>
            </a:r>
            <a:r>
              <a:rPr lang="en-GB" sz="1100" dirty="0"/>
              <a:t> (de </a:t>
            </a:r>
            <a:r>
              <a:rPr lang="en-GB" sz="1100" dirty="0" err="1"/>
              <a:t>exemplu</a:t>
            </a:r>
            <a:r>
              <a:rPr lang="en-GB" sz="1100" dirty="0"/>
              <a:t>, "small_instance_21" are un cost </a:t>
            </a:r>
            <a:r>
              <a:rPr lang="en-GB" sz="1100" dirty="0" err="1"/>
              <a:t>mult</a:t>
            </a:r>
            <a:r>
              <a:rPr lang="en-GB" sz="1100" dirty="0"/>
              <a:t> </a:t>
            </a:r>
            <a:r>
              <a:rPr lang="en-GB" sz="1100" dirty="0" err="1"/>
              <a:t>mai</a:t>
            </a:r>
            <a:r>
              <a:rPr lang="en-GB" sz="1100" dirty="0"/>
              <a:t> mare </a:t>
            </a:r>
            <a:r>
              <a:rPr lang="en-GB" sz="1100" dirty="0" err="1"/>
              <a:t>decât</a:t>
            </a:r>
            <a:r>
              <a:rPr lang="en-GB" sz="1100" dirty="0"/>
              <a:t> </a:t>
            </a:r>
            <a:r>
              <a:rPr lang="en-GB" sz="1100" dirty="0" err="1"/>
              <a:t>alte</a:t>
            </a:r>
            <a:r>
              <a:rPr lang="en-GB" sz="1100" dirty="0"/>
              <a:t> </a:t>
            </a:r>
            <a:r>
              <a:rPr lang="en-GB" sz="1100" dirty="0" err="1"/>
              <a:t>instanțe</a:t>
            </a:r>
            <a:r>
              <a:rPr lang="en-GB" sz="1100" dirty="0"/>
              <a:t> </a:t>
            </a:r>
            <a:r>
              <a:rPr lang="en-GB" sz="1100" dirty="0" err="1"/>
              <a:t>mici</a:t>
            </a:r>
            <a:r>
              <a:rPr lang="en-GB" sz="1100" dirty="0"/>
              <a:t>), </a:t>
            </a:r>
            <a:r>
              <a:rPr lang="en-GB" sz="1100" dirty="0" err="1"/>
              <a:t>ceea</a:t>
            </a:r>
            <a:r>
              <a:rPr lang="en-GB" sz="1100" dirty="0"/>
              <a:t> </a:t>
            </a:r>
            <a:r>
              <a:rPr lang="en-GB" sz="1100" dirty="0" err="1"/>
              <a:t>ce</a:t>
            </a:r>
            <a:r>
              <a:rPr lang="en-GB" sz="1100" dirty="0"/>
              <a:t> </a:t>
            </a:r>
            <a:r>
              <a:rPr lang="en-GB" sz="1100" dirty="0" err="1"/>
              <a:t>poate</a:t>
            </a:r>
            <a:r>
              <a:rPr lang="en-GB" sz="1100" dirty="0"/>
              <a:t> indica o </a:t>
            </a:r>
            <a:r>
              <a:rPr lang="en-GB" sz="1100" dirty="0" err="1"/>
              <a:t>diversitate</a:t>
            </a:r>
            <a:r>
              <a:rPr lang="en-GB" sz="1100" dirty="0"/>
              <a:t> a </a:t>
            </a:r>
            <a:r>
              <a:rPr lang="en-GB" sz="1100" dirty="0" err="1"/>
              <a:t>configurațiilor</a:t>
            </a:r>
            <a:r>
              <a:rPr lang="en-GB" sz="1100" dirty="0"/>
              <a:t> de transport care </a:t>
            </a:r>
            <a:r>
              <a:rPr lang="en-GB" sz="1100" dirty="0" err="1"/>
              <a:t>influențează</a:t>
            </a:r>
            <a:r>
              <a:rPr lang="en-GB" sz="1100" dirty="0"/>
              <a:t> </a:t>
            </a:r>
            <a:r>
              <a:rPr lang="en-GB" sz="1100" dirty="0" err="1"/>
              <a:t>costurile</a:t>
            </a:r>
            <a:r>
              <a:rPr lang="en-GB" sz="11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690E1A-FB14-9B33-8D6C-4BC6B1BA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741" r="2" b="30286"/>
          <a:stretch/>
        </p:blipFill>
        <p:spPr>
          <a:xfrm>
            <a:off x="4012205" y="746125"/>
            <a:ext cx="2485838" cy="3358380"/>
          </a:xfrm>
          <a:prstGeom prst="rect">
            <a:avLst/>
          </a:prstGeom>
        </p:spPr>
      </p:pic>
      <p:sp>
        <p:nvSpPr>
          <p:cNvPr id="16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8112" y="1002026"/>
            <a:ext cx="1731913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4681380" y="4259603"/>
            <a:ext cx="1812939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265F6F4-D89D-AF0A-D642-6BA217E9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110" r="3" b="12044"/>
          <a:stretch/>
        </p:blipFill>
        <p:spPr>
          <a:xfrm>
            <a:off x="6608112" y="2822889"/>
            <a:ext cx="2021538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5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965201"/>
            <a:ext cx="5434873" cy="4923448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Codul</a:t>
            </a:r>
            <a:r>
              <a:rPr lang="en-GB" sz="2400" dirty="0"/>
              <a:t> </a:t>
            </a:r>
            <a:r>
              <a:rPr lang="en-GB" sz="2400" dirty="0" err="1"/>
              <a:t>prezentat</a:t>
            </a:r>
            <a:r>
              <a:rPr lang="en-GB" sz="2400" dirty="0"/>
              <a:t> </a:t>
            </a:r>
            <a:r>
              <a:rPr lang="en-GB" sz="2400" dirty="0" err="1"/>
              <a:t>demonstrează</a:t>
            </a:r>
            <a:r>
              <a:rPr lang="en-GB" sz="2400" dirty="0"/>
              <a:t> o </a:t>
            </a:r>
            <a:r>
              <a:rPr lang="en-GB" sz="2400" dirty="0" err="1"/>
              <a:t>implementare</a:t>
            </a:r>
            <a:r>
              <a:rPr lang="en-GB" sz="2400" dirty="0"/>
              <a:t> </a:t>
            </a:r>
            <a:r>
              <a:rPr lang="en-GB" sz="2400" dirty="0" err="1"/>
              <a:t>practică</a:t>
            </a:r>
            <a:r>
              <a:rPr lang="en-GB" sz="2400" dirty="0"/>
              <a:t> a </a:t>
            </a:r>
            <a:r>
              <a:rPr lang="en-GB" sz="2400" dirty="0" err="1"/>
              <a:t>procesării</a:t>
            </a:r>
            <a:r>
              <a:rPr lang="en-GB" sz="2400" dirty="0"/>
              <a:t> </a:t>
            </a:r>
            <a:r>
              <a:rPr lang="en-GB" sz="2400" dirty="0" err="1"/>
              <a:t>fișierelor</a:t>
            </a:r>
            <a:r>
              <a:rPr lang="en-GB" sz="2400" dirty="0"/>
              <a:t> de </a:t>
            </a:r>
            <a:r>
              <a:rPr lang="en-GB" sz="2400" dirty="0" err="1"/>
              <a:t>intrare</a:t>
            </a:r>
            <a:r>
              <a:rPr lang="en-GB" sz="2400" dirty="0"/>
              <a:t>, </a:t>
            </a:r>
            <a:r>
              <a:rPr lang="en-GB" sz="2400" dirty="0" err="1"/>
              <a:t>citind</a:t>
            </a:r>
            <a:r>
              <a:rPr lang="en-GB" sz="2400" dirty="0"/>
              <a:t> </a:t>
            </a:r>
            <a:r>
              <a:rPr lang="en-GB" sz="2400" dirty="0" err="1"/>
              <a:t>datele</a:t>
            </a:r>
            <a:r>
              <a:rPr lang="en-GB" sz="2400" dirty="0"/>
              <a:t> din </a:t>
            </a:r>
            <a:r>
              <a:rPr lang="en-GB" sz="2400" dirty="0" err="1"/>
              <a:t>fișierele</a:t>
            </a:r>
            <a:r>
              <a:rPr lang="en-GB" sz="2400" dirty="0"/>
              <a:t> </a:t>
            </a:r>
            <a:r>
              <a:rPr lang="en-GB" sz="2400" dirty="0" err="1"/>
              <a:t>specificate</a:t>
            </a:r>
            <a:r>
              <a:rPr lang="en-GB" sz="2400" dirty="0"/>
              <a:t>, </a:t>
            </a:r>
            <a:r>
              <a:rPr lang="en-GB" sz="2400" dirty="0" err="1"/>
              <a:t>aplicând</a:t>
            </a:r>
            <a:r>
              <a:rPr lang="en-GB" sz="2400" dirty="0"/>
              <a:t> </a:t>
            </a:r>
            <a:r>
              <a:rPr lang="en-GB" sz="2400" dirty="0" err="1"/>
              <a:t>algoritmul</a:t>
            </a:r>
            <a:r>
              <a:rPr lang="en-GB" sz="2400" dirty="0"/>
              <a:t> de transport </a:t>
            </a:r>
            <a:r>
              <a:rPr lang="en-GB" sz="2400" dirty="0" err="1"/>
              <a:t>pentru</a:t>
            </a:r>
            <a:r>
              <a:rPr lang="en-GB" sz="2400" dirty="0"/>
              <a:t> a </a:t>
            </a:r>
            <a:r>
              <a:rPr lang="en-GB" sz="2400" dirty="0" err="1"/>
              <a:t>calcula</a:t>
            </a:r>
            <a:r>
              <a:rPr lang="en-GB" sz="2400" dirty="0"/>
              <a:t> </a:t>
            </a:r>
            <a:r>
              <a:rPr lang="en-GB" sz="2400" dirty="0" err="1"/>
              <a:t>costul</a:t>
            </a:r>
            <a:r>
              <a:rPr lang="en-GB" sz="2400" dirty="0"/>
              <a:t> total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salvând</a:t>
            </a:r>
            <a:r>
              <a:rPr lang="en-GB" sz="2400" dirty="0"/>
              <a:t> </a:t>
            </a:r>
            <a:r>
              <a:rPr lang="en-GB" sz="2400" dirty="0" err="1"/>
              <a:t>rezultatele</a:t>
            </a:r>
            <a:r>
              <a:rPr lang="en-GB" sz="2400" dirty="0"/>
              <a:t> </a:t>
            </a:r>
            <a:r>
              <a:rPr lang="en-GB" sz="2400" dirty="0" err="1"/>
              <a:t>într</a:t>
            </a:r>
            <a:r>
              <a:rPr lang="en-GB" sz="2400" dirty="0"/>
              <a:t>-un </a:t>
            </a:r>
            <a:r>
              <a:rPr lang="en-GB" sz="2400" dirty="0" err="1"/>
              <a:t>fișier</a:t>
            </a:r>
            <a:r>
              <a:rPr lang="en-GB" sz="2400" dirty="0"/>
              <a:t> CSV. </a:t>
            </a:r>
            <a:r>
              <a:rPr lang="en-GB" sz="2400" dirty="0" err="1"/>
              <a:t>Acesta</a:t>
            </a:r>
            <a:r>
              <a:rPr lang="en-GB" sz="2400" dirty="0"/>
              <a:t> </a:t>
            </a:r>
            <a:r>
              <a:rPr lang="en-GB" sz="2400" dirty="0" err="1"/>
              <a:t>optimizează</a:t>
            </a:r>
            <a:r>
              <a:rPr lang="en-GB" sz="2400" dirty="0"/>
              <a:t> </a:t>
            </a:r>
            <a:r>
              <a:rPr lang="en-GB" sz="2400" dirty="0" err="1"/>
              <a:t>fluxul</a:t>
            </a:r>
            <a:r>
              <a:rPr lang="en-GB" sz="2400" dirty="0"/>
              <a:t> de date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calculează</a:t>
            </a:r>
            <a:r>
              <a:rPr lang="en-GB" sz="2400" dirty="0"/>
              <a:t> </a:t>
            </a:r>
            <a:r>
              <a:rPr lang="en-GB" sz="2400" dirty="0" err="1"/>
              <a:t>costurile</a:t>
            </a:r>
            <a:r>
              <a:rPr lang="en-GB" sz="2400" dirty="0"/>
              <a:t> </a:t>
            </a:r>
            <a:r>
              <a:rPr lang="en-GB" sz="2400" dirty="0" err="1"/>
              <a:t>într</a:t>
            </a:r>
            <a:r>
              <a:rPr lang="en-GB" sz="2400" dirty="0"/>
              <a:t>-un mod </a:t>
            </a:r>
            <a:r>
              <a:rPr lang="en-GB" sz="2400" dirty="0" err="1"/>
              <a:t>eficient</a:t>
            </a:r>
            <a:r>
              <a:rPr lang="en-GB" sz="2400" dirty="0"/>
              <a:t>, </a:t>
            </a:r>
            <a:r>
              <a:rPr lang="en-GB" sz="2400" dirty="0" err="1"/>
              <a:t>generând</a:t>
            </a:r>
            <a:r>
              <a:rPr lang="en-GB" sz="2400" dirty="0"/>
              <a:t> un </a:t>
            </a:r>
            <a:r>
              <a:rPr lang="en-GB" sz="2400" dirty="0" err="1"/>
              <a:t>raport</a:t>
            </a:r>
            <a:r>
              <a:rPr lang="en-GB" sz="2400" dirty="0"/>
              <a:t> cu </a:t>
            </a:r>
            <a:r>
              <a:rPr lang="en-GB" sz="2400" dirty="0" err="1"/>
              <a:t>costurile</a:t>
            </a:r>
            <a:r>
              <a:rPr lang="en-GB" sz="2400" dirty="0"/>
              <a:t> </a:t>
            </a:r>
            <a:r>
              <a:rPr lang="en-GB" sz="2400" dirty="0" err="1"/>
              <a:t>totale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</a:t>
            </a:r>
            <a:r>
              <a:rPr lang="en-GB" sz="2400" dirty="0" err="1"/>
              <a:t>fiecare</a:t>
            </a:r>
            <a:r>
              <a:rPr lang="en-GB" sz="2400" dirty="0"/>
              <a:t> </a:t>
            </a:r>
            <a:r>
              <a:rPr lang="en-GB" sz="2400" dirty="0" err="1"/>
              <a:t>instanță</a:t>
            </a:r>
            <a:r>
              <a:rPr lang="en-GB" sz="2400" dirty="0"/>
              <a:t> de </a:t>
            </a:r>
            <a:r>
              <a:rPr lang="en-GB" sz="2400" dirty="0" err="1"/>
              <a:t>problemă</a:t>
            </a:r>
            <a:r>
              <a:rPr lang="en-GB" sz="2400" dirty="0"/>
              <a:t> </a:t>
            </a:r>
            <a:r>
              <a:rPr lang="en-GB" sz="2400" dirty="0" err="1"/>
              <a:t>procesată</a:t>
            </a:r>
            <a:r>
              <a:rPr lang="en-GB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591" y="1"/>
            <a:ext cx="34884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4783931" y="2497935"/>
            <a:ext cx="6857999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23" y="1327169"/>
            <a:ext cx="2735009" cy="4199513"/>
          </a:xfrm>
        </p:spPr>
        <p:txBody>
          <a:bodyPr>
            <a:normAutofit/>
          </a:bodyPr>
          <a:lstStyle/>
          <a:p>
            <a:pPr algn="l"/>
            <a:r>
              <a:rPr lang="en-GB" sz="3400">
                <a:solidFill>
                  <a:srgbClr val="FFFFFF"/>
                </a:solidFill>
              </a:rPr>
              <a:t>Concluzie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Structura Codului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3C197-66E4-07B7-AAF8-97A378C15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882020"/>
              </p:ext>
            </p:extLst>
          </p:nvPr>
        </p:nvGraphicFramePr>
        <p:xfrm>
          <a:off x="314982" y="1780479"/>
          <a:ext cx="8514036" cy="3907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GB" sz="3700" dirty="0" err="1"/>
              <a:t>Func</a:t>
            </a:r>
            <a:r>
              <a:rPr lang="en-GB" sz="4400" dirty="0" err="1"/>
              <a:t>ț</a:t>
            </a:r>
            <a:r>
              <a:rPr lang="en-GB" sz="3700" dirty="0" err="1"/>
              <a:t>ia</a:t>
            </a:r>
            <a:r>
              <a:rPr lang="en-GB" sz="3700" dirty="0"/>
              <a:t> </a:t>
            </a:r>
            <a:r>
              <a:rPr lang="en-GB" sz="37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3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700" dirty="0"/>
              <a:t> </a:t>
            </a:r>
            <a:br>
              <a:rPr lang="en-GB" sz="3700" dirty="0"/>
            </a:br>
            <a:r>
              <a:rPr lang="en-GB" sz="3700" dirty="0"/>
              <a:t>- </a:t>
            </a:r>
            <a:r>
              <a:rPr lang="en-GB" sz="3700" dirty="0" err="1"/>
              <a:t>Detalii</a:t>
            </a:r>
            <a:r>
              <a:rPr lang="en-GB" sz="3700" dirty="0"/>
              <a:t> de </a:t>
            </a:r>
            <a:r>
              <a:rPr lang="en-GB" sz="3700" dirty="0" err="1"/>
              <a:t>Implementare</a:t>
            </a:r>
            <a:endParaRPr lang="en-GB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ECEF3-30B4-20D1-3A6C-4347BB79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388853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163"/>
            <a:ext cx="3279228" cy="5148371"/>
          </a:xfrm>
        </p:spPr>
        <p:txBody>
          <a:bodyPr>
            <a:normAutofit/>
          </a:bodyPr>
          <a:lstStyle/>
          <a:p>
            <a:pPr algn="ctr"/>
            <a:r>
              <a:rPr lang="en-GB" sz="2400" dirty="0" err="1"/>
              <a:t>Func</a:t>
            </a:r>
            <a:r>
              <a:rPr lang="en-GB" sz="2800" dirty="0" err="1"/>
              <a:t>ț</a:t>
            </a:r>
            <a:r>
              <a:rPr lang="en-GB" sz="2400" dirty="0" err="1"/>
              <a:t>ia</a:t>
            </a:r>
            <a:r>
              <a:rPr lang="en-GB" sz="2400" dirty="0"/>
              <a:t> </a:t>
            </a:r>
            <a:r>
              <a:rPr lang="en-GB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+mn-lt"/>
                <a:cs typeface="Courier New" panose="02070309020205020404" pitchFamily="49" charset="0"/>
              </a:rPr>
              <a:t>- </a:t>
            </a:r>
            <a:r>
              <a:rPr lang="en-GB" sz="2400" dirty="0" err="1">
                <a:latin typeface="+mn-lt"/>
                <a:cs typeface="Courier New" panose="02070309020205020404" pitchFamily="49" charset="0"/>
              </a:rPr>
              <a:t>parametri</a:t>
            </a:r>
            <a:endParaRPr lang="en-GB" sz="2400" dirty="0">
              <a:latin typeface="+mn-l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EA9D02-2CC0-1E6D-07B9-1DA00DA9A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8670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4FF-C0A6-F15A-5264-B220E1A5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RO" dirty="0"/>
              <a:t>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5820-4B43-8DF1-60D9-ACF51029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2194560"/>
            <a:ext cx="5368413" cy="4024125"/>
          </a:xfrm>
        </p:spPr>
        <p:txBody>
          <a:bodyPr>
            <a:normAutofit lnSpcReduction="10000"/>
          </a:bodyPr>
          <a:lstStyle/>
          <a:p>
            <a:r>
              <a:rPr lang="en-GB" sz="2400" dirty="0" err="1"/>
              <a:t>Funcția</a:t>
            </a:r>
            <a:r>
              <a:rPr lang="en-GB" sz="2400" dirty="0"/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cale_fisier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/>
              <a:t>citește</a:t>
            </a:r>
            <a:r>
              <a:rPr lang="en-GB" sz="2400" dirty="0"/>
              <a:t> un </a:t>
            </a:r>
            <a:r>
              <a:rPr lang="en-GB" sz="2400" dirty="0" err="1"/>
              <a:t>fișier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conține</a:t>
            </a:r>
            <a:r>
              <a:rPr lang="en-GB" sz="2400" dirty="0"/>
              <a:t> date </a:t>
            </a:r>
            <a:r>
              <a:rPr lang="en-GB" sz="2400" dirty="0" err="1"/>
              <a:t>despre</a:t>
            </a:r>
            <a:r>
              <a:rPr lang="en-GB" sz="2400" dirty="0"/>
              <a:t> </a:t>
            </a:r>
            <a:r>
              <a:rPr lang="en-GB" sz="2400" dirty="0" err="1"/>
              <a:t>depozite</a:t>
            </a:r>
            <a:r>
              <a:rPr lang="en-GB" sz="2400" dirty="0"/>
              <a:t>, magazine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costuri</a:t>
            </a:r>
            <a:r>
              <a:rPr lang="en-GB" sz="2400" dirty="0"/>
              <a:t>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 err="1"/>
              <a:t>Extrage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stochează</a:t>
            </a:r>
            <a:r>
              <a:rPr lang="en-GB" sz="2400" dirty="0"/>
              <a:t> </a:t>
            </a:r>
            <a:r>
              <a:rPr lang="en-GB" sz="2400" dirty="0" err="1"/>
              <a:t>capacitățile</a:t>
            </a:r>
            <a:r>
              <a:rPr lang="en-GB" sz="2400" dirty="0"/>
              <a:t> </a:t>
            </a:r>
            <a:r>
              <a:rPr lang="en-GB" sz="2400" dirty="0" err="1"/>
              <a:t>depozitelor</a:t>
            </a:r>
            <a:r>
              <a:rPr lang="en-GB" sz="2400" dirty="0"/>
              <a:t>, </a:t>
            </a:r>
            <a:r>
              <a:rPr lang="en-GB" sz="2400" dirty="0" err="1"/>
              <a:t>cererile</a:t>
            </a:r>
            <a:r>
              <a:rPr lang="en-GB" sz="2400" dirty="0"/>
              <a:t> </a:t>
            </a:r>
            <a:r>
              <a:rPr lang="en-GB" sz="2400" dirty="0" err="1"/>
              <a:t>magazinelor</a:t>
            </a:r>
            <a:r>
              <a:rPr lang="en-GB" sz="2400" dirty="0"/>
              <a:t>, </a:t>
            </a:r>
            <a:r>
              <a:rPr lang="en-GB" sz="2400" dirty="0" err="1"/>
              <a:t>costurile</a:t>
            </a:r>
            <a:r>
              <a:rPr lang="en-GB" sz="2400" dirty="0"/>
              <a:t> de </a:t>
            </a:r>
            <a:r>
              <a:rPr lang="en-GB" sz="2400" dirty="0" err="1"/>
              <a:t>livrare</a:t>
            </a:r>
            <a:r>
              <a:rPr lang="en-GB" sz="2400" dirty="0"/>
              <a:t> </a:t>
            </a:r>
            <a:r>
              <a:rPr lang="en-GB" sz="2400" dirty="0" err="1"/>
              <a:t>variabile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costurile</a:t>
            </a:r>
            <a:r>
              <a:rPr lang="en-GB" sz="2400" dirty="0"/>
              <a:t> fixe.</a:t>
            </a:r>
            <a:br>
              <a:rPr lang="en-GB" sz="2400" dirty="0"/>
            </a:br>
            <a:r>
              <a:rPr lang="en-GB" sz="2400" dirty="0" err="1"/>
              <a:t>Datele</a:t>
            </a:r>
            <a:r>
              <a:rPr lang="en-GB" sz="2400" dirty="0"/>
              <a:t> sunt </a:t>
            </a:r>
            <a:r>
              <a:rPr lang="en-GB" sz="2400" dirty="0" err="1"/>
              <a:t>prelucrate</a:t>
            </a:r>
            <a:r>
              <a:rPr lang="en-GB" sz="2400" dirty="0"/>
              <a:t> </a:t>
            </a:r>
            <a:r>
              <a:rPr lang="en-GB" sz="2400" dirty="0" err="1"/>
              <a:t>în</a:t>
            </a:r>
            <a:r>
              <a:rPr lang="en-GB" sz="2400" dirty="0"/>
              <a:t> </a:t>
            </a:r>
            <a:r>
              <a:rPr lang="en-GB" sz="2400" dirty="0" err="1"/>
              <a:t>liste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matrici</a:t>
            </a:r>
            <a:r>
              <a:rPr lang="en-GB" sz="2400" dirty="0"/>
              <a:t>, </a:t>
            </a:r>
            <a:r>
              <a:rPr lang="en-GB" sz="2400" dirty="0" err="1"/>
              <a:t>iar</a:t>
            </a:r>
            <a:r>
              <a:rPr lang="en-GB" sz="2400" dirty="0"/>
              <a:t> la final sunt </a:t>
            </a:r>
            <a:r>
              <a:rPr lang="en-GB" sz="2400" dirty="0" err="1"/>
              <a:t>returnate</a:t>
            </a:r>
            <a:r>
              <a:rPr lang="en-GB" sz="2400" dirty="0"/>
              <a:t> </a:t>
            </a:r>
            <a:r>
              <a:rPr lang="en-GB" sz="2400" dirty="0" err="1"/>
              <a:t>într</a:t>
            </a:r>
            <a:r>
              <a:rPr lang="en-GB" sz="2400" dirty="0"/>
              <a:t>-un </a:t>
            </a:r>
            <a:r>
              <a:rPr lang="en-GB" sz="2400" dirty="0" err="1"/>
              <a:t>tuplu</a:t>
            </a:r>
            <a:r>
              <a:rPr lang="en-GB" sz="2400" dirty="0"/>
              <a:t>.</a:t>
            </a:r>
            <a:endParaRPr lang="en-RO" sz="32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B296A-0CE1-327D-BF1E-B8C1684F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738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3" y="1066163"/>
            <a:ext cx="2889305" cy="5148371"/>
          </a:xfrm>
        </p:spPr>
        <p:txBody>
          <a:bodyPr>
            <a:normAutofit/>
          </a:bodyPr>
          <a:lstStyle/>
          <a:p>
            <a:r>
              <a:rPr lang="en-GB" sz="2200" dirty="0" err="1">
                <a:solidFill>
                  <a:schemeClr val="bg1"/>
                </a:solidFill>
              </a:rPr>
              <a:t>Func</a:t>
            </a:r>
            <a:r>
              <a:rPr lang="en-GB" sz="2400" dirty="0" err="1">
                <a:solidFill>
                  <a:schemeClr val="bg1"/>
                </a:solidFill>
              </a:rPr>
              <a:t>ț</a:t>
            </a:r>
            <a:r>
              <a:rPr lang="en-GB" sz="2200" dirty="0" err="1">
                <a:solidFill>
                  <a:schemeClr val="bg1"/>
                </a:solidFill>
              </a:rPr>
              <a:t>ia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200" dirty="0">
                <a:solidFill>
                  <a:schemeClr val="bg1"/>
                </a:solidFill>
              </a:rPr>
              <a:t>- </a:t>
            </a:r>
            <a:r>
              <a:rPr lang="en-GB" sz="2200" dirty="0" err="1">
                <a:solidFill>
                  <a:schemeClr val="bg1"/>
                </a:solidFill>
              </a:rPr>
              <a:t>Implementare</a:t>
            </a:r>
            <a:endParaRPr lang="en-GB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AA28C-DFD2-12F1-1B33-4A8AC082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548307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GB" sz="3400" dirty="0" err="1"/>
              <a:t>Funcția</a:t>
            </a:r>
            <a:r>
              <a:rPr lang="en-GB" sz="3400" dirty="0"/>
              <a:t> </a:t>
            </a:r>
            <a:r>
              <a:rPr lang="en-GB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8" y="2212145"/>
            <a:ext cx="5534049" cy="447880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1200" dirty="0" err="1"/>
              <a:t>Funcția</a:t>
            </a:r>
            <a:r>
              <a:rPr lang="en-GB" sz="1200" dirty="0"/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200" dirty="0" err="1"/>
              <a:t>implementează</a:t>
            </a:r>
            <a:r>
              <a:rPr lang="en-GB" sz="1200" dirty="0"/>
              <a:t> un </a:t>
            </a:r>
            <a:r>
              <a:rPr lang="en-GB" sz="1200" dirty="0" err="1"/>
              <a:t>algoritm</a:t>
            </a:r>
            <a:r>
              <a:rPr lang="en-GB" sz="1200" dirty="0"/>
              <a:t> </a:t>
            </a:r>
            <a:r>
              <a:rPr lang="en-GB" sz="1200" dirty="0" err="1"/>
              <a:t>pentru</a:t>
            </a:r>
            <a:r>
              <a:rPr lang="en-GB" sz="1200" dirty="0"/>
              <a:t> </a:t>
            </a:r>
            <a:r>
              <a:rPr lang="en-GB" sz="1200" dirty="0" err="1"/>
              <a:t>rezolvarea</a:t>
            </a:r>
            <a:r>
              <a:rPr lang="en-GB" sz="1200" dirty="0"/>
              <a:t> </a:t>
            </a:r>
            <a:r>
              <a:rPr lang="en-GB" sz="1200" dirty="0" err="1"/>
              <a:t>problemei</a:t>
            </a:r>
            <a:r>
              <a:rPr lang="en-GB" sz="1200" dirty="0"/>
              <a:t> de transport, </a:t>
            </a:r>
            <a:r>
              <a:rPr lang="en-GB" sz="1200" dirty="0" err="1"/>
              <a:t>având</a:t>
            </a:r>
            <a:r>
              <a:rPr lang="en-GB" sz="1200" dirty="0"/>
              <a:t> ca scop </a:t>
            </a:r>
            <a:r>
              <a:rPr lang="en-GB" sz="1200" dirty="0" err="1"/>
              <a:t>minimizarea</a:t>
            </a:r>
            <a:r>
              <a:rPr lang="en-GB" sz="1200" dirty="0"/>
              <a:t> </a:t>
            </a:r>
            <a:r>
              <a:rPr lang="en-GB" sz="1200" dirty="0" err="1"/>
              <a:t>costurilor</a:t>
            </a:r>
            <a:r>
              <a:rPr lang="en-GB" sz="1200" dirty="0"/>
              <a:t> </a:t>
            </a:r>
            <a:r>
              <a:rPr lang="en-GB" sz="1200" dirty="0" err="1"/>
              <a:t>totale</a:t>
            </a:r>
            <a:r>
              <a:rPr lang="en-GB" sz="1200" dirty="0"/>
              <a:t> de </a:t>
            </a:r>
            <a:r>
              <a:rPr lang="en-GB" sz="1200" dirty="0" err="1"/>
              <a:t>distribuție</a:t>
            </a:r>
            <a:r>
              <a:rPr lang="en-GB" sz="1200" dirty="0"/>
              <a:t> </a:t>
            </a:r>
            <a:r>
              <a:rPr lang="en-GB" sz="1200" dirty="0" err="1"/>
              <a:t>între</a:t>
            </a:r>
            <a:r>
              <a:rPr lang="en-GB" sz="1200" dirty="0"/>
              <a:t> </a:t>
            </a:r>
            <a:r>
              <a:rPr lang="en-GB" sz="1200" dirty="0" err="1"/>
              <a:t>depozite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magazine. </a:t>
            </a:r>
            <a:r>
              <a:rPr lang="en-GB" sz="1200" dirty="0" err="1"/>
              <a:t>Aceasta</a:t>
            </a:r>
            <a:r>
              <a:rPr lang="en-GB" sz="1200" dirty="0"/>
              <a:t> </a:t>
            </a:r>
            <a:r>
              <a:rPr lang="en-GB" sz="1200" dirty="0" err="1"/>
              <a:t>primește</a:t>
            </a:r>
            <a:r>
              <a:rPr lang="en-GB" sz="1200" dirty="0"/>
              <a:t> ca </a:t>
            </a:r>
            <a:r>
              <a:rPr lang="en-GB" sz="1200" dirty="0" err="1"/>
              <a:t>parametri</a:t>
            </a:r>
            <a:r>
              <a:rPr lang="en-GB" sz="1200" dirty="0"/>
              <a:t> </a:t>
            </a:r>
            <a:r>
              <a:rPr lang="en-GB" sz="1200" dirty="0" err="1"/>
              <a:t>numărul</a:t>
            </a:r>
            <a:r>
              <a:rPr lang="en-GB" sz="1200" dirty="0"/>
              <a:t> de </a:t>
            </a:r>
            <a:r>
              <a:rPr lang="en-GB" sz="1200" dirty="0" err="1"/>
              <a:t>depozite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magazine, </a:t>
            </a:r>
            <a:r>
              <a:rPr lang="en-GB" sz="1200" dirty="0" err="1"/>
              <a:t>capacitățile</a:t>
            </a:r>
            <a:r>
              <a:rPr lang="en-GB" sz="1200" dirty="0"/>
              <a:t> </a:t>
            </a:r>
            <a:r>
              <a:rPr lang="en-GB" sz="1200" dirty="0" err="1"/>
              <a:t>depozitelor</a:t>
            </a:r>
            <a:r>
              <a:rPr lang="en-GB" sz="1200" dirty="0"/>
              <a:t>, </a:t>
            </a:r>
            <a:r>
              <a:rPr lang="en-GB" sz="1200" dirty="0" err="1"/>
              <a:t>cerințele</a:t>
            </a:r>
            <a:r>
              <a:rPr lang="en-GB" sz="1200" dirty="0"/>
              <a:t> </a:t>
            </a:r>
            <a:r>
              <a:rPr lang="en-GB" sz="1200" dirty="0" err="1"/>
              <a:t>magazinelor</a:t>
            </a:r>
            <a:r>
              <a:rPr lang="en-GB" sz="1200" dirty="0"/>
              <a:t>, </a:t>
            </a:r>
            <a:r>
              <a:rPr lang="en-GB" sz="1200" dirty="0" err="1"/>
              <a:t>matricea</a:t>
            </a:r>
            <a:r>
              <a:rPr lang="en-GB" sz="1200" dirty="0"/>
              <a:t> </a:t>
            </a:r>
            <a:r>
              <a:rPr lang="en-GB" sz="1200" dirty="0" err="1"/>
              <a:t>costurilor</a:t>
            </a:r>
            <a:r>
              <a:rPr lang="en-GB" sz="1200" dirty="0"/>
              <a:t> de </a:t>
            </a:r>
            <a:r>
              <a:rPr lang="en-GB" sz="1200" dirty="0" err="1"/>
              <a:t>livrare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matricea</a:t>
            </a:r>
            <a:r>
              <a:rPr lang="en-GB" sz="1200" dirty="0"/>
              <a:t> </a:t>
            </a:r>
            <a:r>
              <a:rPr lang="en-GB" sz="1200" dirty="0" err="1"/>
              <a:t>costurilor</a:t>
            </a:r>
            <a:r>
              <a:rPr lang="en-GB" sz="1200" dirty="0"/>
              <a:t> fixe </a:t>
            </a:r>
            <a:r>
              <a:rPr lang="en-GB" sz="1200" dirty="0" err="1"/>
              <a:t>pentru</a:t>
            </a:r>
            <a:r>
              <a:rPr lang="en-GB" sz="1200" dirty="0"/>
              <a:t> </a:t>
            </a:r>
            <a:r>
              <a:rPr lang="en-GB" sz="1200" dirty="0" err="1"/>
              <a:t>activarea</a:t>
            </a:r>
            <a:r>
              <a:rPr lang="en-GB" sz="1200" dirty="0"/>
              <a:t> </a:t>
            </a:r>
            <a:r>
              <a:rPr lang="en-GB" sz="1200" dirty="0" err="1"/>
              <a:t>magazinelor</a:t>
            </a:r>
            <a:r>
              <a:rPr lang="en-GB" sz="1200" dirty="0"/>
              <a:t>. </a:t>
            </a:r>
            <a:r>
              <a:rPr lang="en-GB" sz="1200" dirty="0" err="1"/>
              <a:t>Funcția</a:t>
            </a:r>
            <a:r>
              <a:rPr lang="en-GB" sz="1200" dirty="0"/>
              <a:t> </a:t>
            </a:r>
            <a:r>
              <a:rPr lang="en-GB" sz="1200" dirty="0" err="1"/>
              <a:t>creează</a:t>
            </a:r>
            <a:r>
              <a:rPr lang="en-GB" sz="1200" dirty="0"/>
              <a:t> o </a:t>
            </a:r>
            <a:r>
              <a:rPr lang="en-GB" sz="1200" dirty="0" err="1"/>
              <a:t>copie</a:t>
            </a:r>
            <a:r>
              <a:rPr lang="en-GB" sz="1200" dirty="0"/>
              <a:t> a </a:t>
            </a:r>
            <a:r>
              <a:rPr lang="en-GB" sz="1200" dirty="0" err="1"/>
              <a:t>matricei</a:t>
            </a:r>
            <a:r>
              <a:rPr lang="en-GB" sz="1200" dirty="0"/>
              <a:t> </a:t>
            </a:r>
            <a:r>
              <a:rPr lang="en-GB" sz="1200" dirty="0" err="1"/>
              <a:t>costurilor</a:t>
            </a:r>
            <a:r>
              <a:rPr lang="en-GB" sz="1200" dirty="0"/>
              <a:t> de </a:t>
            </a:r>
            <a:r>
              <a:rPr lang="en-GB" sz="1200" dirty="0" err="1"/>
              <a:t>livrare</a:t>
            </a:r>
            <a:r>
              <a:rPr lang="en-GB" sz="1200" dirty="0"/>
              <a:t> </a:t>
            </a:r>
            <a:r>
              <a:rPr lang="en-GB" sz="1200" dirty="0" err="1"/>
              <a:t>pentru</a:t>
            </a:r>
            <a:r>
              <a:rPr lang="en-GB" sz="1200" dirty="0"/>
              <a:t> a o </a:t>
            </a:r>
            <a:r>
              <a:rPr lang="en-GB" sz="1200" dirty="0" err="1"/>
              <a:t>modifica</a:t>
            </a:r>
            <a:r>
              <a:rPr lang="en-GB" sz="1200" dirty="0"/>
              <a:t> </a:t>
            </a:r>
            <a:r>
              <a:rPr lang="en-GB" sz="1200" dirty="0" err="1"/>
              <a:t>fără</a:t>
            </a:r>
            <a:r>
              <a:rPr lang="en-GB" sz="1200" dirty="0"/>
              <a:t> a </a:t>
            </a:r>
            <a:r>
              <a:rPr lang="en-GB" sz="1200" dirty="0" err="1"/>
              <a:t>afecta</a:t>
            </a:r>
            <a:r>
              <a:rPr lang="en-GB" sz="1200" dirty="0"/>
              <a:t> </a:t>
            </a:r>
            <a:r>
              <a:rPr lang="en-GB" sz="1200" dirty="0" err="1"/>
              <a:t>datele</a:t>
            </a:r>
            <a:r>
              <a:rPr lang="en-GB" sz="1200" dirty="0"/>
              <a:t> </a:t>
            </a:r>
            <a:r>
              <a:rPr lang="en-GB" sz="1200" dirty="0" err="1"/>
              <a:t>originale</a:t>
            </a:r>
            <a:r>
              <a:rPr lang="en-GB" sz="1200" dirty="0"/>
              <a:t>. </a:t>
            </a:r>
            <a:r>
              <a:rPr lang="en-GB" sz="1200" dirty="0" err="1"/>
              <a:t>Apoi</a:t>
            </a:r>
            <a:r>
              <a:rPr lang="en-GB" sz="1200" dirty="0"/>
              <a:t>, </a:t>
            </a:r>
            <a:r>
              <a:rPr lang="en-GB" sz="1200" dirty="0" err="1"/>
              <a:t>parcurge</a:t>
            </a:r>
            <a:r>
              <a:rPr lang="en-GB" sz="1200" dirty="0"/>
              <a:t> </a:t>
            </a:r>
            <a:r>
              <a:rPr lang="en-GB" sz="1200" dirty="0" err="1"/>
              <a:t>fiecare</a:t>
            </a:r>
            <a:r>
              <a:rPr lang="en-GB" sz="1200" dirty="0"/>
              <a:t> </a:t>
            </a:r>
            <a:r>
              <a:rPr lang="en-GB" sz="1200" dirty="0" err="1"/>
              <a:t>depozit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pentru</a:t>
            </a:r>
            <a:r>
              <a:rPr lang="en-GB" sz="1200" dirty="0"/>
              <a:t> </a:t>
            </a:r>
            <a:r>
              <a:rPr lang="en-GB" sz="1200" dirty="0" err="1"/>
              <a:t>fiecare</a:t>
            </a:r>
            <a:r>
              <a:rPr lang="en-GB" sz="1200" dirty="0"/>
              <a:t> </a:t>
            </a:r>
            <a:r>
              <a:rPr lang="en-GB" sz="1200" dirty="0" err="1"/>
              <a:t>depozit</a:t>
            </a:r>
            <a:r>
              <a:rPr lang="en-GB" sz="1200" dirty="0"/>
              <a:t> </a:t>
            </a:r>
            <a:r>
              <a:rPr lang="en-GB" sz="1200" dirty="0" err="1"/>
              <a:t>verifică</a:t>
            </a:r>
            <a:r>
              <a:rPr lang="en-GB" sz="1200" dirty="0"/>
              <a:t> </a:t>
            </a:r>
            <a:r>
              <a:rPr lang="en-GB" sz="1200" dirty="0" err="1"/>
              <a:t>dacă</a:t>
            </a:r>
            <a:r>
              <a:rPr lang="en-GB" sz="1200" dirty="0"/>
              <a:t> </a:t>
            </a:r>
            <a:r>
              <a:rPr lang="en-GB" sz="1200" dirty="0" err="1"/>
              <a:t>există</a:t>
            </a:r>
            <a:r>
              <a:rPr lang="en-GB" sz="1200" dirty="0"/>
              <a:t> capacitate </a:t>
            </a:r>
            <a:r>
              <a:rPr lang="en-GB" sz="1200" dirty="0" err="1"/>
              <a:t>disponibilă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cerere</a:t>
            </a:r>
            <a:r>
              <a:rPr lang="en-GB" sz="1200" dirty="0"/>
              <a:t> la </a:t>
            </a:r>
            <a:r>
              <a:rPr lang="en-GB" sz="1200" dirty="0" err="1"/>
              <a:t>magazinele</a:t>
            </a:r>
            <a:r>
              <a:rPr lang="en-GB" sz="1200" dirty="0"/>
              <a:t> respective. </a:t>
            </a:r>
            <a:r>
              <a:rPr lang="en-GB" sz="1200" dirty="0" err="1"/>
              <a:t>Costurile</a:t>
            </a:r>
            <a:r>
              <a:rPr lang="en-GB" sz="1200" dirty="0"/>
              <a:t> </a:t>
            </a:r>
            <a:r>
              <a:rPr lang="en-GB" sz="1200" dirty="0" err="1"/>
              <a:t>efective</a:t>
            </a:r>
            <a:r>
              <a:rPr lang="en-GB" sz="1200" dirty="0"/>
              <a:t> de transport sunt calculate </a:t>
            </a:r>
            <a:r>
              <a:rPr lang="en-GB" sz="1200" dirty="0" err="1"/>
              <a:t>ținând</a:t>
            </a:r>
            <a:r>
              <a:rPr lang="en-GB" sz="1200" dirty="0"/>
              <a:t> </a:t>
            </a:r>
            <a:r>
              <a:rPr lang="en-GB" sz="1200" dirty="0" err="1"/>
              <a:t>cont</a:t>
            </a:r>
            <a:r>
              <a:rPr lang="en-GB" sz="1200" dirty="0"/>
              <a:t> </a:t>
            </a:r>
            <a:r>
              <a:rPr lang="en-GB" sz="1200" dirty="0" err="1"/>
              <a:t>atât</a:t>
            </a:r>
            <a:r>
              <a:rPr lang="en-GB" sz="1200" dirty="0"/>
              <a:t> de </a:t>
            </a:r>
            <a:r>
              <a:rPr lang="en-GB" sz="1200" dirty="0" err="1"/>
              <a:t>costurile</a:t>
            </a:r>
            <a:r>
              <a:rPr lang="en-GB" sz="1200" dirty="0"/>
              <a:t> de </a:t>
            </a:r>
            <a:r>
              <a:rPr lang="en-GB" sz="1200" dirty="0" err="1"/>
              <a:t>livrare</a:t>
            </a:r>
            <a:r>
              <a:rPr lang="en-GB" sz="1200" dirty="0"/>
              <a:t>, </a:t>
            </a:r>
            <a:r>
              <a:rPr lang="en-GB" sz="1200" dirty="0" err="1"/>
              <a:t>cât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de </a:t>
            </a:r>
            <a:r>
              <a:rPr lang="en-GB" sz="1200" dirty="0" err="1"/>
              <a:t>costurile</a:t>
            </a:r>
            <a:r>
              <a:rPr lang="en-GB" sz="1200" dirty="0"/>
              <a:t> fixe </a:t>
            </a:r>
            <a:r>
              <a:rPr lang="en-GB" sz="1200" dirty="0" err="1"/>
              <a:t>pentru</a:t>
            </a:r>
            <a:r>
              <a:rPr lang="en-GB" sz="1200" dirty="0"/>
              <a:t> </a:t>
            </a:r>
            <a:r>
              <a:rPr lang="en-GB" sz="1200" dirty="0" err="1"/>
              <a:t>activarea</a:t>
            </a:r>
            <a:r>
              <a:rPr lang="en-GB" sz="1200" dirty="0"/>
              <a:t> </a:t>
            </a:r>
            <a:r>
              <a:rPr lang="en-GB" sz="1200" dirty="0" err="1"/>
              <a:t>magazinelor</a:t>
            </a:r>
            <a:r>
              <a:rPr lang="en-GB" sz="1200" dirty="0"/>
              <a:t>. Se </a:t>
            </a:r>
            <a:r>
              <a:rPr lang="en-GB" sz="1200" dirty="0" err="1"/>
              <a:t>selectează</a:t>
            </a:r>
            <a:r>
              <a:rPr lang="en-GB" sz="1200" dirty="0"/>
              <a:t> </a:t>
            </a:r>
            <a:r>
              <a:rPr lang="en-GB" sz="1200" dirty="0" err="1"/>
              <a:t>magazinul</a:t>
            </a:r>
            <a:r>
              <a:rPr lang="en-GB" sz="1200" dirty="0"/>
              <a:t> cu </a:t>
            </a:r>
            <a:r>
              <a:rPr lang="en-GB" sz="1200" dirty="0" err="1"/>
              <a:t>costul</a:t>
            </a:r>
            <a:r>
              <a:rPr lang="en-GB" sz="1200" dirty="0"/>
              <a:t> total minim </a:t>
            </a:r>
            <a:r>
              <a:rPr lang="en-GB" sz="1200" dirty="0" err="1"/>
              <a:t>și</a:t>
            </a:r>
            <a:r>
              <a:rPr lang="en-GB" sz="1200" dirty="0"/>
              <a:t> se </a:t>
            </a:r>
            <a:r>
              <a:rPr lang="en-GB" sz="1200" dirty="0" err="1"/>
              <a:t>efectuează</a:t>
            </a:r>
            <a:r>
              <a:rPr lang="en-GB" sz="1200" dirty="0"/>
              <a:t> </a:t>
            </a:r>
            <a:r>
              <a:rPr lang="en-GB" sz="1200" dirty="0" err="1"/>
              <a:t>transportul</a:t>
            </a:r>
            <a:r>
              <a:rPr lang="en-GB" sz="1200" dirty="0"/>
              <a:t> </a:t>
            </a:r>
            <a:r>
              <a:rPr lang="en-GB" sz="1200" dirty="0" err="1"/>
              <a:t>cantității</a:t>
            </a:r>
            <a:r>
              <a:rPr lang="en-GB" sz="1200" dirty="0"/>
              <a:t> </a:t>
            </a:r>
            <a:r>
              <a:rPr lang="en-GB" sz="1200" dirty="0" err="1"/>
              <a:t>corespunzătoare</a:t>
            </a:r>
            <a:r>
              <a:rPr lang="en-GB" sz="1200" dirty="0"/>
              <a:t>, </a:t>
            </a:r>
            <a:r>
              <a:rPr lang="en-GB" sz="1200" dirty="0" err="1"/>
              <a:t>actualizând</a:t>
            </a:r>
            <a:r>
              <a:rPr lang="en-GB" sz="1200" dirty="0"/>
              <a:t> </a:t>
            </a:r>
            <a:r>
              <a:rPr lang="en-GB" sz="1200" dirty="0" err="1"/>
              <a:t>stocurile</a:t>
            </a:r>
            <a:r>
              <a:rPr lang="en-GB" sz="1200" dirty="0"/>
              <a:t> </a:t>
            </a:r>
            <a:r>
              <a:rPr lang="en-GB" sz="1200" dirty="0" err="1"/>
              <a:t>depozitului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cerințele</a:t>
            </a:r>
            <a:r>
              <a:rPr lang="en-GB" sz="1200" dirty="0"/>
              <a:t> </a:t>
            </a:r>
            <a:r>
              <a:rPr lang="en-GB" sz="1200" dirty="0" err="1"/>
              <a:t>magazinului</a:t>
            </a:r>
            <a:r>
              <a:rPr lang="en-GB" sz="1200" dirty="0"/>
              <a:t>. </a:t>
            </a:r>
            <a:r>
              <a:rPr lang="en-GB" sz="1200" dirty="0" err="1"/>
              <a:t>Costul</a:t>
            </a:r>
            <a:r>
              <a:rPr lang="en-GB" sz="1200" dirty="0"/>
              <a:t> total </a:t>
            </a:r>
            <a:r>
              <a:rPr lang="en-GB" sz="1200" dirty="0" err="1"/>
              <a:t>este</a:t>
            </a:r>
            <a:r>
              <a:rPr lang="en-GB" sz="1200" dirty="0"/>
              <a:t> </a:t>
            </a:r>
            <a:r>
              <a:rPr lang="en-GB" sz="1200" dirty="0" err="1"/>
              <a:t>actualizat</a:t>
            </a:r>
            <a:r>
              <a:rPr lang="en-GB" sz="1200" dirty="0"/>
              <a:t> pe </a:t>
            </a:r>
            <a:r>
              <a:rPr lang="en-GB" sz="1200" dirty="0" err="1"/>
              <a:t>măsură</a:t>
            </a:r>
            <a:r>
              <a:rPr lang="en-GB" sz="1200" dirty="0"/>
              <a:t> </a:t>
            </a:r>
            <a:r>
              <a:rPr lang="en-GB" sz="1200" dirty="0" err="1"/>
              <a:t>ce</a:t>
            </a:r>
            <a:r>
              <a:rPr lang="en-GB" sz="1200" dirty="0"/>
              <a:t> se </a:t>
            </a:r>
            <a:r>
              <a:rPr lang="en-GB" sz="1200" dirty="0" err="1"/>
              <a:t>efectuează</a:t>
            </a:r>
            <a:r>
              <a:rPr lang="en-GB" sz="1200" dirty="0"/>
              <a:t> </a:t>
            </a:r>
            <a:r>
              <a:rPr lang="en-GB" sz="1200" dirty="0" err="1"/>
              <a:t>transportul</a:t>
            </a:r>
            <a:r>
              <a:rPr lang="en-GB" sz="1200" dirty="0"/>
              <a:t>. La final, </a:t>
            </a:r>
            <a:r>
              <a:rPr lang="en-GB" sz="1200" dirty="0" err="1"/>
              <a:t>funcția</a:t>
            </a:r>
            <a:r>
              <a:rPr lang="en-GB" sz="1200" dirty="0"/>
              <a:t> </a:t>
            </a:r>
            <a:r>
              <a:rPr lang="en-GB" sz="1200" dirty="0" err="1"/>
              <a:t>returnează</a:t>
            </a:r>
            <a:r>
              <a:rPr lang="en-GB" sz="1200" dirty="0"/>
              <a:t> </a:t>
            </a:r>
            <a:r>
              <a:rPr lang="en-GB" sz="1200" dirty="0" err="1"/>
              <a:t>costul</a:t>
            </a:r>
            <a:r>
              <a:rPr lang="en-GB" sz="1200" dirty="0"/>
              <a:t> total, </a:t>
            </a:r>
            <a:r>
              <a:rPr lang="en-GB" sz="1200" dirty="0" err="1"/>
              <a:t>soluția</a:t>
            </a:r>
            <a:r>
              <a:rPr lang="en-GB" sz="1200" dirty="0"/>
              <a:t> de transport (</a:t>
            </a:r>
            <a:r>
              <a:rPr lang="en-GB" sz="1200" dirty="0" err="1"/>
              <a:t>matricea</a:t>
            </a:r>
            <a:r>
              <a:rPr lang="en-GB" sz="1200" dirty="0"/>
              <a:t> cu </a:t>
            </a:r>
            <a:r>
              <a:rPr lang="en-GB" sz="1200" dirty="0" err="1"/>
              <a:t>cantitățile</a:t>
            </a:r>
            <a:r>
              <a:rPr lang="en-GB" sz="1200" dirty="0"/>
              <a:t> </a:t>
            </a:r>
            <a:r>
              <a:rPr lang="en-GB" sz="1200" dirty="0" err="1"/>
              <a:t>transportate</a:t>
            </a:r>
            <a:r>
              <a:rPr lang="en-GB" sz="1200" dirty="0"/>
              <a:t>)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stocurile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cerințele</a:t>
            </a:r>
            <a:r>
              <a:rPr lang="en-GB" sz="1200" dirty="0"/>
              <a:t> </a:t>
            </a:r>
            <a:r>
              <a:rPr lang="en-GB" sz="1200" dirty="0" err="1"/>
              <a:t>rămase</a:t>
            </a:r>
            <a:r>
              <a:rPr lang="en-GB" sz="1200" dirty="0"/>
              <a:t>.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312A5-C4E7-602A-4C3E-C4437AF5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1" r="44472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59877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Func</a:t>
            </a:r>
            <a:r>
              <a:rPr lang="en-GB" sz="4400" dirty="0" err="1"/>
              <a:t>ț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procesare_date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Implementare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D2651-05E8-888D-3D23-4B3062A3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52176"/>
              </p:ext>
            </p:extLst>
          </p:nvPr>
        </p:nvGraphicFramePr>
        <p:xfrm>
          <a:off x="594360" y="1788726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D78748-29DD-C7B3-D0C8-D315B48251DC}"/>
              </a:ext>
            </a:extLst>
          </p:cNvPr>
          <p:cNvSpPr txBox="1"/>
          <p:nvPr/>
        </p:nvSpPr>
        <p:spPr>
          <a:xfrm>
            <a:off x="162910" y="5857806"/>
            <a:ext cx="8818179" cy="87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procesează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fișiere</a:t>
            </a:r>
            <a:r>
              <a:rPr lang="en-GB" dirty="0"/>
              <a:t>, </a:t>
            </a:r>
            <a:r>
              <a:rPr lang="en-GB" dirty="0" err="1"/>
              <a:t>aplicând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pe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exportând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fișier</a:t>
            </a:r>
            <a:r>
              <a:rPr lang="en-GB" dirty="0"/>
              <a:t> CSV.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FD523B-C044-828D-0979-ECAABB87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RO" sz="2800"/>
              <a:t>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B25A-B51D-2E91-912B-9337DDCA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4572"/>
            <a:ext cx="3613638" cy="449342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1400" dirty="0" err="1"/>
              <a:t>Funcția</a:t>
            </a:r>
            <a:r>
              <a:rPr lang="en-GB" sz="1400" dirty="0"/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procesare_date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400" dirty="0" err="1"/>
              <a:t>procesează</a:t>
            </a:r>
            <a:r>
              <a:rPr lang="en-GB" sz="1400" dirty="0"/>
              <a:t> </a:t>
            </a:r>
            <a:r>
              <a:rPr lang="en-GB" sz="1400" dirty="0" err="1"/>
              <a:t>fișierele</a:t>
            </a:r>
            <a:r>
              <a:rPr lang="en-GB" sz="1400" dirty="0"/>
              <a:t> </a:t>
            </a:r>
            <a:r>
              <a:rPr lang="en-GB" sz="1400" dirty="0" err="1"/>
              <a:t>dintr</a:t>
            </a:r>
            <a:r>
              <a:rPr lang="en-GB" sz="1400" dirty="0"/>
              <a:t>-un folder </a:t>
            </a:r>
            <a:r>
              <a:rPr lang="en-GB" sz="1400" dirty="0" err="1"/>
              <a:t>specificat</a:t>
            </a:r>
            <a:r>
              <a:rPr lang="en-GB" sz="1400" dirty="0"/>
              <a:t> </a:t>
            </a:r>
            <a:r>
              <a:rPr lang="en-GB" sz="1400" dirty="0" err="1"/>
              <a:t>și</a:t>
            </a:r>
            <a:r>
              <a:rPr lang="en-GB" sz="1400" dirty="0"/>
              <a:t> </a:t>
            </a:r>
            <a:r>
              <a:rPr lang="en-GB" sz="1400" dirty="0" err="1"/>
              <a:t>calculează</a:t>
            </a:r>
            <a:r>
              <a:rPr lang="en-GB" sz="1400" dirty="0"/>
              <a:t> </a:t>
            </a:r>
            <a:r>
              <a:rPr lang="en-GB" sz="1400" dirty="0" err="1"/>
              <a:t>costurile</a:t>
            </a:r>
            <a:r>
              <a:rPr lang="en-GB" sz="1400" dirty="0"/>
              <a:t> </a:t>
            </a:r>
            <a:r>
              <a:rPr lang="en-GB" sz="1400" dirty="0" err="1"/>
              <a:t>minime</a:t>
            </a:r>
            <a:r>
              <a:rPr lang="en-GB" sz="1400" dirty="0"/>
              <a:t> de transport </a:t>
            </a:r>
            <a:r>
              <a:rPr lang="en-GB" sz="1400" dirty="0" err="1"/>
              <a:t>pentru</a:t>
            </a:r>
            <a:r>
              <a:rPr lang="en-GB" sz="1400" dirty="0"/>
              <a:t> </a:t>
            </a:r>
            <a:r>
              <a:rPr lang="en-GB" sz="1400" dirty="0" err="1"/>
              <a:t>fiecare</a:t>
            </a:r>
            <a:r>
              <a:rPr lang="en-GB" sz="1400" dirty="0"/>
              <a:t> </a:t>
            </a:r>
            <a:r>
              <a:rPr lang="en-GB" sz="1400" dirty="0" err="1"/>
              <a:t>instanță</a:t>
            </a:r>
            <a:r>
              <a:rPr lang="en-GB" sz="1400" dirty="0"/>
              <a:t> </a:t>
            </a:r>
            <a:r>
              <a:rPr lang="en-GB" sz="1400" dirty="0" err="1"/>
              <a:t>definită</a:t>
            </a:r>
            <a:r>
              <a:rPr lang="en-GB" sz="1400" dirty="0"/>
              <a:t> </a:t>
            </a:r>
            <a:r>
              <a:rPr lang="en-GB" sz="1400" dirty="0" err="1"/>
              <a:t>în</a:t>
            </a:r>
            <a:r>
              <a:rPr lang="en-GB" sz="1400" dirty="0"/>
              <a:t> </a:t>
            </a:r>
            <a:r>
              <a:rPr lang="en-GB" sz="1400" dirty="0" err="1"/>
              <a:t>fișierele</a:t>
            </a:r>
            <a:r>
              <a:rPr lang="en-GB" sz="1400" dirty="0"/>
              <a:t> de </a:t>
            </a:r>
            <a:r>
              <a:rPr lang="en-GB" sz="1400" dirty="0" err="1"/>
              <a:t>intrare</a:t>
            </a:r>
            <a:r>
              <a:rPr lang="en-GB" sz="1400" dirty="0"/>
              <a:t>. </a:t>
            </a:r>
            <a:r>
              <a:rPr lang="en-GB" sz="1400" dirty="0" err="1"/>
              <a:t>Aceasta</a:t>
            </a:r>
            <a:r>
              <a:rPr lang="en-GB" sz="1400" dirty="0"/>
              <a:t> </a:t>
            </a:r>
            <a:r>
              <a:rPr lang="en-GB" sz="1400" dirty="0" err="1"/>
              <a:t>parcurge</a:t>
            </a:r>
            <a:r>
              <a:rPr lang="en-GB" sz="1400" dirty="0"/>
              <a:t> </a:t>
            </a:r>
            <a:r>
              <a:rPr lang="en-GB" sz="1400" dirty="0" err="1"/>
              <a:t>instanțele</a:t>
            </a:r>
            <a:r>
              <a:rPr lang="en-GB" sz="1400" dirty="0"/>
              <a:t> cu </a:t>
            </a:r>
            <a:r>
              <a:rPr lang="en-GB" sz="1400" dirty="0" err="1"/>
              <a:t>numele</a:t>
            </a:r>
            <a:r>
              <a:rPr lang="en-GB" sz="1400" dirty="0"/>
              <a:t> </a:t>
            </a:r>
            <a:r>
              <a:rPr lang="en-GB" sz="1400" dirty="0" err="1"/>
              <a:t>corespunzătoare</a:t>
            </a:r>
            <a:r>
              <a:rPr lang="en-GB" sz="1400" dirty="0"/>
              <a:t> </a:t>
            </a:r>
            <a:r>
              <a:rPr lang="en-GB" sz="1400" dirty="0" err="1"/>
              <a:t>pentru</a:t>
            </a:r>
            <a:r>
              <a:rPr lang="en-GB" sz="1400" dirty="0"/>
              <a:t> </a:t>
            </a:r>
            <a:r>
              <a:rPr lang="en-GB" sz="1400" dirty="0" err="1"/>
              <a:t>trei</a:t>
            </a:r>
            <a:r>
              <a:rPr lang="en-GB" sz="1400" dirty="0"/>
              <a:t> </a:t>
            </a:r>
            <a:r>
              <a:rPr lang="en-GB" sz="1400" dirty="0" err="1"/>
              <a:t>tipuri</a:t>
            </a:r>
            <a:r>
              <a:rPr lang="en-GB" sz="1400" dirty="0"/>
              <a:t> de </a:t>
            </a:r>
            <a:r>
              <a:rPr lang="en-GB" sz="1400" dirty="0" err="1"/>
              <a:t>dimensiuni</a:t>
            </a:r>
            <a:r>
              <a:rPr lang="en-GB" sz="1400" dirty="0"/>
              <a:t> ("small", "medium", "large") </a:t>
            </a:r>
            <a:r>
              <a:rPr lang="en-GB" sz="1400" dirty="0" err="1"/>
              <a:t>și</a:t>
            </a:r>
            <a:r>
              <a:rPr lang="en-GB" sz="1400" dirty="0"/>
              <a:t> </a:t>
            </a:r>
            <a:r>
              <a:rPr lang="en-GB" sz="1400" dirty="0" err="1"/>
              <a:t>numerele</a:t>
            </a:r>
            <a:r>
              <a:rPr lang="en-GB" sz="1400" dirty="0"/>
              <a:t> de </a:t>
            </a:r>
            <a:r>
              <a:rPr lang="en-GB" sz="1400" dirty="0" err="1"/>
              <a:t>instanță</a:t>
            </a:r>
            <a:r>
              <a:rPr lang="en-GB" sz="1400" dirty="0"/>
              <a:t> de la 1 la 25. </a:t>
            </a:r>
            <a:r>
              <a:rPr lang="en-GB" sz="1400" dirty="0" err="1"/>
              <a:t>Pentru</a:t>
            </a:r>
            <a:r>
              <a:rPr lang="en-GB" sz="1400" dirty="0"/>
              <a:t> </a:t>
            </a:r>
            <a:r>
              <a:rPr lang="en-GB" sz="1400" dirty="0" err="1"/>
              <a:t>fiecare</a:t>
            </a:r>
            <a:r>
              <a:rPr lang="en-GB" sz="1400" dirty="0"/>
              <a:t> </a:t>
            </a:r>
            <a:r>
              <a:rPr lang="en-GB" sz="1400" dirty="0" err="1"/>
              <a:t>fișier</a:t>
            </a:r>
            <a:r>
              <a:rPr lang="en-GB" sz="1400" dirty="0"/>
              <a:t> existent, </a:t>
            </a:r>
            <a:r>
              <a:rPr lang="en-GB" sz="1400" dirty="0" err="1"/>
              <a:t>citeste</a:t>
            </a:r>
            <a:r>
              <a:rPr lang="en-GB" sz="1400" dirty="0"/>
              <a:t> </a:t>
            </a:r>
            <a:r>
              <a:rPr lang="en-GB" sz="1400" dirty="0" err="1"/>
              <a:t>datele</a:t>
            </a:r>
            <a:r>
              <a:rPr lang="en-GB" sz="1400" dirty="0"/>
              <a:t> </a:t>
            </a:r>
            <a:r>
              <a:rPr lang="en-GB" sz="1400" dirty="0" err="1"/>
              <a:t>folosind</a:t>
            </a:r>
            <a:r>
              <a:rPr lang="en-GB" sz="1400" dirty="0"/>
              <a:t> </a:t>
            </a:r>
            <a:r>
              <a:rPr lang="en-GB" sz="1400" dirty="0" err="1"/>
              <a:t>funcția</a:t>
            </a:r>
            <a:r>
              <a:rPr lang="en-GB" sz="1400" dirty="0"/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400" dirty="0"/>
              <a:t>, care include </a:t>
            </a:r>
            <a:r>
              <a:rPr lang="en-GB" sz="1400" dirty="0" err="1"/>
              <a:t>parametrii</a:t>
            </a:r>
            <a:r>
              <a:rPr lang="en-GB" sz="1400" dirty="0"/>
              <a:t> </a:t>
            </a:r>
            <a:r>
              <a:rPr lang="en-GB" sz="1400" dirty="0" err="1"/>
              <a:t>necesari</a:t>
            </a:r>
            <a:r>
              <a:rPr lang="en-GB" sz="1400" dirty="0"/>
              <a:t> </a:t>
            </a:r>
            <a:r>
              <a:rPr lang="en-GB" sz="1400" dirty="0" err="1"/>
              <a:t>pentru</a:t>
            </a:r>
            <a:r>
              <a:rPr lang="en-GB" sz="1400" dirty="0"/>
              <a:t> a </a:t>
            </a:r>
            <a:r>
              <a:rPr lang="en-GB" sz="1400" dirty="0" err="1"/>
              <a:t>aplica</a:t>
            </a:r>
            <a:r>
              <a:rPr lang="en-GB" sz="1400" dirty="0"/>
              <a:t> </a:t>
            </a:r>
            <a:r>
              <a:rPr lang="en-GB" sz="1400" dirty="0" err="1"/>
              <a:t>algoritmul</a:t>
            </a:r>
            <a:r>
              <a:rPr lang="en-GB" sz="1400" dirty="0"/>
              <a:t> de </a:t>
            </a:r>
            <a:r>
              <a:rPr lang="en-GB" sz="1400" dirty="0" err="1"/>
              <a:t>calcul</a:t>
            </a:r>
            <a:r>
              <a:rPr lang="en-GB" sz="1400" dirty="0"/>
              <a:t> al </a:t>
            </a:r>
            <a:r>
              <a:rPr lang="en-GB" sz="1400" dirty="0" err="1"/>
              <a:t>costului</a:t>
            </a:r>
            <a:r>
              <a:rPr lang="en-GB" sz="1400" dirty="0"/>
              <a:t> minim de transport </a:t>
            </a:r>
            <a:r>
              <a:rPr lang="en-GB" sz="1400" dirty="0" err="1"/>
              <a:t>utilizând</a:t>
            </a:r>
            <a:r>
              <a:rPr lang="en-GB" sz="1400" dirty="0"/>
              <a:t> </a:t>
            </a:r>
            <a:r>
              <a:rPr lang="en-GB" sz="1400" dirty="0" err="1"/>
              <a:t>funcția</a:t>
            </a:r>
            <a:r>
              <a:rPr lang="en-GB" sz="1400" dirty="0"/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400" dirty="0"/>
              <a:t>. </a:t>
            </a:r>
            <a:r>
              <a:rPr lang="en-GB" sz="1400" dirty="0" err="1"/>
              <a:t>Rezultatele</a:t>
            </a:r>
            <a:r>
              <a:rPr lang="en-GB" sz="1400" dirty="0"/>
              <a:t>, care </a:t>
            </a:r>
            <a:r>
              <a:rPr lang="en-GB" sz="1400" dirty="0" err="1"/>
              <a:t>includ</a:t>
            </a:r>
            <a:r>
              <a:rPr lang="en-GB" sz="1400" dirty="0"/>
              <a:t> </a:t>
            </a:r>
            <a:r>
              <a:rPr lang="en-GB" sz="1400" dirty="0" err="1"/>
              <a:t>numele</a:t>
            </a:r>
            <a:r>
              <a:rPr lang="en-GB" sz="1400" dirty="0"/>
              <a:t> </a:t>
            </a:r>
            <a:r>
              <a:rPr lang="en-GB" sz="1400" dirty="0" err="1"/>
              <a:t>instanței</a:t>
            </a:r>
            <a:r>
              <a:rPr lang="en-GB" sz="1400" dirty="0"/>
              <a:t> </a:t>
            </a:r>
            <a:r>
              <a:rPr lang="en-GB" sz="1400" dirty="0" err="1"/>
              <a:t>și</a:t>
            </a:r>
            <a:r>
              <a:rPr lang="en-GB" sz="1400" dirty="0"/>
              <a:t> </a:t>
            </a:r>
            <a:r>
              <a:rPr lang="en-GB" sz="1400" dirty="0" err="1"/>
              <a:t>costul</a:t>
            </a:r>
            <a:r>
              <a:rPr lang="en-GB" sz="1400" dirty="0"/>
              <a:t> total de transport, sunt </a:t>
            </a:r>
            <a:r>
              <a:rPr lang="en-GB" sz="1400" dirty="0" err="1"/>
              <a:t>adăugate</a:t>
            </a:r>
            <a:r>
              <a:rPr lang="en-GB" sz="1400" dirty="0"/>
              <a:t> </a:t>
            </a:r>
            <a:r>
              <a:rPr lang="en-GB" sz="1400" dirty="0" err="1"/>
              <a:t>într</a:t>
            </a:r>
            <a:r>
              <a:rPr lang="en-GB" sz="1400" dirty="0"/>
              <a:t>-o </a:t>
            </a:r>
            <a:r>
              <a:rPr lang="en-GB" sz="1400" dirty="0" err="1"/>
              <a:t>listă</a:t>
            </a:r>
            <a:r>
              <a:rPr lang="en-GB" sz="1400" dirty="0"/>
              <a:t>. La final, </a:t>
            </a:r>
            <a:r>
              <a:rPr lang="en-GB" sz="1400" dirty="0" err="1"/>
              <a:t>rezultatele</a:t>
            </a:r>
            <a:r>
              <a:rPr lang="en-GB" sz="1400" dirty="0"/>
              <a:t> sunt </a:t>
            </a:r>
            <a:r>
              <a:rPr lang="en-GB" sz="1400" dirty="0" err="1"/>
              <a:t>scrise</a:t>
            </a:r>
            <a:r>
              <a:rPr lang="en-GB" sz="1400" dirty="0"/>
              <a:t> </a:t>
            </a:r>
            <a:r>
              <a:rPr lang="en-GB" sz="1400" dirty="0" err="1"/>
              <a:t>într</a:t>
            </a:r>
            <a:r>
              <a:rPr lang="en-GB" sz="1400" dirty="0"/>
              <a:t>-un </a:t>
            </a:r>
            <a:r>
              <a:rPr lang="en-GB" sz="1400" dirty="0" err="1"/>
              <a:t>fișier</a:t>
            </a:r>
            <a:r>
              <a:rPr lang="en-GB" sz="1400" dirty="0"/>
              <a:t> CSV, </a:t>
            </a:r>
            <a:r>
              <a:rPr lang="en-GB" sz="1400" dirty="0" err="1"/>
              <a:t>având</a:t>
            </a:r>
            <a:r>
              <a:rPr lang="en-GB" sz="1400" dirty="0"/>
              <a:t> un header </a:t>
            </a:r>
            <a:r>
              <a:rPr lang="en-GB" sz="1400" dirty="0" err="1"/>
              <a:t>corespunzător</a:t>
            </a:r>
            <a:r>
              <a:rPr lang="en-GB" sz="1400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RO" sz="1600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585504D-618C-0C69-A04B-9C66EAE2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24" y="1975617"/>
            <a:ext cx="4900126" cy="30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02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113</TotalTime>
  <Words>895</Words>
  <Application>Microsoft Macintosh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Century Gothic</vt:lpstr>
      <vt:lpstr>Courier New</vt:lpstr>
      <vt:lpstr>Poppins</vt:lpstr>
      <vt:lpstr>Vapor Trail</vt:lpstr>
      <vt:lpstr>Problema clasică de transport cost fix magazin</vt:lpstr>
      <vt:lpstr>Structura Codului</vt:lpstr>
      <vt:lpstr>Funcția citire()  - Detalii de Implementare</vt:lpstr>
      <vt:lpstr>Funcția citire() - parametri</vt:lpstr>
      <vt:lpstr>Cod</vt:lpstr>
      <vt:lpstr>Funcția prob_transport() - Implementare</vt:lpstr>
      <vt:lpstr>Funcția prob_transport() </vt:lpstr>
      <vt:lpstr>Funcția procesare_date()  - Implementare</vt:lpstr>
      <vt:lpstr>Cod</vt:lpstr>
      <vt:lpstr>Rezultat</vt:lpstr>
      <vt:lpstr>Concluzie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Erwin Várdai</cp:lastModifiedBy>
  <cp:revision>6</cp:revision>
  <dcterms:created xsi:type="dcterms:W3CDTF">2013-01-27T09:14:16Z</dcterms:created>
  <dcterms:modified xsi:type="dcterms:W3CDTF">2025-01-12T13:38:34Z</dcterms:modified>
  <cp:category/>
</cp:coreProperties>
</file>