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218DC9E-3724-4A73-8BCE-29CEDADE0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Showwcase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39A3202-53E0-497F-9B33-7C796B163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 err="1"/>
              <a:t>Vaardan</a:t>
            </a:r>
            <a:r>
              <a:rPr lang="en-US" dirty="0"/>
              <a:t> </a:t>
            </a:r>
            <a:r>
              <a:rPr lang="en-US" dirty="0" err="1"/>
              <a:t>chennupati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10">
            <a:extLst>
              <a:ext uri="{FF2B5EF4-FFF2-40B4-BE49-F238E27FC236}">
                <a16:creationId xmlns:a16="http://schemas.microsoft.com/office/drawing/2014/main" id="{FF652553-F2E8-46F6-9D10-4FE6B454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79" y="0"/>
            <a:ext cx="6261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0CB993FD-DEC0-4460-AA41-1BC9D9548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2387"/>
            <a:ext cx="11811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55A15426-2B59-4176-AD54-E7DCE3C60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16" y="0"/>
            <a:ext cx="602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AA936A5B-8648-4B7B-A60C-A7368E25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16" y="0"/>
            <a:ext cx="602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C447F56C-F623-4AC4-9F94-4A996D6B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67" y="0"/>
            <a:ext cx="6090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6518CAAD-328C-4756-98EC-573B7505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67" y="0"/>
            <a:ext cx="6090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C6A49DD9-6B2D-4A24-8FCA-51D44FBE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4" y="0"/>
            <a:ext cx="616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7">
            <a:extLst>
              <a:ext uri="{FF2B5EF4-FFF2-40B4-BE49-F238E27FC236}">
                <a16:creationId xmlns:a16="http://schemas.microsoft.com/office/drawing/2014/main" id="{901FF1AA-471D-41F8-92E7-B2B73B5A7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4" y="0"/>
            <a:ext cx="10272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8">
            <a:extLst>
              <a:ext uri="{FF2B5EF4-FFF2-40B4-BE49-F238E27FC236}">
                <a16:creationId xmlns:a16="http://schemas.microsoft.com/office/drawing/2014/main" id="{21514F0F-94EE-45FC-A386-2D358CE9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7150"/>
            <a:ext cx="96393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Showwcase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Showwcase</dc:title>
  <dc:creator/>
  <cp:lastModifiedBy>lchennu</cp:lastModifiedBy>
  <cp:revision>2</cp:revision>
  <dcterms:created xsi:type="dcterms:W3CDTF">2020-09-17T02:42:37Z</dcterms:created>
  <dcterms:modified xsi:type="dcterms:W3CDTF">2020-09-17T02:59:29Z</dcterms:modified>
</cp:coreProperties>
</file>