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3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19319-7969-4459-AB92-2DD7000366C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66E3-880D-4CA5-B730-9E24D4C81E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ADA799-824F-4E52-AF28-03BFD7B22F0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DD60BE3-01D6-44BC-B8C2-18CDA0700A5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acebook.com/" TargetMode="External"/><Relationship Id="rId4" Type="http://schemas.openxmlformats.org/officeDocument/2006/relationships/hyperlink" Target="https/www.googl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304800"/>
            <a:ext cx="6629400" cy="609600"/>
          </a:xfrm>
        </p:spPr>
        <p:txBody>
          <a:bodyPr/>
          <a:lstStyle/>
          <a:p>
            <a:r>
              <a:rPr lang="en-US" sz="3200" dirty="0"/>
              <a:t>ROSALES SENIOR HIGH SCHOOL</a:t>
            </a:r>
          </a:p>
        </p:txBody>
      </p:sp>
      <p:pic>
        <p:nvPicPr>
          <p:cNvPr id="23554" name="Picture 2" descr="Open photo"/>
          <p:cNvPicPr>
            <a:picLocks noChangeAspect="1" noChangeArrowheads="1"/>
          </p:cNvPicPr>
          <p:nvPr/>
        </p:nvPicPr>
        <p:blipFill rotWithShape="1">
          <a:blip r:embed="rId2"/>
          <a:srcRect l="5000" t="5000" r="5000" b="5000"/>
          <a:stretch/>
        </p:blipFill>
        <p:spPr bwMode="auto">
          <a:xfrm>
            <a:off x="609600" y="76200"/>
            <a:ext cx="1371600" cy="1371600"/>
          </a:xfrm>
          <a:prstGeom prst="ellipse">
            <a:avLst/>
          </a:prstGeom>
          <a:noFill/>
        </p:spPr>
      </p:pic>
      <p:sp>
        <p:nvSpPr>
          <p:cNvPr id="10" name="Flowchart: Process 9"/>
          <p:cNvSpPr/>
          <p:nvPr/>
        </p:nvSpPr>
        <p:spPr>
          <a:xfrm>
            <a:off x="3276600" y="2286000"/>
            <a:ext cx="4191000" cy="3048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276600" y="3124200"/>
            <a:ext cx="4191000" cy="3048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************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3581400"/>
            <a:ext cx="176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FORGOT  PASSWORD?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191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LOG IN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62200" y="4953000"/>
            <a:ext cx="2590800" cy="304800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91200" y="4953000"/>
            <a:ext cx="2438400" cy="3048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4953000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with Google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4953000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with Facebook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1905000"/>
            <a:ext cx="96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274320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6600" y="2286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484119" y="914400"/>
            <a:ext cx="368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600200"/>
            <a:ext cx="107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228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ROSALES SENIOR HIGH SCHOOL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5635" y="159173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STRANDS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1600199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INFO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Open photo">
            <a:extLst>
              <a:ext uri="{FF2B5EF4-FFF2-40B4-BE49-F238E27FC236}">
                <a16:creationId xmlns:a16="http://schemas.microsoft.com/office/drawing/2014/main" id="{7082D924-D646-6DB3-09A5-CE501444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5000" t="5000" r="5000" b="5000"/>
          <a:stretch/>
        </p:blipFill>
        <p:spPr bwMode="auto">
          <a:xfrm>
            <a:off x="762000" y="77464"/>
            <a:ext cx="1021602" cy="1021602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914400"/>
          </a:xfrm>
        </p:spPr>
        <p:txBody>
          <a:bodyPr/>
          <a:lstStyle/>
          <a:p>
            <a:r>
              <a:rPr lang="en-US" sz="3200" dirty="0"/>
              <a:t>ROSALES SENIOR HIGH SCHOOL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971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962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ABM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9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219200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TVL- TRACKS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8600" y="1295400"/>
            <a:ext cx="533400" cy="3322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8600" y="2057400"/>
            <a:ext cx="533400" cy="3322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" y="2971800"/>
            <a:ext cx="533400" cy="3322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8600" y="3962400"/>
            <a:ext cx="533400" cy="3322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8600" y="4953000"/>
            <a:ext cx="533400" cy="3322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5638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Open photo">
            <a:extLst>
              <a:ext uri="{FF2B5EF4-FFF2-40B4-BE49-F238E27FC236}">
                <a16:creationId xmlns:a16="http://schemas.microsoft.com/office/drawing/2014/main" id="{0767CEFC-B82D-2B86-5909-AB6B6AC15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5000" t="5000" r="5000" b="5000"/>
          <a:stretch/>
        </p:blipFill>
        <p:spPr bwMode="auto">
          <a:xfrm>
            <a:off x="632199" y="58914"/>
            <a:ext cx="1021602" cy="1021602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60960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685800" y="6133100"/>
            <a:ext cx="762000" cy="3322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y be an image of 10 people and text that says 'cBp NG REPUBLYA NG PILIPINAS BATCH ROSALES NATIONAL HIGH SCHOOL (RNHS) Faculty and Employees SCHOOL YEAR: 2023-2024 1945 ROSALES NATIONAL HIGH SCHOOL AUDIO ROSALES NATIONAL HIGH SCHOOL AUDIO ROOM DR. ROWENA LEA G. MORENO Principal IV'">
            <a:extLst>
              <a:ext uri="{FF2B5EF4-FFF2-40B4-BE49-F238E27FC236}">
                <a16:creationId xmlns:a16="http://schemas.microsoft.com/office/drawing/2014/main" id="{71B48D62-44C8-9520-D00F-F0546ED3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09"/>
            <a:ext cx="7568316" cy="588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y be an image of text">
            <a:extLst>
              <a:ext uri="{FF2B5EF4-FFF2-40B4-BE49-F238E27FC236}">
                <a16:creationId xmlns:a16="http://schemas.microsoft.com/office/drawing/2014/main" id="{941049D0-B9AA-E037-8B98-65B94B965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0D620-2E0D-F84C-28A0-DEF43D57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6" t="13306" r="11490" b="7606"/>
          <a:stretch/>
        </p:blipFill>
        <p:spPr>
          <a:xfrm>
            <a:off x="76200" y="152400"/>
            <a:ext cx="899160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FF420-44CB-26C9-3BF6-340A97BA6C82}"/>
              </a:ext>
            </a:extLst>
          </p:cNvPr>
          <p:cNvSpPr txBox="1"/>
          <p:nvPr/>
        </p:nvSpPr>
        <p:spPr>
          <a:xfrm>
            <a:off x="7315200" y="5867400"/>
            <a:ext cx="94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P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685800"/>
            <a:ext cx="3577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-100" dirty="0">
                <a:solidFill>
                  <a:srgbClr val="D6ECFF">
                    <a:satMod val="200000"/>
                  </a:srgbClr>
                </a:solidFill>
                <a:latin typeface="Arial"/>
              </a:rPr>
              <a:t>●</a:t>
            </a:r>
          </a:p>
          <a:p>
            <a:pPr lvl="0">
              <a:spcBef>
                <a:spcPct val="0"/>
              </a:spcBef>
            </a:pPr>
            <a:endParaRPr lang="en-US" spc="-100" dirty="0">
              <a:solidFill>
                <a:srgbClr val="D6ECFF">
                  <a:satMod val="200000"/>
                </a:srgbClr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68580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ICT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52400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-100" dirty="0">
                <a:solidFill>
                  <a:srgbClr val="D6ECFF">
                    <a:satMod val="200000"/>
                  </a:srgbClr>
                </a:solidFill>
                <a:latin typeface="Arial"/>
              </a:rPr>
              <a:t>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524000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Home Economics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59080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-100" dirty="0">
                <a:solidFill>
                  <a:srgbClr val="D6ECFF">
                    <a:satMod val="200000"/>
                  </a:srgbClr>
                </a:solidFill>
                <a:latin typeface="Arial"/>
              </a:rPr>
              <a:t>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514600"/>
            <a:ext cx="1429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52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TVL TRACK: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3657600"/>
            <a:ext cx="35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-100">
                <a:solidFill>
                  <a:srgbClr val="D6ECFF">
                    <a:satMod val="200000"/>
                  </a:srgbClr>
                </a:solidFill>
                <a:latin typeface="Arial"/>
              </a:rPr>
              <a:t>●</a:t>
            </a:r>
            <a:endParaRPr lang="en-US" sz="2400" spc="-100" dirty="0">
              <a:solidFill>
                <a:srgbClr val="D6ECFF">
                  <a:satMod val="200000"/>
                </a:srgbClr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3581400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DRESS MAKING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5638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822" y="39541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6" y="4472227"/>
            <a:ext cx="698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Coloma St., Don Antonio Village, Rosales, 2441, Pangasinan, Philippines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676" y="517501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Contact number: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031" y="58766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+63 75 582 3376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562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995BFA81-C949-669D-7EC4-4AD134771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BB754-C62C-DD01-8A47-79376A4CE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t="17367" r="13333" b="14487"/>
          <a:stretch/>
        </p:blipFill>
        <p:spPr>
          <a:xfrm>
            <a:off x="990600" y="115445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ACA216F-D792-185E-66A4-27AE5C6AD641}"/>
              </a:ext>
            </a:extLst>
          </p:cNvPr>
          <p:cNvSpPr/>
          <p:nvPr/>
        </p:nvSpPr>
        <p:spPr>
          <a:xfrm>
            <a:off x="3429000" y="3160776"/>
            <a:ext cx="1905000" cy="49905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D598D-1876-55E8-D056-BB422C6ACFB3}"/>
              </a:ext>
            </a:extLst>
          </p:cNvPr>
          <p:cNvSpPr txBox="1"/>
          <p:nvPr/>
        </p:nvSpPr>
        <p:spPr>
          <a:xfrm>
            <a:off x="6553200" y="1981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AD619-991B-3A84-FF98-D71F1A2EDBF6}"/>
              </a:ext>
            </a:extLst>
          </p:cNvPr>
          <p:cNvSpPr txBox="1"/>
          <p:nvPr/>
        </p:nvSpPr>
        <p:spPr>
          <a:xfrm>
            <a:off x="3815443" y="3198167"/>
            <a:ext cx="12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 out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CCA24-D20D-7BD6-93F0-B512FC576E60}"/>
              </a:ext>
            </a:extLst>
          </p:cNvPr>
          <p:cNvSpPr txBox="1"/>
          <p:nvPr/>
        </p:nvSpPr>
        <p:spPr>
          <a:xfrm>
            <a:off x="3052077" y="1811923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132411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280</TotalTime>
  <Words>94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Wingdings 2</vt:lpstr>
      <vt:lpstr>Wingdings 3</vt:lpstr>
      <vt:lpstr>Metro</vt:lpstr>
      <vt:lpstr>ROSALES SENIOR HIGH SCHOOL</vt:lpstr>
      <vt:lpstr>PowerPoint Presentation</vt:lpstr>
      <vt:lpstr>ROSALES SENIOR HIGH SCHOOL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ROSALES SENIOR HIGH SCHOOL</dc:title>
  <dc:creator>Pisonet</dc:creator>
  <cp:lastModifiedBy>Aerelle Almeron</cp:lastModifiedBy>
  <cp:revision>18</cp:revision>
  <dcterms:created xsi:type="dcterms:W3CDTF">2023-10-03T11:57:35Z</dcterms:created>
  <dcterms:modified xsi:type="dcterms:W3CDTF">2023-10-04T04:37:51Z</dcterms:modified>
</cp:coreProperties>
</file>