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60" r:id="rId3"/>
    <p:sldId id="261" r:id="rId4"/>
    <p:sldId id="262" r:id="rId5"/>
    <p:sldId id="266" r:id="rId6"/>
    <p:sldId id="263" r:id="rId7"/>
    <p:sldId id="267"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307935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8EB18E-C1C2-454F-B145-C76A6DAEE09F}" type="datetimeFigureOut">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228072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141472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355355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304617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8EB18E-C1C2-454F-B145-C76A6DAEE09F}" type="datetimeFigureOut">
              <a:rPr lang="en-IN" smtClean="0"/>
              <a:t>10-10-2018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2356573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8EB18E-C1C2-454F-B145-C76A6DAEE09F}" type="datetimeFigureOut">
              <a:rPr lang="en-IN" smtClean="0"/>
              <a:t>10-10-2018</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67756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2043035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251897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54809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8EB18E-C1C2-454F-B145-C76A6DAEE09F}" type="datetimeFigureOut">
              <a:rPr lang="en-IN" smtClean="0"/>
              <a:t>10-10-2018</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40034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8EB18E-C1C2-454F-B145-C76A6DAEE09F}" type="datetimeFigureOut">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138984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8EB18E-C1C2-454F-B145-C76A6DAEE09F}" type="datetimeFigureOut">
              <a:rPr lang="en-IN" smtClean="0"/>
              <a:t>10-10-2018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55415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8EB18E-C1C2-454F-B145-C76A6DAEE09F}" type="datetimeFigureOut">
              <a:rPr lang="en-IN" smtClean="0"/>
              <a:t>10-10-2018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43472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EB18E-C1C2-454F-B145-C76A6DAEE09F}" type="datetimeFigureOut">
              <a:rPr lang="en-IN" smtClean="0"/>
              <a:t>10-10-2018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89923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8EB18E-C1C2-454F-B145-C76A6DAEE09F}" type="datetimeFigureOut">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337360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8EB18E-C1C2-454F-B145-C76A6DAEE09F}" type="datetimeFigureOut">
              <a:rPr lang="en-IN" smtClean="0"/>
              <a:t>10-10-2018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F4D85A-BBC0-49A0-9469-0FCF90AE35A8}" type="slidenum">
              <a:rPr lang="en-IN" smtClean="0"/>
              <a:t>‹#›</a:t>
            </a:fld>
            <a:endParaRPr lang="en-IN"/>
          </a:p>
        </p:txBody>
      </p:sp>
    </p:spTree>
    <p:extLst>
      <p:ext uri="{BB962C8B-B14F-4D97-AF65-F5344CB8AC3E}">
        <p14:creationId xmlns:p14="http://schemas.microsoft.com/office/powerpoint/2010/main" val="15337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A8EB18E-C1C2-454F-B145-C76A6DAEE09F}" type="datetimeFigureOut">
              <a:rPr lang="en-IN" smtClean="0"/>
              <a:t>10-10-2018</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5F4D85A-BBC0-49A0-9469-0FCF90AE35A8}" type="slidenum">
              <a:rPr lang="en-IN" smtClean="0"/>
              <a:t>‹#›</a:t>
            </a:fld>
            <a:endParaRPr lang="en-IN"/>
          </a:p>
        </p:txBody>
      </p:sp>
    </p:spTree>
    <p:extLst>
      <p:ext uri="{BB962C8B-B14F-4D97-AF65-F5344CB8AC3E}">
        <p14:creationId xmlns:p14="http://schemas.microsoft.com/office/powerpoint/2010/main" val="6084865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BCDF-82B1-4173-ACA4-6A40A080CD81}"/>
              </a:ext>
            </a:extLst>
          </p:cNvPr>
          <p:cNvSpPr>
            <a:spLocks noGrp="1"/>
          </p:cNvSpPr>
          <p:nvPr>
            <p:ph type="ctrTitle"/>
          </p:nvPr>
        </p:nvSpPr>
        <p:spPr>
          <a:xfrm>
            <a:off x="1027116" y="1003144"/>
            <a:ext cx="9793212" cy="2425856"/>
          </a:xfrm>
        </p:spPr>
        <p:txBody>
          <a:bodyPr/>
          <a:lstStyle/>
          <a:p>
            <a:r>
              <a:rPr lang="en-IN" sz="6800" b="1" dirty="0">
                <a:solidFill>
                  <a:srgbClr val="FFC000"/>
                </a:solidFill>
              </a:rPr>
              <a:t>ROCKET LANCE SCOOP</a:t>
            </a:r>
          </a:p>
        </p:txBody>
      </p:sp>
      <p:sp>
        <p:nvSpPr>
          <p:cNvPr id="4" name="TextBox 3">
            <a:extLst>
              <a:ext uri="{FF2B5EF4-FFF2-40B4-BE49-F238E27FC236}">
                <a16:creationId xmlns:a16="http://schemas.microsoft.com/office/drawing/2014/main" id="{E4B16F91-8B90-4FC7-A9E2-E5BDDA61B730}"/>
              </a:ext>
            </a:extLst>
          </p:cNvPr>
          <p:cNvSpPr txBox="1"/>
          <p:nvPr/>
        </p:nvSpPr>
        <p:spPr>
          <a:xfrm>
            <a:off x="6718852" y="4041913"/>
            <a:ext cx="4492487" cy="2031325"/>
          </a:xfrm>
          <a:prstGeom prst="rect">
            <a:avLst/>
          </a:prstGeom>
          <a:noFill/>
        </p:spPr>
        <p:txBody>
          <a:bodyPr wrap="square" rtlCol="0">
            <a:spAutoFit/>
          </a:bodyPr>
          <a:lstStyle/>
          <a:p>
            <a:r>
              <a:rPr lang="en-IN" b="1" dirty="0">
                <a:solidFill>
                  <a:srgbClr val="00B0F0"/>
                </a:solidFill>
              </a:rPr>
              <a:t>PREPARED BY:</a:t>
            </a:r>
          </a:p>
          <a:p>
            <a:endParaRPr lang="en-IN" b="1" dirty="0">
              <a:solidFill>
                <a:srgbClr val="00B0F0"/>
              </a:solidFill>
            </a:endParaRPr>
          </a:p>
          <a:p>
            <a:r>
              <a:rPr lang="en-IN" b="1" dirty="0">
                <a:solidFill>
                  <a:srgbClr val="00B0F0"/>
                </a:solidFill>
              </a:rPr>
              <a:t>TEAM NAME - 404 NOT FOUND</a:t>
            </a:r>
          </a:p>
          <a:p>
            <a:endParaRPr lang="en-IN" b="1" dirty="0">
              <a:solidFill>
                <a:srgbClr val="00B0F0"/>
              </a:solidFill>
            </a:endParaRPr>
          </a:p>
          <a:p>
            <a:r>
              <a:rPr lang="en-IN" b="1" dirty="0">
                <a:solidFill>
                  <a:srgbClr val="00B0F0"/>
                </a:solidFill>
              </a:rPr>
              <a:t>SRI INDU COLLEGE OF ENGG &amp; TECH</a:t>
            </a:r>
          </a:p>
          <a:p>
            <a:endParaRPr lang="en-IN" b="1" dirty="0">
              <a:solidFill>
                <a:srgbClr val="00B0F0"/>
              </a:solidFill>
            </a:endParaRPr>
          </a:p>
          <a:p>
            <a:r>
              <a:rPr lang="en-IN" b="1" dirty="0">
                <a:solidFill>
                  <a:srgbClr val="00B0F0"/>
                </a:solidFill>
              </a:rPr>
              <a:t>IBRAHIMPATNAM</a:t>
            </a:r>
          </a:p>
        </p:txBody>
      </p:sp>
    </p:spTree>
    <p:extLst>
      <p:ext uri="{BB962C8B-B14F-4D97-AF65-F5344CB8AC3E}">
        <p14:creationId xmlns:p14="http://schemas.microsoft.com/office/powerpoint/2010/main" val="418880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83D0-33CB-4B02-8925-81DFF0901007}"/>
              </a:ext>
            </a:extLst>
          </p:cNvPr>
          <p:cNvSpPr>
            <a:spLocks noGrp="1"/>
          </p:cNvSpPr>
          <p:nvPr>
            <p:ph type="title"/>
          </p:nvPr>
        </p:nvSpPr>
        <p:spPr>
          <a:xfrm>
            <a:off x="4109169" y="917397"/>
            <a:ext cx="8761413" cy="706964"/>
          </a:xfrm>
        </p:spPr>
        <p:txBody>
          <a:bodyPr/>
          <a:lstStyle/>
          <a:p>
            <a:r>
              <a:rPr lang="en-IN" sz="5000" b="1" dirty="0">
                <a:solidFill>
                  <a:srgbClr val="FFC000"/>
                </a:solidFill>
              </a:rPr>
              <a:t>CHALLENGE</a:t>
            </a:r>
          </a:p>
        </p:txBody>
      </p:sp>
      <p:sp>
        <p:nvSpPr>
          <p:cNvPr id="3" name="Content Placeholder 2">
            <a:extLst>
              <a:ext uri="{FF2B5EF4-FFF2-40B4-BE49-F238E27FC236}">
                <a16:creationId xmlns:a16="http://schemas.microsoft.com/office/drawing/2014/main" id="{B664966C-3B9E-4C17-AE11-A8C2EEBFEBB6}"/>
              </a:ext>
            </a:extLst>
          </p:cNvPr>
          <p:cNvSpPr>
            <a:spLocks noGrp="1"/>
          </p:cNvSpPr>
          <p:nvPr>
            <p:ph idx="1"/>
          </p:nvPr>
        </p:nvSpPr>
        <p:spPr>
          <a:xfrm>
            <a:off x="436097" y="2603500"/>
            <a:ext cx="11240087" cy="4064586"/>
          </a:xfrm>
        </p:spPr>
        <p:txBody>
          <a:bodyPr>
            <a:normAutofit/>
          </a:bodyPr>
          <a:lstStyle/>
          <a:p>
            <a:pPr marL="0" indent="0">
              <a:buNone/>
            </a:pPr>
            <a:endParaRPr lang="en-IN" sz="3200" b="1" dirty="0">
              <a:latin typeface="Times New Roman" panose="02020603050405020304" pitchFamily="18" charset="0"/>
              <a:cs typeface="Times New Roman" panose="02020603050405020304" pitchFamily="18" charset="0"/>
            </a:endParaRPr>
          </a:p>
          <a:p>
            <a:pPr marL="0" indent="0">
              <a:buNone/>
            </a:pPr>
            <a:endParaRPr lang="en-IN" sz="3200" b="1" dirty="0">
              <a:latin typeface="Times New Roman" panose="02020603050405020304" pitchFamily="18" charset="0"/>
              <a:cs typeface="Times New Roman" panose="02020603050405020304" pitchFamily="18" charset="0"/>
            </a:endParaRPr>
          </a:p>
          <a:p>
            <a:pPr marL="0" indent="0">
              <a:buNone/>
            </a:pPr>
            <a:r>
              <a:rPr lang="en-IN" sz="3200" b="1" dirty="0">
                <a:latin typeface="Times New Roman" panose="02020603050405020304" pitchFamily="18" charset="0"/>
                <a:cs typeface="Times New Roman" panose="02020603050405020304" pitchFamily="18" charset="0"/>
              </a:rPr>
              <a:t>  Create a tool to track international rocket launch information</a:t>
            </a:r>
          </a:p>
        </p:txBody>
      </p:sp>
    </p:spTree>
    <p:extLst>
      <p:ext uri="{BB962C8B-B14F-4D97-AF65-F5344CB8AC3E}">
        <p14:creationId xmlns:p14="http://schemas.microsoft.com/office/powerpoint/2010/main" val="185617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B0ED-6670-404E-AE26-994256F9C187}"/>
              </a:ext>
            </a:extLst>
          </p:cNvPr>
          <p:cNvSpPr>
            <a:spLocks noGrp="1"/>
          </p:cNvSpPr>
          <p:nvPr>
            <p:ph type="title"/>
          </p:nvPr>
        </p:nvSpPr>
        <p:spPr/>
        <p:txBody>
          <a:bodyPr/>
          <a:lstStyle/>
          <a:p>
            <a:r>
              <a:rPr lang="en-IN" b="1" dirty="0">
                <a:solidFill>
                  <a:srgbClr val="FFC000"/>
                </a:solidFill>
              </a:rPr>
              <a:t>                           </a:t>
            </a:r>
            <a:r>
              <a:rPr lang="en-IN" sz="5000" b="1" dirty="0">
                <a:solidFill>
                  <a:srgbClr val="FFC000"/>
                </a:solidFill>
              </a:rPr>
              <a:t>PROBLEMS</a:t>
            </a:r>
          </a:p>
        </p:txBody>
      </p:sp>
      <p:sp>
        <p:nvSpPr>
          <p:cNvPr id="3" name="Content Placeholder 2">
            <a:extLst>
              <a:ext uri="{FF2B5EF4-FFF2-40B4-BE49-F238E27FC236}">
                <a16:creationId xmlns:a16="http://schemas.microsoft.com/office/drawing/2014/main" id="{3B4A5842-8CBC-4A95-BAA3-73BDFE85FD5B}"/>
              </a:ext>
            </a:extLst>
          </p:cNvPr>
          <p:cNvSpPr>
            <a:spLocks noGrp="1"/>
          </p:cNvSpPr>
          <p:nvPr>
            <p:ph idx="1"/>
          </p:nvPr>
        </p:nvSpPr>
        <p:spPr>
          <a:xfrm>
            <a:off x="478302" y="2475914"/>
            <a:ext cx="11113476" cy="4178104"/>
          </a:xfrm>
        </p:spPr>
        <p:txBody>
          <a:bodyPr>
            <a:noAutofit/>
          </a:bodyPr>
          <a:lstStyle/>
          <a:p>
            <a:r>
              <a:rPr lang="en-US" sz="2400" dirty="0">
                <a:latin typeface="Times New Roman" panose="02020603050405020304" pitchFamily="18" charset="0"/>
                <a:cs typeface="Times New Roman" panose="02020603050405020304" pitchFamily="18" charset="0"/>
              </a:rPr>
              <a:t>Nations around the world have launched rockets carrying satellites and space probes within the past few years. Private companies are now doing launches as well.</a:t>
            </a:r>
          </a:p>
          <a:p>
            <a:r>
              <a:rPr lang="en-IN" sz="2400" dirty="0">
                <a:latin typeface="Times New Roman" panose="02020603050405020304" pitchFamily="18" charset="0"/>
                <a:cs typeface="Times New Roman" panose="02020603050405020304" pitchFamily="18" charset="0"/>
              </a:rPr>
              <a:t>The main problem is that there is no specified platform to obtain rocket launch information.</a:t>
            </a:r>
          </a:p>
          <a:p>
            <a:r>
              <a:rPr lang="en-IN" sz="2400" dirty="0">
                <a:latin typeface="Times New Roman" panose="02020603050405020304" pitchFamily="18" charset="0"/>
                <a:cs typeface="Times New Roman" panose="02020603050405020304" pitchFamily="18" charset="0"/>
              </a:rPr>
              <a:t>We cannot even know whether the rocket belongs to  government or private companies.</a:t>
            </a:r>
          </a:p>
          <a:p>
            <a:r>
              <a:rPr lang="en-IN" sz="2400" dirty="0">
                <a:latin typeface="Times New Roman" panose="02020603050405020304" pitchFamily="18" charset="0"/>
                <a:cs typeface="Times New Roman" panose="02020603050405020304" pitchFamily="18" charset="0"/>
              </a:rPr>
              <a:t>Many people think that there are no channels which broadcasts the live coverage of rocket launch .</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7EAB-1437-4A24-BF15-23CAFE0FD842}"/>
              </a:ext>
            </a:extLst>
          </p:cNvPr>
          <p:cNvSpPr>
            <a:spLocks noGrp="1"/>
          </p:cNvSpPr>
          <p:nvPr>
            <p:ph type="title"/>
          </p:nvPr>
        </p:nvSpPr>
        <p:spPr>
          <a:xfrm>
            <a:off x="185530" y="973668"/>
            <a:ext cx="10986053" cy="656349"/>
          </a:xfrm>
        </p:spPr>
        <p:txBody>
          <a:bodyPr/>
          <a:lstStyle/>
          <a:p>
            <a:r>
              <a:rPr lang="en-IN" sz="5000" b="1" dirty="0">
                <a:solidFill>
                  <a:srgbClr val="FFC000"/>
                </a:solidFill>
              </a:rPr>
              <a:t>            ROCKET LANCE SCOOP</a:t>
            </a:r>
            <a:br>
              <a:rPr lang="en-IN" sz="5000" b="1" dirty="0">
                <a:solidFill>
                  <a:srgbClr val="FFC000"/>
                </a:solidFill>
              </a:rPr>
            </a:br>
            <a:r>
              <a:rPr lang="en-IN" sz="5000" b="1" dirty="0">
                <a:solidFill>
                  <a:srgbClr val="FFC000"/>
                </a:solidFill>
              </a:rPr>
              <a:t>			</a:t>
            </a:r>
            <a:r>
              <a:rPr lang="en-IN" sz="2000" b="1" dirty="0">
                <a:solidFill>
                  <a:srgbClr val="FFC000"/>
                </a:solidFill>
              </a:rPr>
              <a:t>(A WEBSITE TO TRACK INTERNATIONAL ROCKET LAUNCH INFORMATION)</a:t>
            </a:r>
          </a:p>
        </p:txBody>
      </p:sp>
      <p:sp>
        <p:nvSpPr>
          <p:cNvPr id="3" name="Content Placeholder 2">
            <a:extLst>
              <a:ext uri="{FF2B5EF4-FFF2-40B4-BE49-F238E27FC236}">
                <a16:creationId xmlns:a16="http://schemas.microsoft.com/office/drawing/2014/main" id="{A6167A30-4774-4416-9932-524B69292C53}"/>
              </a:ext>
            </a:extLst>
          </p:cNvPr>
          <p:cNvSpPr>
            <a:spLocks noGrp="1"/>
          </p:cNvSpPr>
          <p:nvPr>
            <p:ph idx="1"/>
          </p:nvPr>
        </p:nvSpPr>
        <p:spPr>
          <a:xfrm>
            <a:off x="562708" y="2363372"/>
            <a:ext cx="11183815" cy="4494628"/>
          </a:xfrm>
        </p:spPr>
        <p:txBody>
          <a:bodyPr>
            <a:normAutofit/>
          </a:bodyPr>
          <a:lstStyle/>
          <a:p>
            <a:r>
              <a:rPr lang="en-IN" sz="2400" dirty="0">
                <a:latin typeface="Times New Roman" panose="02020603050405020304" pitchFamily="18" charset="0"/>
                <a:cs typeface="Times New Roman" panose="02020603050405020304" pitchFamily="18" charset="0"/>
              </a:rPr>
              <a:t>The Solution to these problems are given by creating a website that provides all the information about rocket launch.</a:t>
            </a:r>
          </a:p>
          <a:p>
            <a:r>
              <a:rPr lang="en-IN" sz="2400" dirty="0">
                <a:latin typeface="Times New Roman" panose="02020603050405020304" pitchFamily="18" charset="0"/>
                <a:cs typeface="Times New Roman" panose="02020603050405020304" pitchFamily="18" charset="0"/>
              </a:rPr>
              <a:t>So, we can know the past, recent and latest launch dates of rockets with full information provided about the rockets I.e. region, date, time etc.</a:t>
            </a:r>
          </a:p>
          <a:p>
            <a:r>
              <a:rPr lang="en-IN" sz="2400" dirty="0">
                <a:latin typeface="Times New Roman" panose="02020603050405020304" pitchFamily="18" charset="0"/>
                <a:cs typeface="Times New Roman" panose="02020603050405020304" pitchFamily="18" charset="0"/>
              </a:rPr>
              <a:t>There are live feed of rocket launch by various channels but so many people don’t know about them. In this website, we are providing the details of the channels which provides the live feed of rocket launch irrespective of the locations.</a:t>
            </a:r>
          </a:p>
          <a:p>
            <a:r>
              <a:rPr lang="en-IN" sz="2400" dirty="0">
                <a:latin typeface="Times New Roman" panose="02020603050405020304" pitchFamily="18" charset="0"/>
                <a:cs typeface="Times New Roman" panose="02020603050405020304" pitchFamily="18" charset="0"/>
              </a:rPr>
              <a:t>URL’s are also provided that will redirect you to the live feed of rocket launch.</a:t>
            </a:r>
          </a:p>
          <a:p>
            <a:r>
              <a:rPr lang="en-IN" sz="2400" dirty="0">
                <a:latin typeface="Times New Roman" panose="02020603050405020304" pitchFamily="18" charset="0"/>
                <a:cs typeface="Times New Roman" panose="02020603050405020304" pitchFamily="18" charset="0"/>
              </a:rPr>
              <a:t>The Scheduling changes of rocket launches due to some causes like weather, malfunction in the system etc. are also updated in the website.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08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1407-B054-49CF-BDA5-0DA5D906ADCD}"/>
              </a:ext>
            </a:extLst>
          </p:cNvPr>
          <p:cNvSpPr>
            <a:spLocks noGrp="1"/>
          </p:cNvSpPr>
          <p:nvPr>
            <p:ph type="title"/>
          </p:nvPr>
        </p:nvSpPr>
        <p:spPr>
          <a:xfrm>
            <a:off x="450574" y="973668"/>
            <a:ext cx="11741425" cy="706964"/>
          </a:xfrm>
        </p:spPr>
        <p:txBody>
          <a:bodyPr/>
          <a:lstStyle/>
          <a:p>
            <a:r>
              <a:rPr lang="en-IN" sz="5000" b="1" dirty="0">
                <a:solidFill>
                  <a:srgbClr val="FFC000"/>
                </a:solidFill>
              </a:rPr>
              <a:t>                  UML DIAGRAM </a:t>
            </a:r>
          </a:p>
        </p:txBody>
      </p:sp>
      <p:pic>
        <p:nvPicPr>
          <p:cNvPr id="11" name="Content Placeholder 10">
            <a:extLst>
              <a:ext uri="{FF2B5EF4-FFF2-40B4-BE49-F238E27FC236}">
                <a16:creationId xmlns:a16="http://schemas.microsoft.com/office/drawing/2014/main" id="{483FF063-8D1E-4CE8-A91B-12AC6D026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8" y="2343264"/>
            <a:ext cx="9170503" cy="4421663"/>
          </a:xfrm>
        </p:spPr>
      </p:pic>
    </p:spTree>
    <p:extLst>
      <p:ext uri="{BB962C8B-B14F-4D97-AF65-F5344CB8AC3E}">
        <p14:creationId xmlns:p14="http://schemas.microsoft.com/office/powerpoint/2010/main" val="391085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DFC5-E3BA-4AB4-ADBD-7DC27D71EBB9}"/>
              </a:ext>
            </a:extLst>
          </p:cNvPr>
          <p:cNvSpPr>
            <a:spLocks noGrp="1"/>
          </p:cNvSpPr>
          <p:nvPr>
            <p:ph type="title"/>
          </p:nvPr>
        </p:nvSpPr>
        <p:spPr/>
        <p:txBody>
          <a:bodyPr/>
          <a:lstStyle/>
          <a:p>
            <a:r>
              <a:rPr lang="en-IN" sz="5000" b="1" dirty="0">
                <a:solidFill>
                  <a:srgbClr val="FFC000"/>
                </a:solidFill>
              </a:rPr>
              <a:t>        TECHNOLOGY STACK</a:t>
            </a:r>
          </a:p>
        </p:txBody>
      </p:sp>
      <p:sp>
        <p:nvSpPr>
          <p:cNvPr id="3" name="Content Placeholder 2">
            <a:extLst>
              <a:ext uri="{FF2B5EF4-FFF2-40B4-BE49-F238E27FC236}">
                <a16:creationId xmlns:a16="http://schemas.microsoft.com/office/drawing/2014/main" id="{52F3238A-FF19-44F2-A290-4E2B52E6F4BA}"/>
              </a:ext>
            </a:extLst>
          </p:cNvPr>
          <p:cNvSpPr>
            <a:spLocks noGrp="1"/>
          </p:cNvSpPr>
          <p:nvPr>
            <p:ph idx="1"/>
          </p:nvPr>
        </p:nvSpPr>
        <p:spPr>
          <a:xfrm>
            <a:off x="436097" y="2588455"/>
            <a:ext cx="11029071" cy="3882683"/>
          </a:xfrm>
        </p:spPr>
        <p:txBody>
          <a:bodyPr>
            <a:normAutofit fontScale="92500" lnSpcReduction="10000"/>
          </a:bodyPr>
          <a:lstStyle/>
          <a:p>
            <a:pPr marL="0" indent="0">
              <a:buNone/>
            </a:pPr>
            <a:r>
              <a:rPr lang="en-IN" sz="2800" b="1" dirty="0">
                <a:latin typeface="Times New Roman" panose="02020603050405020304" pitchFamily="18" charset="0"/>
                <a:cs typeface="Times New Roman" panose="02020603050405020304" pitchFamily="18" charset="0"/>
              </a:rPr>
              <a:t>Front-End Development:</a:t>
            </a:r>
          </a:p>
          <a:p>
            <a:pPr marL="0" indent="0">
              <a:buNone/>
            </a:pPr>
            <a:r>
              <a:rPr lang="en-IN" sz="2600" dirty="0">
                <a:latin typeface="Times New Roman" panose="02020603050405020304" pitchFamily="18" charset="0"/>
                <a:cs typeface="Times New Roman" panose="02020603050405020304" pitchFamily="18" charset="0"/>
              </a:rPr>
              <a:t>HTML,CSS,BOOTSTRAP,JAVASCRIPT,JQUERY.</a:t>
            </a:r>
          </a:p>
          <a:p>
            <a:pPr marL="0" indent="0">
              <a:buNone/>
            </a:pPr>
            <a:r>
              <a:rPr lang="en-IN" sz="2800" b="1" dirty="0">
                <a:latin typeface="Times New Roman" panose="02020603050405020304" pitchFamily="18" charset="0"/>
                <a:cs typeface="Times New Roman" panose="02020603050405020304" pitchFamily="18" charset="0"/>
              </a:rPr>
              <a:t>Back-End Development:</a:t>
            </a:r>
          </a:p>
          <a:p>
            <a:pPr marL="0" indent="0">
              <a:buNone/>
            </a:pPr>
            <a:r>
              <a:rPr lang="en-IN" sz="2600" dirty="0">
                <a:latin typeface="Times New Roman" panose="02020603050405020304" pitchFamily="18" charset="0"/>
                <a:cs typeface="Times New Roman" panose="02020603050405020304" pitchFamily="18" charset="0"/>
              </a:rPr>
              <a:t>PHP</a:t>
            </a:r>
          </a:p>
          <a:p>
            <a:pPr marL="0" indent="0">
              <a:buNone/>
            </a:pPr>
            <a:r>
              <a:rPr lang="en-IN" sz="2800" b="1" dirty="0">
                <a:latin typeface="Times New Roman" panose="02020603050405020304" pitchFamily="18" charset="0"/>
                <a:cs typeface="Times New Roman" panose="02020603050405020304" pitchFamily="18" charset="0"/>
              </a:rPr>
              <a:t>Server</a:t>
            </a:r>
            <a:r>
              <a:rPr lang="en-IN" sz="28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XAMPP Server</a:t>
            </a:r>
          </a:p>
          <a:p>
            <a:pPr marL="0" indent="0">
              <a:buNone/>
            </a:pPr>
            <a:r>
              <a:rPr lang="en-IN" sz="2800" b="1" dirty="0">
                <a:latin typeface="Times New Roman" panose="02020603050405020304" pitchFamily="18" charset="0"/>
                <a:cs typeface="Times New Roman" panose="02020603050405020304" pitchFamily="18" charset="0"/>
              </a:rPr>
              <a:t>Database</a:t>
            </a:r>
            <a:r>
              <a:rPr lang="en-IN" sz="28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MySQL</a:t>
            </a:r>
          </a:p>
        </p:txBody>
      </p:sp>
    </p:spTree>
    <p:extLst>
      <p:ext uri="{BB962C8B-B14F-4D97-AF65-F5344CB8AC3E}">
        <p14:creationId xmlns:p14="http://schemas.microsoft.com/office/powerpoint/2010/main" val="286665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4074-85AB-4AD5-960F-46CCD933D911}"/>
              </a:ext>
            </a:extLst>
          </p:cNvPr>
          <p:cNvSpPr>
            <a:spLocks noGrp="1"/>
          </p:cNvSpPr>
          <p:nvPr>
            <p:ph type="title"/>
          </p:nvPr>
        </p:nvSpPr>
        <p:spPr/>
        <p:txBody>
          <a:bodyPr/>
          <a:lstStyle/>
          <a:p>
            <a:r>
              <a:rPr lang="en-IN" b="1" dirty="0">
                <a:solidFill>
                  <a:srgbClr val="FFC000"/>
                </a:solidFill>
              </a:rPr>
              <a:t>                       </a:t>
            </a:r>
            <a:r>
              <a:rPr lang="en-IN" sz="5000" b="1" dirty="0">
                <a:solidFill>
                  <a:srgbClr val="FFC000"/>
                </a:solidFill>
              </a:rPr>
              <a:t>ADVANTAGES</a:t>
            </a:r>
          </a:p>
        </p:txBody>
      </p:sp>
      <p:sp>
        <p:nvSpPr>
          <p:cNvPr id="3" name="Content Placeholder 2">
            <a:extLst>
              <a:ext uri="{FF2B5EF4-FFF2-40B4-BE49-F238E27FC236}">
                <a16:creationId xmlns:a16="http://schemas.microsoft.com/office/drawing/2014/main" id="{111BA035-6A37-4B10-9295-DE118B498B36}"/>
              </a:ext>
            </a:extLst>
          </p:cNvPr>
          <p:cNvSpPr>
            <a:spLocks noGrp="1"/>
          </p:cNvSpPr>
          <p:nvPr>
            <p:ph idx="1"/>
          </p:nvPr>
        </p:nvSpPr>
        <p:spPr>
          <a:xfrm>
            <a:off x="518160" y="2532184"/>
            <a:ext cx="11155680" cy="4107766"/>
          </a:xfrm>
        </p:spPr>
        <p:txBody>
          <a:bodyPr>
            <a:normAutofit/>
          </a:bodyPr>
          <a:lstStyle/>
          <a:p>
            <a:r>
              <a:rPr lang="en-IN" sz="2400" dirty="0">
                <a:latin typeface="Times New Roman" panose="02020603050405020304" pitchFamily="18" charset="0"/>
                <a:cs typeface="Times New Roman" panose="02020603050405020304" pitchFamily="18" charset="0"/>
              </a:rPr>
              <a:t>Latest rocket launch information is provided.</a:t>
            </a:r>
          </a:p>
          <a:p>
            <a:r>
              <a:rPr lang="en-IN" sz="2400" dirty="0">
                <a:latin typeface="Times New Roman" panose="02020603050405020304" pitchFamily="18" charset="0"/>
                <a:cs typeface="Times New Roman" panose="02020603050405020304" pitchFamily="18" charset="0"/>
              </a:rPr>
              <a:t>No need of searching for online view of rocket launch.</a:t>
            </a:r>
          </a:p>
          <a:p>
            <a:r>
              <a:rPr lang="en-IN" sz="2400" dirty="0">
                <a:latin typeface="Times New Roman" panose="02020603050405020304" pitchFamily="18" charset="0"/>
                <a:cs typeface="Times New Roman" panose="02020603050405020304" pitchFamily="18" charset="0"/>
              </a:rPr>
              <a:t>Live coverage of all rocket launched by nations around the world are provided through a single platform.</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8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89DC-AD9A-4E28-A9CF-89AB7BAC347D}"/>
              </a:ext>
            </a:extLst>
          </p:cNvPr>
          <p:cNvSpPr>
            <a:spLocks noGrp="1"/>
          </p:cNvSpPr>
          <p:nvPr>
            <p:ph type="title"/>
          </p:nvPr>
        </p:nvSpPr>
        <p:spPr/>
        <p:txBody>
          <a:bodyPr/>
          <a:lstStyle/>
          <a:p>
            <a:r>
              <a:rPr lang="en-IN" b="1" dirty="0">
                <a:solidFill>
                  <a:srgbClr val="FFC000"/>
                </a:solidFill>
              </a:rPr>
              <a:t>                       </a:t>
            </a:r>
            <a:r>
              <a:rPr lang="en-IN" sz="5000" b="1" dirty="0">
                <a:solidFill>
                  <a:srgbClr val="FFC000"/>
                </a:solidFill>
              </a:rPr>
              <a:t>DEPENDENCIES</a:t>
            </a:r>
          </a:p>
        </p:txBody>
      </p:sp>
      <p:sp>
        <p:nvSpPr>
          <p:cNvPr id="3" name="Content Placeholder 2">
            <a:extLst>
              <a:ext uri="{FF2B5EF4-FFF2-40B4-BE49-F238E27FC236}">
                <a16:creationId xmlns:a16="http://schemas.microsoft.com/office/drawing/2014/main" id="{E85D58B4-C981-4819-AE4D-C72F098BBA01}"/>
              </a:ext>
            </a:extLst>
          </p:cNvPr>
          <p:cNvSpPr>
            <a:spLocks noGrp="1"/>
          </p:cNvSpPr>
          <p:nvPr>
            <p:ph idx="1"/>
          </p:nvPr>
        </p:nvSpPr>
        <p:spPr>
          <a:xfrm>
            <a:off x="578179" y="2701974"/>
            <a:ext cx="8825659" cy="3416300"/>
          </a:xfrm>
        </p:spPr>
        <p:txBody>
          <a:bodyPr>
            <a:normAutofit/>
          </a:bodyPr>
          <a:lstStyle/>
          <a:p>
            <a:r>
              <a:rPr lang="en-IN" sz="2400" dirty="0">
                <a:latin typeface="Times New Roman" panose="02020603050405020304" pitchFamily="18" charset="0"/>
                <a:cs typeface="Times New Roman" panose="02020603050405020304" pitchFamily="18" charset="0"/>
              </a:rPr>
              <a:t>Depends on the rocket launch data that is provided by space stations administrators around the world.</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1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DE62-561B-426E-896F-1A875A1017D5}"/>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895085D5-98E6-458D-B440-9C2700FBD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771" y="2836812"/>
            <a:ext cx="4827801" cy="3660066"/>
          </a:xfrm>
        </p:spPr>
      </p:pic>
    </p:spTree>
    <p:extLst>
      <p:ext uri="{BB962C8B-B14F-4D97-AF65-F5344CB8AC3E}">
        <p14:creationId xmlns:p14="http://schemas.microsoft.com/office/powerpoint/2010/main" val="3430631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456</TotalTime>
  <Words>337</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ROCKET LANCE SCOOP</vt:lpstr>
      <vt:lpstr>CHALLENGE</vt:lpstr>
      <vt:lpstr>                           PROBLEMS</vt:lpstr>
      <vt:lpstr>            ROCKET LANCE SCOOP    (A WEBSITE TO TRACK INTERNATIONAL ROCKET LAUNCH INFORMATION)</vt:lpstr>
      <vt:lpstr>                  UML DIAGRAM </vt:lpstr>
      <vt:lpstr>        TECHNOLOGY STACK</vt:lpstr>
      <vt:lpstr>                       ADVANTAGES</vt:lpstr>
      <vt:lpstr>                       DEPENDENCIES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SPACE APPS CHALLENGE</dc:title>
  <dc:creator>arunsaireddy nyalapatla</dc:creator>
  <cp:lastModifiedBy>arunsaireddy nyalapatla</cp:lastModifiedBy>
  <cp:revision>31</cp:revision>
  <dcterms:created xsi:type="dcterms:W3CDTF">2018-10-09T19:27:05Z</dcterms:created>
  <dcterms:modified xsi:type="dcterms:W3CDTF">2018-10-10T06:53:34Z</dcterms:modified>
</cp:coreProperties>
</file>