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32" r:id="rId1"/>
    <p:sldMasterId id="2147484296" r:id="rId2"/>
  </p:sldMasterIdLst>
  <p:notesMasterIdLst>
    <p:notesMasterId r:id="rId13"/>
  </p:notesMasterIdLst>
  <p:handoutMasterIdLst>
    <p:handoutMasterId r:id="rId14"/>
  </p:handoutMasterIdLst>
  <p:sldIdLst>
    <p:sldId id="999" r:id="rId3"/>
    <p:sldId id="1000" r:id="rId4"/>
    <p:sldId id="987" r:id="rId5"/>
    <p:sldId id="1002" r:id="rId6"/>
    <p:sldId id="988" r:id="rId7"/>
    <p:sldId id="1003" r:id="rId8"/>
    <p:sldId id="1004" r:id="rId9"/>
    <p:sldId id="992" r:id="rId10"/>
    <p:sldId id="994" r:id="rId11"/>
    <p:sldId id="997" r:id="rId12"/>
  </p:sldIdLst>
  <p:sldSz cx="9144000" cy="6858000" type="screen4x3"/>
  <p:notesSz cx="7104063" cy="10234613"/>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orient="horz" pos="3224">
          <p15:clr>
            <a:srgbClr val="A4A3A4"/>
          </p15:clr>
        </p15:guide>
        <p15:guide id="4" pos="223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VN Prasad" initials="LP"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F0FF"/>
    <a:srgbClr val="C1E0FF"/>
    <a:srgbClr val="FBF1B3"/>
    <a:srgbClr val="FFFFCC"/>
    <a:srgbClr val="EBF0F2"/>
    <a:srgbClr val="D5DFE4"/>
    <a:srgbClr val="009900"/>
    <a:srgbClr val="2F71A2"/>
    <a:srgbClr val="2F7184"/>
    <a:srgbClr val="5BB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E171933-4619-4E11-9A3F-F7608DF75F8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120" autoAdjust="0"/>
    <p:restoredTop sz="98387" autoAdjust="0"/>
  </p:normalViewPr>
  <p:slideViewPr>
    <p:cSldViewPr>
      <p:cViewPr>
        <p:scale>
          <a:sx n="100" d="100"/>
          <a:sy n="100" d="100"/>
        </p:scale>
        <p:origin x="696" y="-211"/>
      </p:cViewPr>
      <p:guideLst>
        <p:guide orient="horz" pos="2160"/>
        <p:guide pos="2880"/>
      </p:guideLst>
    </p:cSldViewPr>
  </p:slideViewPr>
  <p:notesTextViewPr>
    <p:cViewPr>
      <p:scale>
        <a:sx n="100" d="100"/>
        <a:sy n="100" d="100"/>
      </p:scale>
      <p:origin x="0" y="0"/>
    </p:cViewPr>
  </p:notesTextViewPr>
  <p:sorterViewPr>
    <p:cViewPr>
      <p:scale>
        <a:sx n="66" d="100"/>
        <a:sy n="66" d="100"/>
      </p:scale>
      <p:origin x="0" y="8322"/>
    </p:cViewPr>
  </p:sorterViewPr>
  <p:notesViewPr>
    <p:cSldViewPr>
      <p:cViewPr varScale="1">
        <p:scale>
          <a:sx n="52" d="100"/>
          <a:sy n="52" d="100"/>
        </p:scale>
        <p:origin x="-2832" y="-108"/>
      </p:cViewPr>
      <p:guideLst>
        <p:guide orient="horz" pos="2880"/>
        <p:guide pos="2160"/>
        <p:guide orient="horz" pos="3224"/>
        <p:guide pos="223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1731"/>
          </a:xfrm>
          <a:prstGeom prst="rect">
            <a:avLst/>
          </a:prstGeom>
        </p:spPr>
        <p:txBody>
          <a:bodyPr vert="horz" lIns="99075" tIns="49538" rIns="99075" bIns="49538" rtlCol="0"/>
          <a:lstStyle>
            <a:lvl1pPr algn="l">
              <a:defRPr sz="1300">
                <a:latin typeface="Arial" charset="0"/>
                <a:cs typeface="Arial" charset="0"/>
              </a:defRPr>
            </a:lvl1pPr>
          </a:lstStyle>
          <a:p>
            <a:pPr>
              <a:defRPr/>
            </a:pPr>
            <a:endParaRPr lang="en-US"/>
          </a:p>
        </p:txBody>
      </p:sp>
      <p:sp>
        <p:nvSpPr>
          <p:cNvPr id="3" name="Date Placeholder 2"/>
          <p:cNvSpPr>
            <a:spLocks noGrp="1"/>
          </p:cNvSpPr>
          <p:nvPr>
            <p:ph type="dt" sz="quarter" idx="1"/>
          </p:nvPr>
        </p:nvSpPr>
        <p:spPr>
          <a:xfrm>
            <a:off x="4023992" y="0"/>
            <a:ext cx="3078427" cy="511731"/>
          </a:xfrm>
          <a:prstGeom prst="rect">
            <a:avLst/>
          </a:prstGeom>
        </p:spPr>
        <p:txBody>
          <a:bodyPr vert="horz" lIns="99075" tIns="49538" rIns="99075" bIns="49538" rtlCol="0"/>
          <a:lstStyle>
            <a:lvl1pPr algn="r">
              <a:defRPr sz="1300">
                <a:latin typeface="Arial" charset="0"/>
                <a:cs typeface="Arial" charset="0"/>
              </a:defRPr>
            </a:lvl1pPr>
          </a:lstStyle>
          <a:p>
            <a:pPr>
              <a:defRPr/>
            </a:pPr>
            <a:fld id="{4EB745A5-3952-4467-A039-FB9EA0AFC76E}" type="datetimeFigureOut">
              <a:rPr lang="en-US"/>
              <a:pPr>
                <a:defRPr/>
              </a:pPr>
              <a:t>11/18/2022</a:t>
            </a:fld>
            <a:endParaRPr lang="en-US"/>
          </a:p>
        </p:txBody>
      </p:sp>
      <p:sp>
        <p:nvSpPr>
          <p:cNvPr id="4" name="Footer Placeholder 3"/>
          <p:cNvSpPr>
            <a:spLocks noGrp="1"/>
          </p:cNvSpPr>
          <p:nvPr>
            <p:ph type="ftr" sz="quarter" idx="2"/>
          </p:nvPr>
        </p:nvSpPr>
        <p:spPr>
          <a:xfrm>
            <a:off x="0" y="9721106"/>
            <a:ext cx="3078427" cy="511731"/>
          </a:xfrm>
          <a:prstGeom prst="rect">
            <a:avLst/>
          </a:prstGeom>
        </p:spPr>
        <p:txBody>
          <a:bodyPr vert="horz" lIns="99075" tIns="49538" rIns="99075" bIns="49538" rtlCol="0" anchor="b"/>
          <a:lstStyle>
            <a:lvl1pPr algn="l">
              <a:defRPr sz="1300">
                <a:latin typeface="Arial" charset="0"/>
                <a:cs typeface="Arial" charset="0"/>
              </a:defRPr>
            </a:lvl1pPr>
          </a:lstStyle>
          <a:p>
            <a:pPr>
              <a:defRPr/>
            </a:pPr>
            <a:endParaRPr lang="en-US"/>
          </a:p>
        </p:txBody>
      </p:sp>
      <p:sp>
        <p:nvSpPr>
          <p:cNvPr id="5" name="Slide Number Placeholder 4"/>
          <p:cNvSpPr>
            <a:spLocks noGrp="1"/>
          </p:cNvSpPr>
          <p:nvPr>
            <p:ph type="sldNum" sz="quarter" idx="3"/>
          </p:nvPr>
        </p:nvSpPr>
        <p:spPr>
          <a:xfrm>
            <a:off x="4023992" y="9721106"/>
            <a:ext cx="3078427" cy="511731"/>
          </a:xfrm>
          <a:prstGeom prst="rect">
            <a:avLst/>
          </a:prstGeom>
        </p:spPr>
        <p:txBody>
          <a:bodyPr vert="horz" lIns="99075" tIns="49538" rIns="99075" bIns="49538" rtlCol="0" anchor="b"/>
          <a:lstStyle>
            <a:lvl1pPr algn="r">
              <a:defRPr sz="1300">
                <a:latin typeface="Arial" charset="0"/>
                <a:cs typeface="Arial" charset="0"/>
              </a:defRPr>
            </a:lvl1pPr>
          </a:lstStyle>
          <a:p>
            <a:pPr>
              <a:defRPr/>
            </a:pPr>
            <a:fld id="{2BAE9AA9-BB6B-4AF6-9F4B-D9B5067D11BD}" type="slidenum">
              <a:rPr lang="en-US"/>
              <a:pPr>
                <a:defRPr/>
              </a:pPr>
              <a:t>‹#›</a:t>
            </a:fld>
            <a:endParaRPr lang="en-US"/>
          </a:p>
        </p:txBody>
      </p:sp>
    </p:spTree>
    <p:extLst>
      <p:ext uri="{BB962C8B-B14F-4D97-AF65-F5344CB8AC3E}">
        <p14:creationId xmlns:p14="http://schemas.microsoft.com/office/powerpoint/2010/main" val="26368105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1731"/>
          </a:xfrm>
          <a:prstGeom prst="rect">
            <a:avLst/>
          </a:prstGeom>
        </p:spPr>
        <p:txBody>
          <a:bodyPr vert="horz" lIns="99075" tIns="49538" rIns="99075" bIns="49538"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4023992" y="0"/>
            <a:ext cx="3078427" cy="511731"/>
          </a:xfrm>
          <a:prstGeom prst="rect">
            <a:avLst/>
          </a:prstGeom>
        </p:spPr>
        <p:txBody>
          <a:bodyPr vert="horz" lIns="99075" tIns="49538" rIns="99075" bIns="49538" rtlCol="0"/>
          <a:lstStyle>
            <a:lvl1pPr algn="r" fontAlgn="auto">
              <a:spcBef>
                <a:spcPts val="0"/>
              </a:spcBef>
              <a:spcAft>
                <a:spcPts val="0"/>
              </a:spcAft>
              <a:defRPr sz="1300">
                <a:latin typeface="+mn-lt"/>
                <a:cs typeface="+mn-cs"/>
              </a:defRPr>
            </a:lvl1pPr>
          </a:lstStyle>
          <a:p>
            <a:pPr>
              <a:defRPr/>
            </a:pPr>
            <a:fld id="{1948D6C1-579C-43E6-BA90-5DE48973DA98}" type="datetimeFigureOut">
              <a:rPr lang="en-US"/>
              <a:pPr>
                <a:defRPr/>
              </a:pPr>
              <a:t>11/18/2022</a:t>
            </a:fld>
            <a:endParaRPr lang="en-US"/>
          </a:p>
        </p:txBody>
      </p:sp>
      <p:sp>
        <p:nvSpPr>
          <p:cNvPr id="4" name="Slide Image Placeholder 3"/>
          <p:cNvSpPr>
            <a:spLocks noGrp="1" noRot="1" noChangeAspect="1"/>
          </p:cNvSpPr>
          <p:nvPr>
            <p:ph type="sldImg" idx="2"/>
          </p:nvPr>
        </p:nvSpPr>
        <p:spPr>
          <a:xfrm>
            <a:off x="995363" y="768350"/>
            <a:ext cx="5113337" cy="3836988"/>
          </a:xfrm>
          <a:prstGeom prst="rect">
            <a:avLst/>
          </a:prstGeom>
          <a:noFill/>
          <a:ln w="12700">
            <a:solidFill>
              <a:prstClr val="black"/>
            </a:solidFill>
          </a:ln>
        </p:spPr>
        <p:txBody>
          <a:bodyPr vert="horz" lIns="99075" tIns="49538" rIns="99075" bIns="49538" rtlCol="0" anchor="ctr"/>
          <a:lstStyle/>
          <a:p>
            <a:pPr lvl="0"/>
            <a:endParaRPr lang="en-US" noProof="0"/>
          </a:p>
        </p:txBody>
      </p:sp>
      <p:sp>
        <p:nvSpPr>
          <p:cNvPr id="5" name="Notes Placeholder 4"/>
          <p:cNvSpPr>
            <a:spLocks noGrp="1"/>
          </p:cNvSpPr>
          <p:nvPr>
            <p:ph type="body" sz="quarter" idx="3"/>
          </p:nvPr>
        </p:nvSpPr>
        <p:spPr>
          <a:xfrm>
            <a:off x="710407" y="4861441"/>
            <a:ext cx="5683250" cy="4605576"/>
          </a:xfrm>
          <a:prstGeom prst="rect">
            <a:avLst/>
          </a:prstGeom>
        </p:spPr>
        <p:txBody>
          <a:bodyPr vert="horz" lIns="99075" tIns="49538" rIns="99075" bIns="49538"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721106"/>
            <a:ext cx="3078427" cy="511731"/>
          </a:xfrm>
          <a:prstGeom prst="rect">
            <a:avLst/>
          </a:prstGeom>
        </p:spPr>
        <p:txBody>
          <a:bodyPr vert="horz" lIns="99075" tIns="49538" rIns="99075" bIns="49538" rtlCol="0" anchor="b"/>
          <a:lstStyle>
            <a:lvl1pPr algn="l"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023992" y="9721106"/>
            <a:ext cx="3078427" cy="511731"/>
          </a:xfrm>
          <a:prstGeom prst="rect">
            <a:avLst/>
          </a:prstGeom>
        </p:spPr>
        <p:txBody>
          <a:bodyPr vert="horz" lIns="99075" tIns="49538" rIns="99075" bIns="49538" rtlCol="0" anchor="b"/>
          <a:lstStyle>
            <a:lvl1pPr algn="r" fontAlgn="auto">
              <a:spcBef>
                <a:spcPts val="0"/>
              </a:spcBef>
              <a:spcAft>
                <a:spcPts val="0"/>
              </a:spcAft>
              <a:defRPr sz="1300">
                <a:latin typeface="+mn-lt"/>
                <a:cs typeface="+mn-cs"/>
              </a:defRPr>
            </a:lvl1pPr>
          </a:lstStyle>
          <a:p>
            <a:pPr>
              <a:defRPr/>
            </a:pPr>
            <a:fld id="{E7A35FBF-25E3-40BE-9E2D-5992AD91964A}" type="slidenum">
              <a:rPr lang="en-US"/>
              <a:pPr>
                <a:defRPr/>
              </a:pPr>
              <a:t>‹#›</a:t>
            </a:fld>
            <a:endParaRPr lang="en-US"/>
          </a:p>
        </p:txBody>
      </p:sp>
    </p:spTree>
    <p:extLst>
      <p:ext uri="{BB962C8B-B14F-4D97-AF65-F5344CB8AC3E}">
        <p14:creationId xmlns:p14="http://schemas.microsoft.com/office/powerpoint/2010/main" val="18959251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Freeform 2"/>
          <p:cNvSpPr>
            <a:spLocks/>
          </p:cNvSpPr>
          <p:nvPr/>
        </p:nvSpPr>
        <p:spPr bwMode="auto">
          <a:xfrm>
            <a:off x="0" y="4751388"/>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fontAlgn="auto">
              <a:spcBef>
                <a:spcPts val="0"/>
              </a:spcBef>
              <a:spcAft>
                <a:spcPts val="0"/>
              </a:spcAft>
              <a:defRPr/>
            </a:pPr>
            <a:endParaRPr lang="en-US">
              <a:latin typeface="+mn-lt"/>
              <a:cs typeface="+mn-cs"/>
            </a:endParaRPr>
          </a:p>
        </p:txBody>
      </p:sp>
      <p:sp>
        <p:nvSpPr>
          <p:cNvPr id="4" name="Freeform 3"/>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fontAlgn="auto">
              <a:spcBef>
                <a:spcPts val="0"/>
              </a:spcBef>
              <a:spcAft>
                <a:spcPts val="0"/>
              </a:spcAft>
              <a:defRPr/>
            </a:pPr>
            <a:endParaRPr lang="en-US">
              <a:latin typeface="+mn-lt"/>
              <a:cs typeface="+mn-cs"/>
            </a:endParaRPr>
          </a:p>
        </p:txBody>
      </p:sp>
      <p:sp>
        <p:nvSpPr>
          <p:cNvPr id="9" name="Title 8"/>
          <p:cNvSpPr>
            <a:spLocks noGrp="1"/>
          </p:cNvSpPr>
          <p:nvPr>
            <p:ph type="ctrTitle"/>
          </p:nvPr>
        </p:nvSpPr>
        <p:spPr>
          <a:xfrm>
            <a:off x="457200" y="1752600"/>
            <a:ext cx="6629400" cy="2590800"/>
          </a:xfrm>
        </p:spPr>
        <p:txBody>
          <a:bodyPr anchor="t"/>
          <a:lstStyle>
            <a:lvl1pPr algn="ct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lang="en-US"/>
              <a:t>Click to edit Master title style</a:t>
            </a:r>
          </a:p>
        </p:txBody>
      </p:sp>
      <p:sp>
        <p:nvSpPr>
          <p:cNvPr id="5" name="Date Placeholder 29"/>
          <p:cNvSpPr>
            <a:spLocks noGrp="1"/>
          </p:cNvSpPr>
          <p:nvPr>
            <p:ph type="dt" sz="half" idx="10"/>
          </p:nvPr>
        </p:nvSpPr>
        <p:spPr/>
        <p:txBody>
          <a:bodyPr/>
          <a:lstStyle>
            <a:lvl1pPr>
              <a:defRPr b="1">
                <a:solidFill>
                  <a:schemeClr val="tx1"/>
                </a:solidFill>
              </a:defRPr>
            </a:lvl1pPr>
          </a:lstStyle>
          <a:p>
            <a:pPr>
              <a:defRPr/>
            </a:pPr>
            <a:fld id="{DB7E87BE-ECB9-4915-A9FB-AC5A32E7C64D}" type="datetime4">
              <a:rPr lang="en-US"/>
              <a:pPr>
                <a:defRPr/>
              </a:pPr>
              <a:t>November 18, 2022</a:t>
            </a:fld>
            <a:endParaRPr lang="en-US"/>
          </a:p>
        </p:txBody>
      </p:sp>
      <p:sp>
        <p:nvSpPr>
          <p:cNvPr id="6" name="Footer Placeholder 18"/>
          <p:cNvSpPr>
            <a:spLocks noGrp="1"/>
          </p:cNvSpPr>
          <p:nvPr>
            <p:ph type="ftr" sz="quarter" idx="11"/>
          </p:nvPr>
        </p:nvSpPr>
        <p:spPr/>
        <p:txBody>
          <a:bodyPr/>
          <a:lstStyle>
            <a:lvl1pPr>
              <a:defRPr b="1">
                <a:solidFill>
                  <a:schemeClr val="tx1"/>
                </a:solidFill>
              </a:defRPr>
            </a:lvl1pPr>
          </a:lstStyle>
          <a:p>
            <a:pPr>
              <a:defRPr/>
            </a:pPr>
            <a:r>
              <a:rPr lang="en-US"/>
              <a:t>MSRIT, Bangalore - 54</a:t>
            </a:r>
          </a:p>
        </p:txBody>
      </p:sp>
      <p:sp>
        <p:nvSpPr>
          <p:cNvPr id="7" name="Slide Number Placeholder 26"/>
          <p:cNvSpPr>
            <a:spLocks noGrp="1"/>
          </p:cNvSpPr>
          <p:nvPr>
            <p:ph type="sldNum" sz="quarter" idx="12"/>
          </p:nvPr>
        </p:nvSpPr>
        <p:spPr/>
        <p:txBody>
          <a:bodyPr/>
          <a:lstStyle>
            <a:lvl1pPr>
              <a:defRPr b="1">
                <a:solidFill>
                  <a:schemeClr val="tx1"/>
                </a:solidFill>
              </a:defRPr>
            </a:lvl1pPr>
          </a:lstStyle>
          <a:p>
            <a:pPr>
              <a:defRPr/>
            </a:pPr>
            <a:fld id="{7B992530-92A3-44B4-96DF-B2605C41FE76}"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b="1"/>
            </a:lvl1pPr>
            <a:lvl2pPr>
              <a:defRPr b="1"/>
            </a:lvl2pPr>
            <a:lvl3pPr>
              <a:defRPr b="1"/>
            </a:lvl3pPr>
            <a:lvl4pPr>
              <a:defRPr b="1"/>
            </a:lvl4pPr>
            <a:lvl5pPr>
              <a:defRPr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46E299F9-016B-44F3-9982-C9355A2155B3}" type="datetime4">
              <a:rPr lang="en-US"/>
              <a:pPr>
                <a:defRPr/>
              </a:pPr>
              <a:t>November 18, 2022</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MSRIT, Bangalore - 54</a:t>
            </a:r>
          </a:p>
        </p:txBody>
      </p:sp>
      <p:sp>
        <p:nvSpPr>
          <p:cNvPr id="6" name="Slide Number Placeholder 17"/>
          <p:cNvSpPr>
            <a:spLocks noGrp="1"/>
          </p:cNvSpPr>
          <p:nvPr>
            <p:ph type="sldNum" sz="quarter" idx="12"/>
          </p:nvPr>
        </p:nvSpPr>
        <p:spPr/>
        <p:txBody>
          <a:bodyPr/>
          <a:lstStyle>
            <a:lvl1pPr>
              <a:defRPr/>
            </a:lvl1pPr>
          </a:lstStyle>
          <a:p>
            <a:pPr>
              <a:defRPr/>
            </a:pPr>
            <a:fld id="{3026275E-019F-4DBF-9570-2B2CFE581BE3}" type="slidenum">
              <a:rPr lang="en-US"/>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lvl1pPr>
              <a:defRPr b="1"/>
            </a:lvl1pPr>
            <a:lvl2pPr>
              <a:defRPr b="1"/>
            </a:lvl2pPr>
            <a:lvl3pPr>
              <a:defRPr b="1"/>
            </a:lvl3pPr>
            <a:lvl4pPr>
              <a:defRPr b="1"/>
            </a:lvl4pPr>
            <a:lvl5pPr>
              <a:defRPr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235DA6DD-3B24-4DF3-9704-5628DCCB3A4F}" type="datetime4">
              <a:rPr lang="en-US"/>
              <a:pPr>
                <a:defRPr/>
              </a:pPr>
              <a:t>November 18, 2022</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MSRIT, Bangalore - 54</a:t>
            </a:r>
          </a:p>
        </p:txBody>
      </p:sp>
      <p:sp>
        <p:nvSpPr>
          <p:cNvPr id="6" name="Slide Number Placeholder 17"/>
          <p:cNvSpPr>
            <a:spLocks noGrp="1"/>
          </p:cNvSpPr>
          <p:nvPr>
            <p:ph type="sldNum" sz="quarter" idx="12"/>
          </p:nvPr>
        </p:nvSpPr>
        <p:spPr/>
        <p:txBody>
          <a:bodyPr/>
          <a:lstStyle>
            <a:lvl1pPr>
              <a:defRPr/>
            </a:lvl1pPr>
          </a:lstStyle>
          <a:p>
            <a:pPr>
              <a:defRPr/>
            </a:pPr>
            <a:fld id="{614E3C3C-488C-4C21-8865-BBB9440A05BB}" type="slidenum">
              <a:rPr lang="en-US"/>
              <a:pPr>
                <a:defRPr/>
              </a:pPr>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b="1">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D24EE324-7AFF-46B2-A17A-120FCC0BF172}" type="datetime4">
              <a:rPr lang="en-US"/>
              <a:pPr>
                <a:defRPr/>
              </a:pPr>
              <a:t>November 18, 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MSRIT, Bangalore - 54</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8B9E0CA6-51E5-4909-A9E7-74F83F1586A3}"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2_Title Slide">
    <p:spTree>
      <p:nvGrpSpPr>
        <p:cNvPr id="1" name=""/>
        <p:cNvGrpSpPr/>
        <p:nvPr/>
      </p:nvGrpSpPr>
      <p:grpSpPr>
        <a:xfrm>
          <a:off x="0" y="0"/>
          <a:ext cx="0" cy="0"/>
          <a:chOff x="0" y="0"/>
          <a:chExt cx="0" cy="0"/>
        </a:xfrm>
      </p:grpSpPr>
      <p:sp>
        <p:nvSpPr>
          <p:cNvPr id="4" name="Rectangle 3"/>
          <p:cNvSpPr/>
          <p:nvPr userDrawn="1"/>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b="1">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5" name="Date Placeholder 3"/>
          <p:cNvSpPr>
            <a:spLocks noGrp="1"/>
          </p:cNvSpPr>
          <p:nvPr>
            <p:ph type="dt" sz="half" idx="10"/>
          </p:nvPr>
        </p:nvSpPr>
        <p:spPr/>
        <p:txBody>
          <a:bodyPr/>
          <a:lstStyle>
            <a:lvl1pPr>
              <a:defRPr/>
            </a:lvl1pPr>
          </a:lstStyle>
          <a:p>
            <a:pPr>
              <a:defRPr/>
            </a:pPr>
            <a:fld id="{8C130FB4-5FD8-4ECD-81D1-81B7DB878539}" type="datetime4">
              <a:rPr lang="en-US"/>
              <a:pPr>
                <a:defRPr/>
              </a:pPr>
              <a:t>November 18, 2022</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MSRIT, Bangalore - 54</a:t>
            </a:r>
          </a:p>
        </p:txBody>
      </p:sp>
      <p:sp>
        <p:nvSpPr>
          <p:cNvPr id="7" name="Slide Number Placeholder 5"/>
          <p:cNvSpPr>
            <a:spLocks noGrp="1"/>
          </p:cNvSpPr>
          <p:nvPr>
            <p:ph type="sldNum" sz="quarter" idx="12"/>
          </p:nvPr>
        </p:nvSpPr>
        <p:spPr/>
        <p:txBody>
          <a:bodyPr/>
          <a:lstStyle>
            <a:lvl1pPr>
              <a:defRPr/>
            </a:lvl1pPr>
          </a:lstStyle>
          <a:p>
            <a:pPr>
              <a:defRPr/>
            </a:pPr>
            <a:fld id="{F0EEE149-5D86-4BF5-BCC2-4D8A9996A715}"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11/18/2022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00FA5C5-ACDE-4CE5-8F88-EAA3BB3D0149}"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11/18/2022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4E0BCCF-7462-48E6-B778-D24CBF182DD8}"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11/18/2022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7F63486-94B2-4EE8-9445-CF739CCABEE9}"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11/18/2022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8E7AD3D-6781-49D5-B9AF-0B5C050C74F7}"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11/18/2022</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6F3B8F54-97EB-4261-A859-2D2793E404F2}"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11/18/2022</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03E302A0-BDA2-4490-9595-ECCF8300A389}"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7696200" cy="990600"/>
          </a:xfrm>
        </p:spPr>
        <p:txBody>
          <a:bodyPr/>
          <a:lstStyle>
            <a:lvl1pPr algn="l">
              <a:defRPr/>
            </a:lvl1pPr>
          </a:lstStyle>
          <a:p>
            <a:r>
              <a:rPr lang="en-US"/>
              <a:t>Click to edit Master title style</a:t>
            </a:r>
          </a:p>
        </p:txBody>
      </p:sp>
      <p:sp>
        <p:nvSpPr>
          <p:cNvPr id="3" name="Content Placeholder 2"/>
          <p:cNvSpPr>
            <a:spLocks noGrp="1"/>
          </p:cNvSpPr>
          <p:nvPr>
            <p:ph idx="1"/>
          </p:nvPr>
        </p:nvSpPr>
        <p:spPr>
          <a:xfrm>
            <a:off x="228600" y="1371600"/>
            <a:ext cx="8610600" cy="4678363"/>
          </a:xfrm>
        </p:spPr>
        <p:txBody>
          <a:bodyPr/>
          <a:lstStyle>
            <a:lvl1pPr>
              <a:defRPr b="1"/>
            </a:lvl1pPr>
            <a:lvl2pPr>
              <a:defRPr b="1"/>
            </a:lvl2pPr>
            <a:lvl3pPr>
              <a:defRPr b="1"/>
            </a:lvl3pPr>
            <a:lvl4pPr>
              <a:defRPr b="1"/>
            </a:lvl4pPr>
            <a:lvl5pPr>
              <a:defRPr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001000" y="0"/>
            <a:ext cx="1143000" cy="228600"/>
          </a:xfrm>
        </p:spPr>
        <p:txBody>
          <a:bodyPr anchor="t"/>
          <a:lstStyle>
            <a:lvl1pPr>
              <a:defRPr/>
            </a:lvl1pPr>
          </a:lstStyle>
          <a:p>
            <a:pPr>
              <a:defRPr/>
            </a:pPr>
            <a:fld id="{BCA20BF4-46A4-4C62-9717-542F3E07C11D}" type="datetime4">
              <a:rPr lang="en-US"/>
              <a:pPr>
                <a:defRPr/>
              </a:pPr>
              <a:t>November 18, 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MSRIT, Bangalore - 54</a:t>
            </a:r>
          </a:p>
        </p:txBody>
      </p:sp>
      <p:sp>
        <p:nvSpPr>
          <p:cNvPr id="6" name="Slide Number Placeholder 5"/>
          <p:cNvSpPr>
            <a:spLocks noGrp="1"/>
          </p:cNvSpPr>
          <p:nvPr>
            <p:ph type="sldNum" sz="quarter" idx="12"/>
          </p:nvPr>
        </p:nvSpPr>
        <p:spPr/>
        <p:txBody>
          <a:bodyPr/>
          <a:lstStyle>
            <a:lvl1pPr>
              <a:defRPr/>
            </a:lvl1pPr>
          </a:lstStyle>
          <a:p>
            <a:pPr>
              <a:defRPr/>
            </a:pPr>
            <a:fld id="{FAB6ED7B-5CA3-4472-B01C-99CB7689D1EA}" type="slidenum">
              <a:rPr lang="en-US"/>
              <a:pPr>
                <a:defRPr/>
              </a:pPr>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11/18/2022</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6372D3E8-0EA2-4A17-AD95-4D1BE7040DA3}"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11/18/2022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DB134A9-DB4D-4F45-B954-56FE8F94127B}"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11/18/2022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D73F91C-DDBF-4D87-9E17-D4F5866A4479}" type="slidenum">
              <a:rPr lang="en-US"/>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11/18/2022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7A30F9E-5D22-4A54-B0B3-CAAB85DAD958}" type="slidenum">
              <a:rPr lang="en-US"/>
              <a:pPr>
                <a:defRPr/>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11/18/2022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E1900FD-6772-40C7-929B-48B8C155F95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Freeform 2"/>
          <p:cNvSpPr>
            <a:spLocks/>
          </p:cNvSpPr>
          <p:nvPr/>
        </p:nvSpPr>
        <p:spPr bwMode="auto">
          <a:xfrm>
            <a:off x="0" y="4751388"/>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fontAlgn="auto">
              <a:spcBef>
                <a:spcPts val="0"/>
              </a:spcBef>
              <a:spcAft>
                <a:spcPts val="0"/>
              </a:spcAft>
              <a:defRPr/>
            </a:pPr>
            <a:endParaRPr lang="en-US">
              <a:latin typeface="+mn-lt"/>
              <a:cs typeface="+mn-cs"/>
            </a:endParaRPr>
          </a:p>
        </p:txBody>
      </p:sp>
      <p:sp>
        <p:nvSpPr>
          <p:cNvPr id="4" name="Freeform 3"/>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fontAlgn="auto">
              <a:spcBef>
                <a:spcPts val="0"/>
              </a:spcBef>
              <a:spcAft>
                <a:spcPts val="0"/>
              </a:spcAft>
              <a:defRPr/>
            </a:pPr>
            <a:endParaRPr lang="en-US">
              <a:latin typeface="+mn-lt"/>
              <a:cs typeface="+mn-cs"/>
            </a:endParaRPr>
          </a:p>
        </p:txBody>
      </p:sp>
      <p:sp>
        <p:nvSpPr>
          <p:cNvPr id="2" name="Title 1"/>
          <p:cNvSpPr>
            <a:spLocks noGrp="1"/>
          </p:cNvSpPr>
          <p:nvPr>
            <p:ph type="title"/>
          </p:nvPr>
        </p:nvSpPr>
        <p:spPr>
          <a:xfrm>
            <a:off x="609600" y="2133600"/>
            <a:ext cx="6629400" cy="1826363"/>
          </a:xfrm>
        </p:spPr>
        <p:txBody>
          <a:bodyPr tIns="0" bIns="0" anchor="t">
            <a:noAutofit/>
          </a:bodyPr>
          <a:lstStyle>
            <a:lvl1pPr algn="l">
              <a:buNone/>
              <a:defRPr sz="6600" b="1" cap="none" spc="0" baseline="0">
                <a:ln w="18415" cmpd="sng">
                  <a:solidFill>
                    <a:srgbClr val="FFFFFF"/>
                  </a:solidFill>
                  <a:prstDash val="solid"/>
                </a:ln>
                <a:solidFill>
                  <a:srgbClr val="FFFFFF"/>
                </a:solidFill>
                <a:effectLst>
                  <a:outerShdw blurRad="63500" dir="3600000" algn="tl" rotWithShape="0">
                    <a:srgbClr val="000000">
                      <a:alpha val="70000"/>
                    </a:srgbClr>
                  </a:outerShdw>
                </a:effectLst>
                <a:latin typeface="Brush Script MT" pitchFamily="66" charset="0"/>
              </a:defRPr>
            </a:lvl1pPr>
          </a:lstStyle>
          <a:p>
            <a:r>
              <a:rPr lang="en-US" dirty="0"/>
              <a:t>Click to edit Master title style</a:t>
            </a:r>
          </a:p>
        </p:txBody>
      </p:sp>
      <p:sp>
        <p:nvSpPr>
          <p:cNvPr id="5" name="Date Placeholder 3"/>
          <p:cNvSpPr>
            <a:spLocks noGrp="1"/>
          </p:cNvSpPr>
          <p:nvPr>
            <p:ph type="dt" sz="half" idx="10"/>
          </p:nvPr>
        </p:nvSpPr>
        <p:spPr>
          <a:xfrm>
            <a:off x="7924800" y="0"/>
            <a:ext cx="1219200" cy="284163"/>
          </a:xfrm>
        </p:spPr>
        <p:txBody>
          <a:bodyPr anchor="t"/>
          <a:lstStyle>
            <a:lvl1pPr>
              <a:defRPr/>
            </a:lvl1pPr>
          </a:lstStyle>
          <a:p>
            <a:pPr>
              <a:defRPr/>
            </a:pPr>
            <a:fld id="{8AD5B4E8-8B51-4882-8119-31F6314D291B}" type="datetime4">
              <a:rPr lang="en-US"/>
              <a:pPr>
                <a:defRPr/>
              </a:pPr>
              <a:t>November 18, 2022</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MSRIT, Bangalore - 54</a:t>
            </a:r>
          </a:p>
        </p:txBody>
      </p:sp>
      <p:sp>
        <p:nvSpPr>
          <p:cNvPr id="7" name="Slide Number Placeholder 5"/>
          <p:cNvSpPr>
            <a:spLocks noGrp="1"/>
          </p:cNvSpPr>
          <p:nvPr>
            <p:ph type="sldNum" sz="quarter" idx="12"/>
          </p:nvPr>
        </p:nvSpPr>
        <p:spPr/>
        <p:txBody>
          <a:bodyPr/>
          <a:lstStyle>
            <a:lvl1pPr>
              <a:defRPr/>
            </a:lvl1pPr>
          </a:lstStyle>
          <a:p>
            <a:pPr>
              <a:defRPr/>
            </a:pPr>
            <a:fld id="{A1B217A7-E8DB-44FD-ABFD-9152337CD6C9}"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lang="en-US"/>
              <a:t>Click to edit Master title style</a:t>
            </a:r>
          </a:p>
        </p:txBody>
      </p:sp>
      <p:sp>
        <p:nvSpPr>
          <p:cNvPr id="3" name="Content Placeholder 2"/>
          <p:cNvSpPr>
            <a:spLocks noGrp="1"/>
          </p:cNvSpPr>
          <p:nvPr>
            <p:ph sz="half" idx="1"/>
          </p:nvPr>
        </p:nvSpPr>
        <p:spPr>
          <a:xfrm>
            <a:off x="457200" y="1600200"/>
            <a:ext cx="3657600" cy="4525963"/>
          </a:xfrm>
        </p:spPr>
        <p:txBody>
          <a:bodyPr/>
          <a:lstStyle>
            <a:lvl1pPr>
              <a:defRPr sz="2600" b="1"/>
            </a:lvl1pPr>
            <a:lvl2pPr>
              <a:defRPr sz="2200" b="1"/>
            </a:lvl2pPr>
            <a:lvl3pPr>
              <a:defRPr sz="2000" b="1"/>
            </a:lvl3pPr>
            <a:lvl4pPr>
              <a:defRPr sz="1800" b="1"/>
            </a:lvl4pPr>
            <a:lvl5pPr>
              <a:defRPr sz="18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267200" y="1600200"/>
            <a:ext cx="3657600" cy="4525963"/>
          </a:xfrm>
        </p:spPr>
        <p:txBody>
          <a:bodyPr/>
          <a:lstStyle>
            <a:lvl1pPr>
              <a:defRPr sz="2600" b="1"/>
            </a:lvl1pPr>
            <a:lvl2pPr>
              <a:defRPr sz="2200" b="1"/>
            </a:lvl2pPr>
            <a:lvl3pPr>
              <a:defRPr sz="2000" b="1"/>
            </a:lvl3pPr>
            <a:lvl4pPr>
              <a:defRPr sz="1800" b="1"/>
            </a:lvl4pPr>
            <a:lvl5pPr>
              <a:defRPr sz="18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001000" y="0"/>
            <a:ext cx="1143000" cy="365125"/>
          </a:xfrm>
        </p:spPr>
        <p:txBody>
          <a:bodyPr anchor="t"/>
          <a:lstStyle>
            <a:lvl1pPr>
              <a:defRPr/>
            </a:lvl1pPr>
          </a:lstStyle>
          <a:p>
            <a:pPr>
              <a:defRPr/>
            </a:pPr>
            <a:fld id="{B4147ACC-92FB-429D-8ACA-A583ECABA249}" type="datetime4">
              <a:rPr lang="en-US"/>
              <a:pPr>
                <a:defRPr/>
              </a:pPr>
              <a:t>November 18, 2022</a:t>
            </a:fld>
            <a:endParaRPr lang="en-US"/>
          </a:p>
        </p:txBody>
      </p:sp>
      <p:sp>
        <p:nvSpPr>
          <p:cNvPr id="6" name="Footer Placeholder 5"/>
          <p:cNvSpPr>
            <a:spLocks noGrp="1"/>
          </p:cNvSpPr>
          <p:nvPr>
            <p:ph type="ftr" sz="quarter" idx="11"/>
          </p:nvPr>
        </p:nvSpPr>
        <p:spPr/>
        <p:txBody>
          <a:bodyPr/>
          <a:lstStyle>
            <a:lvl1pPr>
              <a:defRPr/>
            </a:lvl1pPr>
          </a:lstStyle>
          <a:p>
            <a:pPr>
              <a:defRPr/>
            </a:pPr>
            <a:r>
              <a:rPr lang="en-US"/>
              <a:t>MSRIT, Bangalore - 54</a:t>
            </a:r>
          </a:p>
        </p:txBody>
      </p:sp>
      <p:sp>
        <p:nvSpPr>
          <p:cNvPr id="7" name="Slide Number Placeholder 6"/>
          <p:cNvSpPr>
            <a:spLocks noGrp="1"/>
          </p:cNvSpPr>
          <p:nvPr>
            <p:ph type="sldNum" sz="quarter" idx="12"/>
          </p:nvPr>
        </p:nvSpPr>
        <p:spPr/>
        <p:txBody>
          <a:bodyPr/>
          <a:lstStyle>
            <a:lvl1pPr>
              <a:defRPr/>
            </a:lvl1pPr>
          </a:lstStyle>
          <a:p>
            <a:pPr>
              <a:defRPr/>
            </a:pPr>
            <a:fld id="{BACC7008-F5ED-4269-A898-E084C9C899C3}"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5486400"/>
            <a:ext cx="4040188" cy="838200"/>
          </a:xfrm>
        </p:spPr>
        <p:txBody>
          <a:bodyPr/>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a:r>
              <a:rPr lang="en-US" dirty="0"/>
              <a:t>Click to edit Master text styles</a:t>
            </a:r>
          </a:p>
        </p:txBody>
      </p:sp>
      <p:sp>
        <p:nvSpPr>
          <p:cNvPr id="4" name="Text Placeholder 3"/>
          <p:cNvSpPr>
            <a:spLocks noGrp="1"/>
          </p:cNvSpPr>
          <p:nvPr>
            <p:ph type="body" sz="half" idx="3"/>
          </p:nvPr>
        </p:nvSpPr>
        <p:spPr>
          <a:xfrm>
            <a:off x="4645025" y="5486400"/>
            <a:ext cx="4041775" cy="838200"/>
          </a:xfrm>
        </p:spPr>
        <p:txBody>
          <a:bodyPr/>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b="1"/>
            </a:lvl1pPr>
            <a:lvl2pPr>
              <a:defRPr sz="2000" b="1"/>
            </a:lvl2pPr>
            <a:lvl3pPr>
              <a:defRPr sz="1800" b="1"/>
            </a:lvl3pPr>
            <a:lvl4pPr>
              <a:defRPr sz="1600" b="1"/>
            </a:lvl4pPr>
            <a:lvl5pPr>
              <a:defRPr sz="16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1516912"/>
            <a:ext cx="4041775" cy="3941763"/>
          </a:xfrm>
        </p:spPr>
        <p:txBody>
          <a:bodyPr/>
          <a:lstStyle>
            <a:lvl1pPr>
              <a:defRPr sz="2400" b="1"/>
            </a:lvl1pPr>
            <a:lvl2pPr>
              <a:defRPr sz="2000" b="1"/>
            </a:lvl2pPr>
            <a:lvl3pPr>
              <a:defRPr sz="1800" b="1"/>
            </a:lvl3pPr>
            <a:lvl4pPr>
              <a:defRPr sz="1600" b="1"/>
            </a:lvl4pPr>
            <a:lvl5pPr>
              <a:defRPr sz="16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001000" y="0"/>
            <a:ext cx="1143000" cy="365125"/>
          </a:xfrm>
        </p:spPr>
        <p:txBody>
          <a:bodyPr anchor="t"/>
          <a:lstStyle>
            <a:lvl1pPr>
              <a:defRPr/>
            </a:lvl1pPr>
          </a:lstStyle>
          <a:p>
            <a:pPr>
              <a:defRPr/>
            </a:pPr>
            <a:fld id="{272CADEB-BF3F-40FE-A6E1-8FB498EBFF75}" type="datetime4">
              <a:rPr lang="en-US"/>
              <a:pPr>
                <a:defRPr/>
              </a:pPr>
              <a:t>November 18, 2022</a:t>
            </a:fld>
            <a:endParaRPr lang="en-US" dirty="0"/>
          </a:p>
        </p:txBody>
      </p:sp>
      <p:sp>
        <p:nvSpPr>
          <p:cNvPr id="8" name="Footer Placeholder 7"/>
          <p:cNvSpPr>
            <a:spLocks noGrp="1"/>
          </p:cNvSpPr>
          <p:nvPr>
            <p:ph type="ftr" sz="quarter" idx="11"/>
          </p:nvPr>
        </p:nvSpPr>
        <p:spPr/>
        <p:txBody>
          <a:bodyPr/>
          <a:lstStyle>
            <a:lvl1pPr>
              <a:defRPr/>
            </a:lvl1pPr>
          </a:lstStyle>
          <a:p>
            <a:pPr>
              <a:defRPr/>
            </a:pPr>
            <a:r>
              <a:rPr lang="en-US"/>
              <a:t>MSRIT, Bangalore - 54</a:t>
            </a:r>
          </a:p>
        </p:txBody>
      </p:sp>
      <p:sp>
        <p:nvSpPr>
          <p:cNvPr id="9" name="Slide Number Placeholder 8"/>
          <p:cNvSpPr>
            <a:spLocks noGrp="1"/>
          </p:cNvSpPr>
          <p:nvPr>
            <p:ph type="sldNum" sz="quarter" idx="12"/>
          </p:nvPr>
        </p:nvSpPr>
        <p:spPr/>
        <p:txBody>
          <a:bodyPr/>
          <a:lstStyle>
            <a:lvl1pPr>
              <a:defRPr/>
            </a:lvl1pPr>
          </a:lstStyle>
          <a:p>
            <a:pPr>
              <a:defRPr/>
            </a:pPr>
            <a:fld id="{A246BB36-18C6-4FE9-B805-A8C3DE15B00B}"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lstStyle>
            <a:lvl1pPr algn="l">
              <a:defRPr sz="4600"/>
            </a:lvl1pPr>
          </a:lstStyle>
          <a:p>
            <a:r>
              <a:rPr lang="en-US"/>
              <a:t>Click to edit Master title style</a:t>
            </a:r>
          </a:p>
        </p:txBody>
      </p:sp>
      <p:sp>
        <p:nvSpPr>
          <p:cNvPr id="3" name="Date Placeholder 9"/>
          <p:cNvSpPr>
            <a:spLocks noGrp="1"/>
          </p:cNvSpPr>
          <p:nvPr>
            <p:ph type="dt" sz="half" idx="10"/>
          </p:nvPr>
        </p:nvSpPr>
        <p:spPr/>
        <p:txBody>
          <a:bodyPr/>
          <a:lstStyle>
            <a:lvl1pPr>
              <a:defRPr/>
            </a:lvl1pPr>
          </a:lstStyle>
          <a:p>
            <a:pPr>
              <a:defRPr/>
            </a:pPr>
            <a:fld id="{83A8CC13-011D-4FF1-A91B-6F32563F3107}" type="datetime4">
              <a:rPr lang="en-US"/>
              <a:pPr>
                <a:defRPr/>
              </a:pPr>
              <a:t>November 18, 2022</a:t>
            </a:fld>
            <a:endParaRPr lang="en-US"/>
          </a:p>
        </p:txBody>
      </p:sp>
      <p:sp>
        <p:nvSpPr>
          <p:cNvPr id="4" name="Footer Placeholder 21"/>
          <p:cNvSpPr>
            <a:spLocks noGrp="1"/>
          </p:cNvSpPr>
          <p:nvPr>
            <p:ph type="ftr" sz="quarter" idx="11"/>
          </p:nvPr>
        </p:nvSpPr>
        <p:spPr/>
        <p:txBody>
          <a:bodyPr/>
          <a:lstStyle>
            <a:lvl1pPr>
              <a:defRPr/>
            </a:lvl1pPr>
          </a:lstStyle>
          <a:p>
            <a:pPr>
              <a:defRPr/>
            </a:pPr>
            <a:r>
              <a:rPr lang="en-US"/>
              <a:t>MSRIT, Bangalore - 54</a:t>
            </a:r>
          </a:p>
        </p:txBody>
      </p:sp>
      <p:sp>
        <p:nvSpPr>
          <p:cNvPr id="5" name="Slide Number Placeholder 17"/>
          <p:cNvSpPr>
            <a:spLocks noGrp="1"/>
          </p:cNvSpPr>
          <p:nvPr>
            <p:ph type="sldNum" sz="quarter" idx="12"/>
          </p:nvPr>
        </p:nvSpPr>
        <p:spPr/>
        <p:txBody>
          <a:bodyPr/>
          <a:lstStyle>
            <a:lvl1pPr>
              <a:defRPr/>
            </a:lvl1pPr>
          </a:lstStyle>
          <a:p>
            <a:pPr>
              <a:defRPr/>
            </a:pPr>
            <a:fld id="{408C28FB-DE10-4C5E-A921-43ECF992E87A}"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01994FAC-2DE5-41E9-9A24-8A1E7CF1B5A0}" type="datetime4">
              <a:rPr lang="en-US"/>
              <a:pPr>
                <a:defRPr/>
              </a:pPr>
              <a:t>November 18, 2022</a:t>
            </a:fld>
            <a:endParaRPr lang="en-US"/>
          </a:p>
        </p:txBody>
      </p:sp>
      <p:sp>
        <p:nvSpPr>
          <p:cNvPr id="3" name="Footer Placeholder 21"/>
          <p:cNvSpPr>
            <a:spLocks noGrp="1"/>
          </p:cNvSpPr>
          <p:nvPr>
            <p:ph type="ftr" sz="quarter" idx="11"/>
          </p:nvPr>
        </p:nvSpPr>
        <p:spPr/>
        <p:txBody>
          <a:bodyPr/>
          <a:lstStyle>
            <a:lvl1pPr>
              <a:defRPr/>
            </a:lvl1pPr>
          </a:lstStyle>
          <a:p>
            <a:pPr>
              <a:defRPr/>
            </a:pPr>
            <a:r>
              <a:rPr lang="en-US"/>
              <a:t>MSRIT, Bangalore - 54</a:t>
            </a:r>
          </a:p>
        </p:txBody>
      </p:sp>
      <p:sp>
        <p:nvSpPr>
          <p:cNvPr id="4" name="Slide Number Placeholder 17"/>
          <p:cNvSpPr>
            <a:spLocks noGrp="1"/>
          </p:cNvSpPr>
          <p:nvPr>
            <p:ph type="sldNum" sz="quarter" idx="12"/>
          </p:nvPr>
        </p:nvSpPr>
        <p:spPr/>
        <p:txBody>
          <a:bodyPr/>
          <a:lstStyle>
            <a:lvl1pPr>
              <a:defRPr/>
            </a:lvl1pPr>
          </a:lstStyle>
          <a:p>
            <a:pPr>
              <a:defRPr/>
            </a:pPr>
            <a:fld id="{2AABB723-660E-4467-8A37-055799D186E4}"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lang="en-US"/>
              <a:t>Click to edit Master title style</a:t>
            </a:r>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b="1"/>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b="1"/>
            </a:lvl1pPr>
            <a:lvl2pPr>
              <a:defRPr sz="2400" b="1"/>
            </a:lvl2pPr>
            <a:lvl3pPr>
              <a:defRPr sz="2200" b="1"/>
            </a:lvl3pPr>
            <a:lvl4pPr>
              <a:defRPr sz="2000" b="1"/>
            </a:lvl4pPr>
            <a:lvl5pPr>
              <a:defRPr sz="20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pPr>
              <a:defRPr/>
            </a:pPr>
            <a:fld id="{6BDFC0E5-92B9-4058-9E1A-1150FD45C641}" type="datetime4">
              <a:rPr lang="en-US"/>
              <a:pPr>
                <a:defRPr/>
              </a:pPr>
              <a:t>November 18, 2022</a:t>
            </a:fld>
            <a:endParaRPr lang="en-US"/>
          </a:p>
        </p:txBody>
      </p:sp>
      <p:sp>
        <p:nvSpPr>
          <p:cNvPr id="6" name="Footer Placeholder 5"/>
          <p:cNvSpPr>
            <a:spLocks noGrp="1"/>
          </p:cNvSpPr>
          <p:nvPr>
            <p:ph type="ftr" sz="quarter" idx="11"/>
          </p:nvPr>
        </p:nvSpPr>
        <p:spPr/>
        <p:txBody>
          <a:bodyPr/>
          <a:lstStyle>
            <a:lvl1pPr>
              <a:defRPr/>
            </a:lvl1pPr>
          </a:lstStyle>
          <a:p>
            <a:pPr>
              <a:defRPr/>
            </a:pPr>
            <a:r>
              <a:rPr lang="en-US"/>
              <a:t>MSRIT, Bangalore - 54</a:t>
            </a:r>
          </a:p>
        </p:txBody>
      </p:sp>
      <p:sp>
        <p:nvSpPr>
          <p:cNvPr id="7" name="Slide Number Placeholder 6"/>
          <p:cNvSpPr>
            <a:spLocks noGrp="1"/>
          </p:cNvSpPr>
          <p:nvPr>
            <p:ph type="sldNum" sz="quarter" idx="12"/>
          </p:nvPr>
        </p:nvSpPr>
        <p:spPr>
          <a:xfrm>
            <a:off x="8156575" y="6421438"/>
            <a:ext cx="762000" cy="365125"/>
          </a:xfrm>
        </p:spPr>
        <p:txBody>
          <a:bodyPr/>
          <a:lstStyle>
            <a:lvl1pPr>
              <a:defRPr/>
            </a:lvl1pPr>
          </a:lstStyle>
          <a:p>
            <a:pPr>
              <a:defRPr/>
            </a:pPr>
            <a:fld id="{10998E90-0A32-499E-B1BB-FF45A4E227C1}"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62600" y="1219200"/>
            <a:ext cx="3053868" cy="1253808"/>
          </a:xfrm>
        </p:spPr>
        <p:txBody>
          <a:bodyPr anchor="b"/>
          <a:lstStyle>
            <a:lvl1pPr algn="l">
              <a:buNone/>
              <a:defRPr sz="2200" b="1">
                <a:solidFill>
                  <a:srgbClr val="FFD03B"/>
                </a:solidFill>
              </a:defRPr>
            </a:lvl1pPr>
          </a:lstStyle>
          <a:p>
            <a:r>
              <a:rPr lang="en-US"/>
              <a:t>Click to edit Master title style</a:t>
            </a:r>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normAutofit/>
          </a:bodyPr>
          <a:lstStyle>
            <a:lvl1pPr marL="0" indent="0">
              <a:buNone/>
              <a:defRPr sz="3200"/>
            </a:lvl1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5562600" y="2743200"/>
            <a:ext cx="3053866" cy="2663482"/>
          </a:xfrm>
        </p:spPr>
        <p:txBody>
          <a:bodyPr lIns="45720" rIns="45720"/>
          <a:lstStyle>
            <a:lvl1pPr marL="0" indent="0">
              <a:buFontTx/>
              <a:buNone/>
              <a:defRPr sz="1200" b="1"/>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p>
        </p:txBody>
      </p:sp>
      <p:sp>
        <p:nvSpPr>
          <p:cNvPr id="5" name="Date Placeholder 9"/>
          <p:cNvSpPr>
            <a:spLocks noGrp="1"/>
          </p:cNvSpPr>
          <p:nvPr>
            <p:ph type="dt" sz="half" idx="10"/>
          </p:nvPr>
        </p:nvSpPr>
        <p:spPr/>
        <p:txBody>
          <a:bodyPr/>
          <a:lstStyle>
            <a:lvl1pPr>
              <a:defRPr/>
            </a:lvl1pPr>
          </a:lstStyle>
          <a:p>
            <a:pPr>
              <a:defRPr/>
            </a:pPr>
            <a:fld id="{2FF0269C-98B0-431C-9C3C-6AD045396D3C}" type="datetime4">
              <a:rPr lang="en-US"/>
              <a:pPr>
                <a:defRPr/>
              </a:pPr>
              <a:t>November 18, 2022</a:t>
            </a:fld>
            <a:endParaRPr lang="en-US"/>
          </a:p>
        </p:txBody>
      </p:sp>
      <p:sp>
        <p:nvSpPr>
          <p:cNvPr id="6" name="Footer Placeholder 21"/>
          <p:cNvSpPr>
            <a:spLocks noGrp="1"/>
          </p:cNvSpPr>
          <p:nvPr>
            <p:ph type="ftr" sz="quarter" idx="11"/>
          </p:nvPr>
        </p:nvSpPr>
        <p:spPr/>
        <p:txBody>
          <a:bodyPr/>
          <a:lstStyle>
            <a:lvl1pPr>
              <a:defRPr/>
            </a:lvl1pPr>
          </a:lstStyle>
          <a:p>
            <a:pPr>
              <a:defRPr/>
            </a:pPr>
            <a:r>
              <a:rPr lang="en-US"/>
              <a:t>MSRIT, Bangalore - 54</a:t>
            </a:r>
          </a:p>
        </p:txBody>
      </p:sp>
      <p:sp>
        <p:nvSpPr>
          <p:cNvPr id="7" name="Slide Number Placeholder 17"/>
          <p:cNvSpPr>
            <a:spLocks noGrp="1"/>
          </p:cNvSpPr>
          <p:nvPr>
            <p:ph type="sldNum" sz="quarter" idx="12"/>
          </p:nvPr>
        </p:nvSpPr>
        <p:spPr/>
        <p:txBody>
          <a:bodyPr/>
          <a:lstStyle>
            <a:lvl1pPr>
              <a:defRPr/>
            </a:lvl1pPr>
          </a:lstStyle>
          <a:p>
            <a:pPr>
              <a:defRPr/>
            </a:pPr>
            <a:fld id="{E766B00E-CF0F-496B-9F75-F8C31B645E5F}"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2" name="Freeform 11"/>
          <p:cNvSpPr>
            <a:spLocks/>
          </p:cNvSpPr>
          <p:nvPr/>
        </p:nvSpPr>
        <p:spPr bwMode="auto">
          <a:xfrm>
            <a:off x="0" y="5410200"/>
            <a:ext cx="9144000" cy="1454150"/>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fontAlgn="auto">
              <a:spcBef>
                <a:spcPts val="0"/>
              </a:spcBef>
              <a:spcAft>
                <a:spcPts val="0"/>
              </a:spcAft>
              <a:defRPr/>
            </a:pPr>
            <a:endParaRPr lang="en-US">
              <a:latin typeface="+mn-lt"/>
              <a:cs typeface="+mn-cs"/>
            </a:endParaRPr>
          </a:p>
        </p:txBody>
      </p:sp>
      <p:sp>
        <p:nvSpPr>
          <p:cNvPr id="4099" name="Title Placeholder 8"/>
          <p:cNvSpPr>
            <a:spLocks noGrp="1"/>
          </p:cNvSpPr>
          <p:nvPr>
            <p:ph type="title"/>
          </p:nvPr>
        </p:nvSpPr>
        <p:spPr bwMode="auto">
          <a:xfrm>
            <a:off x="304800" y="152400"/>
            <a:ext cx="7620000" cy="990600"/>
          </a:xfrm>
          <a:prstGeom prst="rect">
            <a:avLst/>
          </a:prstGeom>
          <a:noFill/>
          <a:ln w="9525">
            <a:noFill/>
            <a:miter lim="800000"/>
            <a:headEnd/>
            <a:tailEnd/>
          </a:ln>
        </p:spPr>
        <p:txBody>
          <a:bodyPr vert="horz" wrap="square" lIns="45720" tIns="45720" rIns="45720" bIns="45720" numCol="1" anchor="ctr" anchorCtr="0" compatLnSpc="1">
            <a:prstTxWarp prst="textNoShape">
              <a:avLst/>
            </a:prstTxWarp>
          </a:bodyPr>
          <a:lstStyle/>
          <a:p>
            <a:pPr lvl="0"/>
            <a:r>
              <a:rPr lang="en-US"/>
              <a:t>Click to edit Master title style</a:t>
            </a:r>
          </a:p>
        </p:txBody>
      </p:sp>
      <p:sp>
        <p:nvSpPr>
          <p:cNvPr id="4100" name="Text Placeholder 29"/>
          <p:cNvSpPr>
            <a:spLocks noGrp="1"/>
          </p:cNvSpPr>
          <p:nvPr>
            <p:ph type="body" idx="1"/>
          </p:nvPr>
        </p:nvSpPr>
        <p:spPr bwMode="auto">
          <a:xfrm>
            <a:off x="304800" y="1371600"/>
            <a:ext cx="7620000" cy="46783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457200" y="6421438"/>
            <a:ext cx="2133600" cy="365125"/>
          </a:xfrm>
          <a:prstGeom prst="rect">
            <a:avLst/>
          </a:prstGeom>
        </p:spPr>
        <p:txBody>
          <a:bodyPr vert="horz" bIns="0" anchor="b"/>
          <a:lstStyle>
            <a:lvl1pPr algn="l" eaLnBrk="1" fontAlgn="auto" latinLnBrk="0" hangingPunct="1">
              <a:spcBef>
                <a:spcPts val="0"/>
              </a:spcBef>
              <a:spcAft>
                <a:spcPts val="0"/>
              </a:spcAft>
              <a:defRPr kumimoji="0" sz="1000" b="1">
                <a:solidFill>
                  <a:schemeClr val="tx1"/>
                </a:solidFill>
                <a:latin typeface="+mn-lt"/>
                <a:cs typeface="+mn-cs"/>
              </a:defRPr>
            </a:lvl1pPr>
          </a:lstStyle>
          <a:p>
            <a:pPr>
              <a:defRPr/>
            </a:pPr>
            <a:fld id="{509370FD-357F-4AB4-A167-B810DFE2EDE9}" type="datetime4">
              <a:rPr lang="en-US"/>
              <a:pPr>
                <a:defRPr/>
              </a:pPr>
              <a:t>November 18, 2022</a:t>
            </a:fld>
            <a:endParaRPr lang="en-US"/>
          </a:p>
        </p:txBody>
      </p:sp>
      <p:sp>
        <p:nvSpPr>
          <p:cNvPr id="22" name="Footer Placeholder 21"/>
          <p:cNvSpPr>
            <a:spLocks noGrp="1"/>
          </p:cNvSpPr>
          <p:nvPr>
            <p:ph type="ftr" sz="quarter" idx="3"/>
          </p:nvPr>
        </p:nvSpPr>
        <p:spPr>
          <a:xfrm>
            <a:off x="3124200" y="6421438"/>
            <a:ext cx="2895600" cy="365125"/>
          </a:xfrm>
          <a:prstGeom prst="rect">
            <a:avLst/>
          </a:prstGeom>
        </p:spPr>
        <p:txBody>
          <a:bodyPr vert="horz" lIns="0" rIns="0" bIns="0" anchor="b"/>
          <a:lstStyle>
            <a:lvl1pPr algn="ctr" eaLnBrk="1" fontAlgn="auto" latinLnBrk="0" hangingPunct="1">
              <a:spcBef>
                <a:spcPts val="0"/>
              </a:spcBef>
              <a:spcAft>
                <a:spcPts val="0"/>
              </a:spcAft>
              <a:defRPr kumimoji="0" sz="1000" b="1">
                <a:solidFill>
                  <a:schemeClr val="tx1"/>
                </a:solidFill>
                <a:latin typeface="+mn-lt"/>
                <a:cs typeface="+mn-cs"/>
              </a:defRPr>
            </a:lvl1pPr>
          </a:lstStyle>
          <a:p>
            <a:pPr>
              <a:defRPr/>
            </a:pPr>
            <a:r>
              <a:rPr lang="en-US"/>
              <a:t>MSRIT, Bangalore - 54</a:t>
            </a:r>
          </a:p>
        </p:txBody>
      </p:sp>
      <p:sp>
        <p:nvSpPr>
          <p:cNvPr id="18" name="Slide Number Placeholder 17"/>
          <p:cNvSpPr>
            <a:spLocks noGrp="1"/>
          </p:cNvSpPr>
          <p:nvPr>
            <p:ph type="sldNum" sz="quarter" idx="4"/>
          </p:nvPr>
        </p:nvSpPr>
        <p:spPr>
          <a:xfrm>
            <a:off x="8153400" y="6421438"/>
            <a:ext cx="762000" cy="365125"/>
          </a:xfrm>
          <a:prstGeom prst="rect">
            <a:avLst/>
          </a:prstGeom>
        </p:spPr>
        <p:txBody>
          <a:bodyPr vert="horz" lIns="0" tIns="0" rIns="0" bIns="0" anchor="b"/>
          <a:lstStyle>
            <a:lvl1pPr algn="r" eaLnBrk="1" fontAlgn="auto" latinLnBrk="0" hangingPunct="1">
              <a:spcBef>
                <a:spcPts val="0"/>
              </a:spcBef>
              <a:spcAft>
                <a:spcPts val="0"/>
              </a:spcAft>
              <a:defRPr kumimoji="0" sz="1000" b="1">
                <a:solidFill>
                  <a:schemeClr val="tx1"/>
                </a:solidFill>
                <a:latin typeface="+mn-lt"/>
                <a:cs typeface="+mn-cs"/>
              </a:defRPr>
            </a:lvl1pPr>
          </a:lstStyle>
          <a:p>
            <a:pPr>
              <a:defRPr/>
            </a:pPr>
            <a:fld id="{7F2A4EA7-F13F-43F3-A75F-8AA8F92E94B8}" type="slidenum">
              <a:rPr lang="en-US"/>
              <a:pPr>
                <a:defRPr/>
              </a:pPr>
              <a:t>‹#›</a:t>
            </a:fld>
            <a:endParaRPr lang="en-US"/>
          </a:p>
        </p:txBody>
      </p:sp>
    </p:spTree>
  </p:cSld>
  <p:clrMap bg1="dk1" tx1="lt1" bg2="dk2" tx2="lt2" accent1="accent1" accent2="accent2" accent3="accent3" accent4="accent4" accent5="accent5" accent6="accent6" hlink="hlink" folHlink="folHlink"/>
  <p:sldLayoutIdLst>
    <p:sldLayoutId id="2147485174" r:id="rId1"/>
    <p:sldLayoutId id="2147485175" r:id="rId2"/>
    <p:sldLayoutId id="2147485176" r:id="rId3"/>
    <p:sldLayoutId id="2147485177" r:id="rId4"/>
    <p:sldLayoutId id="2147485178" r:id="rId5"/>
    <p:sldLayoutId id="2147485158" r:id="rId6"/>
    <p:sldLayoutId id="2147485159" r:id="rId7"/>
    <p:sldLayoutId id="2147485179" r:id="rId8"/>
    <p:sldLayoutId id="2147485160" r:id="rId9"/>
    <p:sldLayoutId id="2147485161" r:id="rId10"/>
    <p:sldLayoutId id="2147485162" r:id="rId11"/>
    <p:sldLayoutId id="2147485180" r:id="rId12"/>
    <p:sldLayoutId id="2147485181" r:id="rId13"/>
  </p:sldLayoutIdLst>
  <p:transition/>
  <p:hf hdr="0" ftr="0" dt="0"/>
  <p:txStyles>
    <p:title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p:titleStyle>
    <p:bodyStyle>
      <a:lvl1pPr marL="419100" indent="-382588" algn="l" rtl="0" eaLnBrk="0" fontAlgn="base" hangingPunct="0">
        <a:spcBef>
          <a:spcPct val="20000"/>
        </a:spcBef>
        <a:spcAft>
          <a:spcPct val="0"/>
        </a:spcAft>
        <a:buClr>
          <a:schemeClr val="accent1"/>
        </a:buClr>
        <a:buSzPct val="80000"/>
        <a:buFont typeface="Wingdings 2" pitchFamily="18" charset="2"/>
        <a:buChar char=""/>
        <a:defRPr sz="3000" kern="1200">
          <a:solidFill>
            <a:schemeClr val="tx1"/>
          </a:solidFill>
          <a:latin typeface="+mn-lt"/>
          <a:ea typeface="+mn-ea"/>
          <a:cs typeface="+mn-cs"/>
        </a:defRPr>
      </a:lvl1pPr>
      <a:lvl2pPr marL="722313" indent="-273050" algn="l" rtl="0" eaLnBrk="0" fontAlgn="base" hangingPunct="0">
        <a:spcBef>
          <a:spcPct val="20000"/>
        </a:spcBef>
        <a:spcAft>
          <a:spcPct val="0"/>
        </a:spcAft>
        <a:buClr>
          <a:schemeClr val="accent1"/>
        </a:buClr>
        <a:buSzPct val="90000"/>
        <a:buFont typeface="Wingdings 2" pitchFamily="18" charset="2"/>
        <a:buChar char=""/>
        <a:defRPr sz="2600" kern="1200">
          <a:solidFill>
            <a:schemeClr val="tx1"/>
          </a:solidFill>
          <a:latin typeface="+mn-lt"/>
          <a:ea typeface="+mn-ea"/>
          <a:cs typeface="+mn-cs"/>
        </a:defRPr>
      </a:lvl2pPr>
      <a:lvl3pPr marL="1004888" indent="-255588" algn="l" rtl="0" eaLnBrk="0" fontAlgn="base" hangingPunct="0">
        <a:spcBef>
          <a:spcPct val="20000"/>
        </a:spcBef>
        <a:spcAft>
          <a:spcPct val="0"/>
        </a:spcAft>
        <a:buClr>
          <a:schemeClr val="accent2"/>
        </a:buClr>
        <a:buSzPct val="85000"/>
        <a:buFont typeface="Arial" pitchFamily="34" charset="0"/>
        <a:buChar char="○"/>
        <a:defRPr sz="2400" kern="1200">
          <a:solidFill>
            <a:schemeClr val="tx1"/>
          </a:solidFill>
          <a:latin typeface="+mn-lt"/>
          <a:ea typeface="+mn-ea"/>
          <a:cs typeface="+mn-cs"/>
        </a:defRPr>
      </a:lvl3pPr>
      <a:lvl4pPr marL="1279525" indent="-236538" algn="l" rtl="0" eaLnBrk="0" fontAlgn="base" hangingPunct="0">
        <a:spcBef>
          <a:spcPct val="20000"/>
        </a:spcBef>
        <a:spcAft>
          <a:spcPct val="0"/>
        </a:spcAft>
        <a:buClr>
          <a:srgbClr val="8D89A4"/>
        </a:buClr>
        <a:buSzPct val="90000"/>
        <a:buFont typeface="Wingdings 2" pitchFamily="18" charset="2"/>
        <a:buChar char=""/>
        <a:defRPr sz="2000" kern="1200">
          <a:solidFill>
            <a:schemeClr val="tx1"/>
          </a:solidFill>
          <a:latin typeface="+mn-lt"/>
          <a:ea typeface="+mn-ea"/>
          <a:cs typeface="+mn-cs"/>
        </a:defRPr>
      </a:lvl4pPr>
      <a:lvl5pPr marL="1489075" indent="-182563" algn="l" rtl="0" eaLnBrk="0" fontAlgn="base" hangingPunct="0">
        <a:spcBef>
          <a:spcPct val="20000"/>
        </a:spcBef>
        <a:spcAft>
          <a:spcPct val="0"/>
        </a:spcAft>
        <a:buClr>
          <a:srgbClr val="748560"/>
        </a:buClr>
        <a:buSzPct val="100000"/>
        <a:buFont typeface="Arial" pitchFamily="34" charset="0"/>
        <a:buChar char="-"/>
        <a:defRPr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5123"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charset="0"/>
                <a:cs typeface="Arial" charset="0"/>
              </a:defRPr>
            </a:lvl1pPr>
          </a:lstStyle>
          <a:p>
            <a:pPr>
              <a:defRPr/>
            </a:pPr>
            <a:fld id="{F5CA11FA-81BA-4E1A-93CB-0E664232FF38}" type="datetimeFigureOut">
              <a:rPr lang="en-US"/>
              <a:pPr>
                <a:defRPr/>
              </a:pPr>
              <a:t>11/18/2022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cs typeface="Arial"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charset="0"/>
                <a:cs typeface="Arial" charset="0"/>
              </a:defRPr>
            </a:lvl1pPr>
          </a:lstStyle>
          <a:p>
            <a:pPr>
              <a:defRPr/>
            </a:pPr>
            <a:fld id="{EBEF9D66-6EF7-4BF9-A9BC-950B47BDAD7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5163" r:id="rId1"/>
    <p:sldLayoutId id="2147485164" r:id="rId2"/>
    <p:sldLayoutId id="2147485165" r:id="rId3"/>
    <p:sldLayoutId id="2147485166" r:id="rId4"/>
    <p:sldLayoutId id="2147485167" r:id="rId5"/>
    <p:sldLayoutId id="2147485168" r:id="rId6"/>
    <p:sldLayoutId id="2147485169" r:id="rId7"/>
    <p:sldLayoutId id="2147485170" r:id="rId8"/>
    <p:sldLayoutId id="2147485171" r:id="rId9"/>
    <p:sldLayoutId id="2147485172" r:id="rId10"/>
    <p:sldLayoutId id="2147485173"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81F0B1A-4043-42DB-8196-1BC5AC3AD6A1}" type="slidenum">
              <a:rPr lang="en-US" smtClean="0"/>
              <a:pPr>
                <a:defRPr/>
              </a:pPr>
              <a:t>1</a:t>
            </a:fld>
            <a:endParaRPr lang="en-US"/>
          </a:p>
        </p:txBody>
      </p:sp>
      <p:sp>
        <p:nvSpPr>
          <p:cNvPr id="9" name="Rectangle 6"/>
          <p:cNvSpPr>
            <a:spLocks noChangeArrowheads="1"/>
          </p:cNvSpPr>
          <p:nvPr/>
        </p:nvSpPr>
        <p:spPr bwMode="auto">
          <a:xfrm>
            <a:off x="228600" y="-30480"/>
            <a:ext cx="8305800" cy="1323439"/>
          </a:xfrm>
          <a:prstGeom prst="rect">
            <a:avLst/>
          </a:prstGeom>
          <a:noFill/>
          <a:ln w="9525">
            <a:noFill/>
            <a:miter lim="800000"/>
            <a:headEnd/>
            <a:tailEnd/>
          </a:ln>
        </p:spPr>
        <p:txBody>
          <a:bodyPr wrap="square">
            <a:spAutoFit/>
          </a:bodyPr>
          <a:lstStyle/>
          <a:p>
            <a:pPr algn="ctr"/>
            <a:r>
              <a:rPr lang="en-US" sz="2600" b="1" dirty="0">
                <a:solidFill>
                  <a:srgbClr val="FFFF00"/>
                </a:solidFill>
                <a:latin typeface="Calibri" panose="020F0502020204030204" pitchFamily="34" charset="0"/>
                <a:cs typeface="Calibri" panose="020F0502020204030204" pitchFamily="34" charset="0"/>
              </a:rPr>
              <a:t>Demo Day </a:t>
            </a:r>
          </a:p>
          <a:p>
            <a:pPr algn="ctr"/>
            <a:r>
              <a:rPr lang="en-US" sz="2600" b="1" dirty="0">
                <a:solidFill>
                  <a:srgbClr val="FFFF00"/>
                </a:solidFill>
                <a:latin typeface="Calibri" panose="020F0502020204030204" pitchFamily="34" charset="0"/>
                <a:cs typeface="Calibri" panose="020F0502020204030204" pitchFamily="34" charset="0"/>
              </a:rPr>
              <a:t>14-19 November 2022</a:t>
            </a:r>
          </a:p>
          <a:p>
            <a:endParaRPr lang="en-US" sz="2800" b="1" dirty="0">
              <a:solidFill>
                <a:srgbClr val="FF0000"/>
              </a:solidFill>
              <a:latin typeface="Calibri" pitchFamily="34" charset="0"/>
              <a:cs typeface="Calibri"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36280" y="76200"/>
            <a:ext cx="646611" cy="728720"/>
          </a:xfrm>
          <a:prstGeom prst="rect">
            <a:avLst/>
          </a:prstGeom>
        </p:spPr>
      </p:pic>
      <p:sp>
        <p:nvSpPr>
          <p:cNvPr id="7" name="Rectangle 6"/>
          <p:cNvSpPr/>
          <p:nvPr/>
        </p:nvSpPr>
        <p:spPr>
          <a:xfrm>
            <a:off x="1928794" y="1714488"/>
            <a:ext cx="5057090" cy="492443"/>
          </a:xfrm>
          <a:prstGeom prst="rect">
            <a:avLst/>
          </a:prstGeom>
        </p:spPr>
        <p:txBody>
          <a:bodyPr wrap="none">
            <a:spAutoFit/>
          </a:bodyPr>
          <a:lstStyle/>
          <a:p>
            <a:pPr algn="ctr">
              <a:spcBef>
                <a:spcPts val="0"/>
              </a:spcBef>
              <a:spcAft>
                <a:spcPts val="0"/>
              </a:spcAft>
              <a:defRPr/>
            </a:pPr>
            <a:r>
              <a:rPr lang="en-US" sz="2600" b="1" dirty="0">
                <a:solidFill>
                  <a:srgbClr val="FF0000"/>
                </a:solidFill>
                <a:latin typeface="Calibri" pitchFamily="34" charset="0"/>
                <a:ea typeface="Tahoma" pitchFamily="34" charset="0"/>
                <a:cs typeface="Calibri" pitchFamily="34" charset="0"/>
              </a:rPr>
              <a:t>CAREER GUIDANCE FOR STUDENTS </a:t>
            </a:r>
          </a:p>
        </p:txBody>
      </p:sp>
      <p:graphicFrame>
        <p:nvGraphicFramePr>
          <p:cNvPr id="10" name="Table 9"/>
          <p:cNvGraphicFramePr>
            <a:graphicFrameLocks noGrp="1"/>
          </p:cNvGraphicFramePr>
          <p:nvPr>
            <p:extLst>
              <p:ext uri="{D42A27DB-BD31-4B8C-83A1-F6EECF244321}">
                <p14:modId xmlns:p14="http://schemas.microsoft.com/office/powerpoint/2010/main" val="2992717835"/>
              </p:ext>
            </p:extLst>
          </p:nvPr>
        </p:nvGraphicFramePr>
        <p:xfrm>
          <a:off x="284479" y="2895600"/>
          <a:ext cx="8348980" cy="1637624"/>
        </p:xfrm>
        <a:graphic>
          <a:graphicData uri="http://schemas.openxmlformats.org/drawingml/2006/table">
            <a:tbl>
              <a:tblPr firstRow="1" bandRow="1">
                <a:tableStyleId>{5DA37D80-6434-44D0-A028-1B22A696006F}</a:tableStyleId>
              </a:tblPr>
              <a:tblGrid>
                <a:gridCol w="805180">
                  <a:extLst>
                    <a:ext uri="{9D8B030D-6E8A-4147-A177-3AD203B41FA5}">
                      <a16:colId xmlns:a16="http://schemas.microsoft.com/office/drawing/2014/main" val="20000"/>
                    </a:ext>
                  </a:extLst>
                </a:gridCol>
                <a:gridCol w="3657600">
                  <a:extLst>
                    <a:ext uri="{9D8B030D-6E8A-4147-A177-3AD203B41FA5}">
                      <a16:colId xmlns:a16="http://schemas.microsoft.com/office/drawing/2014/main" val="20001"/>
                    </a:ext>
                  </a:extLst>
                </a:gridCol>
                <a:gridCol w="1981200">
                  <a:extLst>
                    <a:ext uri="{9D8B030D-6E8A-4147-A177-3AD203B41FA5}">
                      <a16:colId xmlns:a16="http://schemas.microsoft.com/office/drawing/2014/main" val="20002"/>
                    </a:ext>
                  </a:extLst>
                </a:gridCol>
                <a:gridCol w="1905000">
                  <a:extLst>
                    <a:ext uri="{9D8B030D-6E8A-4147-A177-3AD203B41FA5}">
                      <a16:colId xmlns:a16="http://schemas.microsoft.com/office/drawing/2014/main" val="20003"/>
                    </a:ext>
                  </a:extLst>
                </a:gridCol>
              </a:tblGrid>
              <a:tr h="573012">
                <a:tc>
                  <a:txBody>
                    <a:bodyPr/>
                    <a:lstStyle/>
                    <a:p>
                      <a:pPr algn="ctr"/>
                      <a:r>
                        <a:rPr lang="en-IN" dirty="0">
                          <a:solidFill>
                            <a:srgbClr val="FF0000"/>
                          </a:solidFill>
                        </a:rPr>
                        <a:t>S.NO</a:t>
                      </a:r>
                    </a:p>
                  </a:txBody>
                  <a:tcPr/>
                </a:tc>
                <a:tc>
                  <a:txBody>
                    <a:bodyPr/>
                    <a:lstStyle/>
                    <a:p>
                      <a:pPr algn="ctr"/>
                      <a:r>
                        <a:rPr lang="en-IN" dirty="0">
                          <a:solidFill>
                            <a:srgbClr val="FF0000"/>
                          </a:solidFill>
                        </a:rPr>
                        <a:t>Name of the student</a:t>
                      </a:r>
                    </a:p>
                  </a:txBody>
                  <a:tcPr/>
                </a:tc>
                <a:tc>
                  <a:txBody>
                    <a:bodyPr/>
                    <a:lstStyle/>
                    <a:p>
                      <a:pPr algn="ctr"/>
                      <a:r>
                        <a:rPr lang="en-IN" dirty="0">
                          <a:solidFill>
                            <a:srgbClr val="FF0000"/>
                          </a:solidFill>
                        </a:rPr>
                        <a:t>Roll</a:t>
                      </a:r>
                      <a:r>
                        <a:rPr lang="en-IN" baseline="0" dirty="0">
                          <a:solidFill>
                            <a:srgbClr val="FF0000"/>
                          </a:solidFill>
                        </a:rPr>
                        <a:t> No. </a:t>
                      </a:r>
                      <a:endParaRPr lang="en-IN" dirty="0">
                        <a:solidFill>
                          <a:srgbClr val="FF0000"/>
                        </a:solidFill>
                      </a:endParaRPr>
                    </a:p>
                  </a:txBody>
                  <a:tcPr/>
                </a:tc>
                <a:tc>
                  <a:txBody>
                    <a:bodyPr/>
                    <a:lstStyle/>
                    <a:p>
                      <a:pPr algn="ctr"/>
                      <a:r>
                        <a:rPr lang="en-IN" dirty="0">
                          <a:solidFill>
                            <a:srgbClr val="FF0000"/>
                          </a:solidFill>
                        </a:rPr>
                        <a:t>Branch</a:t>
                      </a:r>
                    </a:p>
                  </a:txBody>
                  <a:tcPr/>
                </a:tc>
                <a:extLst>
                  <a:ext uri="{0D108BD9-81ED-4DB2-BD59-A6C34878D82A}">
                    <a16:rowId xmlns:a16="http://schemas.microsoft.com/office/drawing/2014/main" val="10000"/>
                  </a:ext>
                </a:extLst>
              </a:tr>
              <a:tr h="532306">
                <a:tc>
                  <a:txBody>
                    <a:bodyPr/>
                    <a:lstStyle/>
                    <a:p>
                      <a:pPr algn="ctr"/>
                      <a:r>
                        <a:rPr lang="en-US" dirty="0">
                          <a:solidFill>
                            <a:schemeClr val="bg1"/>
                          </a:solidFill>
                        </a:rPr>
                        <a:t>1</a:t>
                      </a:r>
                      <a:endParaRPr lang="en-IN" dirty="0">
                        <a:solidFill>
                          <a:schemeClr val="bg1"/>
                        </a:solidFill>
                      </a:endParaRPr>
                    </a:p>
                  </a:txBody>
                  <a:tcPr>
                    <a:solidFill>
                      <a:schemeClr val="tx1">
                        <a:alpha val="20000"/>
                      </a:schemeClr>
                    </a:solidFill>
                  </a:tcPr>
                </a:tc>
                <a:tc>
                  <a:txBody>
                    <a:bodyPr/>
                    <a:lstStyle/>
                    <a:p>
                      <a:r>
                        <a:rPr lang="en-IN" dirty="0">
                          <a:solidFill>
                            <a:schemeClr val="bg1"/>
                          </a:solidFill>
                        </a:rPr>
                        <a:t> B. Sai Teja</a:t>
                      </a:r>
                    </a:p>
                  </a:txBody>
                  <a:tcPr>
                    <a:solidFill>
                      <a:schemeClr val="tx1">
                        <a:alpha val="20000"/>
                      </a:schemeClr>
                    </a:solidFill>
                  </a:tcPr>
                </a:tc>
                <a:tc>
                  <a:txBody>
                    <a:bodyPr/>
                    <a:lstStyle/>
                    <a:p>
                      <a:r>
                        <a:rPr lang="en-IN" dirty="0">
                          <a:solidFill>
                            <a:schemeClr val="bg1"/>
                          </a:solidFill>
                        </a:rPr>
                        <a:t>20951A1286</a:t>
                      </a:r>
                    </a:p>
                  </a:txBody>
                  <a:tcPr>
                    <a:solidFill>
                      <a:schemeClr val="tx1">
                        <a:alpha val="20000"/>
                      </a:schemeClr>
                    </a:solidFill>
                  </a:tcPr>
                </a:tc>
                <a:tc>
                  <a:txBody>
                    <a:bodyPr/>
                    <a:lstStyle/>
                    <a:p>
                      <a:r>
                        <a:rPr lang="en-IN" dirty="0">
                          <a:solidFill>
                            <a:schemeClr val="bg1"/>
                          </a:solidFill>
                        </a:rPr>
                        <a:t>IT</a:t>
                      </a:r>
                    </a:p>
                  </a:txBody>
                  <a:tcPr>
                    <a:solidFill>
                      <a:schemeClr val="tx1">
                        <a:alpha val="20000"/>
                      </a:schemeClr>
                    </a:solidFill>
                  </a:tcPr>
                </a:tc>
                <a:extLst>
                  <a:ext uri="{0D108BD9-81ED-4DB2-BD59-A6C34878D82A}">
                    <a16:rowId xmlns:a16="http://schemas.microsoft.com/office/drawing/2014/main" val="10001"/>
                  </a:ext>
                </a:extLst>
              </a:tr>
              <a:tr h="532306">
                <a:tc>
                  <a:txBody>
                    <a:bodyPr/>
                    <a:lstStyle/>
                    <a:p>
                      <a:pPr algn="ctr"/>
                      <a:r>
                        <a:rPr lang="en-US" dirty="0">
                          <a:solidFill>
                            <a:schemeClr val="bg1"/>
                          </a:solidFill>
                        </a:rPr>
                        <a:t>2.</a:t>
                      </a:r>
                      <a:endParaRPr lang="en-IN" dirty="0">
                        <a:solidFill>
                          <a:schemeClr val="bg1"/>
                        </a:solidFill>
                      </a:endParaRPr>
                    </a:p>
                  </a:txBody>
                  <a:tcPr>
                    <a:solidFill>
                      <a:schemeClr val="tx1"/>
                    </a:solidFill>
                  </a:tcPr>
                </a:tc>
                <a:tc>
                  <a:txBody>
                    <a:bodyPr/>
                    <a:lstStyle/>
                    <a:p>
                      <a:r>
                        <a:rPr lang="en-IN" dirty="0">
                          <a:solidFill>
                            <a:schemeClr val="bg1"/>
                          </a:solidFill>
                        </a:rPr>
                        <a:t>B. Sagar Naik</a:t>
                      </a:r>
                    </a:p>
                  </a:txBody>
                  <a:tcPr/>
                </a:tc>
                <a:tc>
                  <a:txBody>
                    <a:bodyPr/>
                    <a:lstStyle/>
                    <a:p>
                      <a:r>
                        <a:rPr lang="en-IN" dirty="0">
                          <a:solidFill>
                            <a:schemeClr val="bg2"/>
                          </a:solidFill>
                        </a:rPr>
                        <a:t>20951A1281</a:t>
                      </a:r>
                    </a:p>
                  </a:txBody>
                  <a:tcPr/>
                </a:tc>
                <a:tc>
                  <a:txBody>
                    <a:bodyPr/>
                    <a:lstStyle/>
                    <a:p>
                      <a:r>
                        <a:rPr lang="en-IN" dirty="0">
                          <a:solidFill>
                            <a:schemeClr val="bg1"/>
                          </a:solidFill>
                        </a:rPr>
                        <a:t>IT</a:t>
                      </a: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81F0B1A-4043-42DB-8196-1BC5AC3AD6A1}" type="slidenum">
              <a:rPr lang="en-US" smtClean="0"/>
              <a:pPr>
                <a:defRPr/>
              </a:pPr>
              <a:t>10</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36280" y="76200"/>
            <a:ext cx="646611" cy="728720"/>
          </a:xfrm>
          <a:prstGeom prst="rect">
            <a:avLst/>
          </a:prstGeom>
        </p:spPr>
      </p:pic>
      <p:sp>
        <p:nvSpPr>
          <p:cNvPr id="7" name="Rectangle 6"/>
          <p:cNvSpPr/>
          <p:nvPr/>
        </p:nvSpPr>
        <p:spPr>
          <a:xfrm>
            <a:off x="3048000" y="1752600"/>
            <a:ext cx="2920671" cy="2308324"/>
          </a:xfrm>
          <a:prstGeom prst="rect">
            <a:avLst/>
          </a:prstGeom>
        </p:spPr>
        <p:txBody>
          <a:bodyPr wrap="none">
            <a:spAutoFit/>
          </a:bodyPr>
          <a:lstStyle/>
          <a:p>
            <a:pPr algn="ctr"/>
            <a:r>
              <a:rPr lang="en-US" sz="3600" b="1" dirty="0">
                <a:solidFill>
                  <a:srgbClr val="0070C0"/>
                </a:solidFill>
                <a:latin typeface="Arial" pitchFamily="34" charset="0"/>
                <a:cs typeface="Arial" pitchFamily="34" charset="0"/>
              </a:rPr>
              <a:t> </a:t>
            </a:r>
          </a:p>
          <a:p>
            <a:pPr algn="ctr"/>
            <a:endParaRPr lang="en-US" sz="3600" b="1" dirty="0">
              <a:solidFill>
                <a:srgbClr val="0070C0"/>
              </a:solidFill>
              <a:latin typeface="Arial" pitchFamily="34" charset="0"/>
              <a:cs typeface="Arial" pitchFamily="34" charset="0"/>
            </a:endParaRPr>
          </a:p>
          <a:p>
            <a:pPr algn="ctr"/>
            <a:endParaRPr lang="en-US" sz="3600" b="1" dirty="0">
              <a:solidFill>
                <a:srgbClr val="0070C0"/>
              </a:solidFill>
              <a:latin typeface="Arial" pitchFamily="34" charset="0"/>
              <a:cs typeface="Arial" pitchFamily="34" charset="0"/>
            </a:endParaRPr>
          </a:p>
          <a:p>
            <a:pPr algn="ctr"/>
            <a:r>
              <a:rPr lang="en-US" sz="3600" b="1" dirty="0">
                <a:solidFill>
                  <a:srgbClr val="0070C0"/>
                </a:solidFill>
                <a:latin typeface="Arial" pitchFamily="34" charset="0"/>
                <a:cs typeface="Arial"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81F0B1A-4043-42DB-8196-1BC5AC3AD6A1}" type="slidenum">
              <a:rPr lang="en-US" smtClean="0"/>
              <a:pPr>
                <a:defRPr/>
              </a:pPr>
              <a:t>2</a:t>
            </a:fld>
            <a:endParaRPr lang="en-US"/>
          </a:p>
        </p:txBody>
      </p:sp>
      <p:sp>
        <p:nvSpPr>
          <p:cNvPr id="9" name="Rectangle 6"/>
          <p:cNvSpPr>
            <a:spLocks noChangeArrowheads="1"/>
          </p:cNvSpPr>
          <p:nvPr/>
        </p:nvSpPr>
        <p:spPr bwMode="auto">
          <a:xfrm>
            <a:off x="0" y="240792"/>
            <a:ext cx="8305800" cy="954107"/>
          </a:xfrm>
          <a:prstGeom prst="rect">
            <a:avLst/>
          </a:prstGeom>
          <a:noFill/>
          <a:ln w="9525">
            <a:noFill/>
            <a:miter lim="800000"/>
            <a:headEnd/>
            <a:tailEnd/>
          </a:ln>
        </p:spPr>
        <p:txBody>
          <a:bodyPr wrap="square">
            <a:spAutoFit/>
          </a:bodyPr>
          <a:lstStyle/>
          <a:p>
            <a:pPr algn="ctr"/>
            <a:r>
              <a:rPr lang="en-US" sz="2600" b="1" dirty="0">
                <a:solidFill>
                  <a:srgbClr val="FFFF00"/>
                </a:solidFill>
                <a:latin typeface="Calibri" panose="020F0502020204030204" pitchFamily="34" charset="0"/>
                <a:cs typeface="Calibri" panose="020F0502020204030204" pitchFamily="34" charset="0"/>
              </a:rPr>
              <a:t>PROBLEM STATEMENT</a:t>
            </a:r>
          </a:p>
          <a:p>
            <a:endParaRPr lang="en-US" sz="2800" b="1" dirty="0">
              <a:solidFill>
                <a:srgbClr val="FF0000"/>
              </a:solidFill>
              <a:latin typeface="Calibri" pitchFamily="34" charset="0"/>
              <a:cs typeface="Calibri"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36280" y="76200"/>
            <a:ext cx="646611" cy="728720"/>
          </a:xfrm>
          <a:prstGeom prst="rect">
            <a:avLst/>
          </a:prstGeom>
        </p:spPr>
      </p:pic>
      <p:sp>
        <p:nvSpPr>
          <p:cNvPr id="6" name="TextBox 5">
            <a:extLst>
              <a:ext uri="{FF2B5EF4-FFF2-40B4-BE49-F238E27FC236}">
                <a16:creationId xmlns:a16="http://schemas.microsoft.com/office/drawing/2014/main" id="{CA071E4B-9018-EE4D-211D-80FD4971E699}"/>
              </a:ext>
            </a:extLst>
          </p:cNvPr>
          <p:cNvSpPr txBox="1"/>
          <p:nvPr/>
        </p:nvSpPr>
        <p:spPr>
          <a:xfrm>
            <a:off x="539552" y="1340768"/>
            <a:ext cx="8208912" cy="4801314"/>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chemeClr val="bg1"/>
                </a:solidFill>
                <a:effectLst/>
                <a:latin typeface="ff2"/>
              </a:rPr>
              <a:t>Human face analysis constitutes one of the most important tasks in computer vision.</a:t>
            </a:r>
          </a:p>
          <a:p>
            <a:pPr marL="285750" indent="-285750" algn="l">
              <a:buFont typeface="Arial" panose="020B0604020202020204" pitchFamily="34" charset="0"/>
              <a:buChar char="•"/>
            </a:pPr>
            <a:endParaRPr lang="en-US" b="0" i="0" dirty="0">
              <a:solidFill>
                <a:schemeClr val="bg1"/>
              </a:solidFill>
              <a:effectLst/>
              <a:latin typeface="ff2"/>
            </a:endParaRPr>
          </a:p>
          <a:p>
            <a:pPr marL="285750" indent="-285750" algn="l">
              <a:buFont typeface="Arial" panose="020B0604020202020204" pitchFamily="34" charset="0"/>
              <a:buChar char="•"/>
            </a:pPr>
            <a:r>
              <a:rPr lang="en-US" dirty="0">
                <a:solidFill>
                  <a:schemeClr val="bg1"/>
                </a:solidFill>
                <a:latin typeface="ff2"/>
              </a:rPr>
              <a:t>T</a:t>
            </a:r>
            <a:r>
              <a:rPr lang="en-US" b="0" i="0" dirty="0">
                <a:solidFill>
                  <a:schemeClr val="bg1"/>
                </a:solidFill>
                <a:effectLst/>
                <a:latin typeface="ff2"/>
              </a:rPr>
              <a:t>he characterization of age, gender, facial attributes, expressions, garment, and even personality, to cite but a few, are crucial in several applications, like user identiﬁcation, social interaction, face tracking, and behavior recognition.</a:t>
            </a:r>
          </a:p>
          <a:p>
            <a:pPr marL="285750" indent="-285750" algn="l">
              <a:buFont typeface="Arial" panose="020B0604020202020204" pitchFamily="34" charset="0"/>
              <a:buChar char="•"/>
            </a:pPr>
            <a:endParaRPr lang="en-US" dirty="0">
              <a:solidFill>
                <a:schemeClr val="bg1"/>
              </a:solidFill>
              <a:latin typeface="ff2"/>
            </a:endParaRPr>
          </a:p>
          <a:p>
            <a:pPr marL="285750" indent="-285750" algn="l">
              <a:buFont typeface="Arial" panose="020B0604020202020204" pitchFamily="34" charset="0"/>
              <a:buChar char="•"/>
            </a:pPr>
            <a:r>
              <a:rPr lang="en-US" b="0" i="0" dirty="0">
                <a:solidFill>
                  <a:schemeClr val="bg1"/>
                </a:solidFill>
                <a:effectLst/>
                <a:latin typeface="ff2"/>
              </a:rPr>
              <a:t>Face analysis in images in the wild still pose a challenge for automatic age and gender recognition tasks, mainly due to their high variability in resolution, deformation, and occlusion.</a:t>
            </a:r>
          </a:p>
          <a:p>
            <a:pPr marL="285750" indent="-285750" algn="l">
              <a:buFont typeface="Arial" panose="020B0604020202020204" pitchFamily="34" charset="0"/>
              <a:buChar char="•"/>
            </a:pPr>
            <a:endParaRPr lang="en-US" dirty="0">
              <a:solidFill>
                <a:schemeClr val="bg1"/>
              </a:solidFill>
              <a:latin typeface="ff2"/>
            </a:endParaRPr>
          </a:p>
          <a:p>
            <a:pPr marL="285750" indent="-285750" algn="l">
              <a:buFont typeface="Arial" panose="020B0604020202020204" pitchFamily="34" charset="0"/>
              <a:buChar char="•"/>
            </a:pPr>
            <a:r>
              <a:rPr lang="en-US" b="0" i="0" dirty="0">
                <a:solidFill>
                  <a:schemeClr val="bg1"/>
                </a:solidFill>
                <a:effectLst/>
                <a:latin typeface="STIXGeneral-Regular"/>
              </a:rPr>
              <a:t>Age and gender predictions of unfiltered faces classify unconstrained real-world facial images into predefined age and gender. Significant improvements have been made in this research area due to its usefulness in intelligent real-world applications.</a:t>
            </a:r>
            <a:endParaRPr lang="en-US" b="0" i="0" dirty="0">
              <a:solidFill>
                <a:schemeClr val="bg1"/>
              </a:solidFill>
              <a:effectLst/>
              <a:latin typeface="ff2"/>
            </a:endParaRPr>
          </a:p>
          <a:p>
            <a:pPr marL="285750" indent="-285750" algn="l">
              <a:buFont typeface="Arial" panose="020B0604020202020204" pitchFamily="34" charset="0"/>
              <a:buChar char="•"/>
            </a:pPr>
            <a:endParaRPr lang="en-US" b="0" i="0" dirty="0">
              <a:solidFill>
                <a:schemeClr val="bg1"/>
              </a:solidFill>
              <a:effectLst/>
              <a:latin typeface="ff2"/>
            </a:endParaRPr>
          </a:p>
          <a:p>
            <a:pPr marL="285750" indent="-285750" algn="l">
              <a:buFont typeface="Arial" panose="020B0604020202020204" pitchFamily="34" charset="0"/>
              <a:buChar char="•"/>
            </a:pPr>
            <a:endParaRPr lang="en-US" b="0" i="0" dirty="0">
              <a:solidFill>
                <a:schemeClr val="bg1"/>
              </a:solidFill>
              <a:effectLst/>
              <a:latin typeface="ff2"/>
            </a:endParaRPr>
          </a:p>
        </p:txBody>
      </p:sp>
    </p:spTree>
    <p:extLst>
      <p:ext uri="{BB962C8B-B14F-4D97-AF65-F5344CB8AC3E}">
        <p14:creationId xmlns:p14="http://schemas.microsoft.com/office/powerpoint/2010/main" val="1727216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81F0B1A-4043-42DB-8196-1BC5AC3AD6A1}" type="slidenum">
              <a:rPr lang="en-US" smtClean="0"/>
              <a:pPr>
                <a:defRPr/>
              </a:pPr>
              <a:t>3</a:t>
            </a:fld>
            <a:endParaRPr lang="en-US"/>
          </a:p>
        </p:txBody>
      </p:sp>
      <p:sp>
        <p:nvSpPr>
          <p:cNvPr id="9" name="Rectangle 6"/>
          <p:cNvSpPr>
            <a:spLocks noChangeArrowheads="1"/>
          </p:cNvSpPr>
          <p:nvPr/>
        </p:nvSpPr>
        <p:spPr bwMode="auto">
          <a:xfrm>
            <a:off x="0" y="240792"/>
            <a:ext cx="8305800" cy="954107"/>
          </a:xfrm>
          <a:prstGeom prst="rect">
            <a:avLst/>
          </a:prstGeom>
          <a:noFill/>
          <a:ln w="9525">
            <a:noFill/>
            <a:miter lim="800000"/>
            <a:headEnd/>
            <a:tailEnd/>
          </a:ln>
        </p:spPr>
        <p:txBody>
          <a:bodyPr wrap="square">
            <a:spAutoFit/>
          </a:bodyPr>
          <a:lstStyle/>
          <a:p>
            <a:pPr algn="ctr"/>
            <a:r>
              <a:rPr lang="en-US" sz="2600" b="1" dirty="0">
                <a:solidFill>
                  <a:srgbClr val="FFFF00"/>
                </a:solidFill>
                <a:latin typeface="Calibri" panose="020F0502020204030204" pitchFamily="34" charset="0"/>
                <a:cs typeface="Calibri" panose="020F0502020204030204" pitchFamily="34" charset="0"/>
              </a:rPr>
              <a:t>PROPOSED SOLUTION</a:t>
            </a:r>
          </a:p>
          <a:p>
            <a:endParaRPr lang="en-US" sz="2800" b="1" dirty="0">
              <a:solidFill>
                <a:srgbClr val="FF0000"/>
              </a:solidFill>
              <a:latin typeface="Calibri" pitchFamily="34" charset="0"/>
              <a:cs typeface="Calibri" pitchFamily="34"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36280" y="76200"/>
            <a:ext cx="646611" cy="728720"/>
          </a:xfrm>
          <a:prstGeom prst="rect">
            <a:avLst/>
          </a:prstGeom>
        </p:spPr>
      </p:pic>
      <p:sp>
        <p:nvSpPr>
          <p:cNvPr id="5" name="TextBox 4">
            <a:extLst>
              <a:ext uri="{FF2B5EF4-FFF2-40B4-BE49-F238E27FC236}">
                <a16:creationId xmlns:a16="http://schemas.microsoft.com/office/drawing/2014/main" id="{A29F8DCD-0058-3559-E8D2-02BEA3342B12}"/>
              </a:ext>
            </a:extLst>
          </p:cNvPr>
          <p:cNvSpPr txBox="1"/>
          <p:nvPr/>
        </p:nvSpPr>
        <p:spPr>
          <a:xfrm>
            <a:off x="395536" y="1194899"/>
            <a:ext cx="8305800" cy="4801314"/>
          </a:xfrm>
          <a:prstGeom prst="rect">
            <a:avLst/>
          </a:prstGeom>
          <a:noFill/>
        </p:spPr>
        <p:txBody>
          <a:bodyPr wrap="square">
            <a:spAutoFit/>
          </a:bodyPr>
          <a:lstStyle/>
          <a:p>
            <a:pPr marL="285750" indent="-285750">
              <a:buFont typeface="Arial" panose="020B0604020202020204" pitchFamily="34" charset="0"/>
              <a:buChar char="•"/>
            </a:pPr>
            <a:endParaRPr lang="en-US" b="0" i="0" dirty="0">
              <a:solidFill>
                <a:schemeClr val="bg1"/>
              </a:solidFill>
              <a:effectLst/>
              <a:latin typeface="STIXGeneral-Regular"/>
            </a:endParaRPr>
          </a:p>
          <a:p>
            <a:pPr marL="285750" indent="-285750">
              <a:buFont typeface="Arial" panose="020B0604020202020204" pitchFamily="34" charset="0"/>
              <a:buChar char="•"/>
            </a:pPr>
            <a:endParaRPr lang="en-US" dirty="0">
              <a:solidFill>
                <a:schemeClr val="bg1"/>
              </a:solidFill>
              <a:latin typeface="STIXGeneral-Regular"/>
            </a:endParaRPr>
          </a:p>
          <a:p>
            <a:pPr marL="285750" indent="-285750">
              <a:buFont typeface="Arial" panose="020B0604020202020204" pitchFamily="34" charset="0"/>
              <a:buChar char="•"/>
            </a:pPr>
            <a:endParaRPr lang="en-US" b="0" i="0" dirty="0">
              <a:solidFill>
                <a:schemeClr val="bg1"/>
              </a:solidFill>
              <a:effectLst/>
              <a:latin typeface="STIXGeneral-Regular"/>
            </a:endParaRPr>
          </a:p>
          <a:p>
            <a:pPr marL="285750" indent="-285750">
              <a:buFont typeface="Arial" panose="020B0604020202020204" pitchFamily="34" charset="0"/>
              <a:buChar char="•"/>
            </a:pPr>
            <a:endParaRPr lang="en-US" dirty="0">
              <a:solidFill>
                <a:schemeClr val="bg1"/>
              </a:solidFill>
              <a:latin typeface="STIXGeneral-Regular"/>
            </a:endParaRPr>
          </a:p>
          <a:p>
            <a:pPr marL="285750" indent="-285750">
              <a:buFont typeface="Arial" panose="020B0604020202020204" pitchFamily="34" charset="0"/>
              <a:buChar char="•"/>
            </a:pPr>
            <a:endParaRPr lang="en-US" b="0" i="0" dirty="0">
              <a:solidFill>
                <a:schemeClr val="bg1"/>
              </a:solidFill>
              <a:effectLst/>
              <a:latin typeface="STIXGeneral-Regular"/>
            </a:endParaRPr>
          </a:p>
          <a:p>
            <a:pPr marL="285750" indent="-285750">
              <a:buFont typeface="Arial" panose="020B0604020202020204" pitchFamily="34" charset="0"/>
              <a:buChar char="•"/>
            </a:pPr>
            <a:endParaRPr lang="en-US" dirty="0">
              <a:solidFill>
                <a:schemeClr val="bg1"/>
              </a:solidFill>
              <a:latin typeface="STIXGeneral-Regular"/>
            </a:endParaRPr>
          </a:p>
          <a:p>
            <a:pPr marL="285750" indent="-285750">
              <a:buFont typeface="Arial" panose="020B0604020202020204" pitchFamily="34" charset="0"/>
              <a:buChar char="•"/>
            </a:pPr>
            <a:endParaRPr lang="en-US" b="0" i="0" dirty="0">
              <a:solidFill>
                <a:schemeClr val="bg1"/>
              </a:solidFill>
              <a:effectLst/>
              <a:latin typeface="STIXGeneral-Regular"/>
            </a:endParaRPr>
          </a:p>
          <a:p>
            <a:pPr marL="285750" indent="-285750">
              <a:buFont typeface="Arial" panose="020B0604020202020204" pitchFamily="34" charset="0"/>
              <a:buChar char="•"/>
            </a:pPr>
            <a:endParaRPr lang="en-US" dirty="0">
              <a:solidFill>
                <a:schemeClr val="bg1"/>
              </a:solidFill>
              <a:latin typeface="STIXGeneral-Regular"/>
            </a:endParaRPr>
          </a:p>
          <a:p>
            <a:pPr marL="285750" indent="-285750">
              <a:buFont typeface="Arial" panose="020B0604020202020204" pitchFamily="34" charset="0"/>
              <a:buChar char="•"/>
            </a:pPr>
            <a:endParaRPr lang="en-US" b="0" i="0" dirty="0">
              <a:solidFill>
                <a:schemeClr val="bg1"/>
              </a:solidFill>
              <a:effectLst/>
              <a:latin typeface="STIXGeneral-Regular"/>
            </a:endParaRPr>
          </a:p>
          <a:p>
            <a:pPr marL="285750" indent="-285750">
              <a:buFont typeface="Arial" panose="020B0604020202020204" pitchFamily="34" charset="0"/>
              <a:buChar char="•"/>
            </a:pPr>
            <a:endParaRPr lang="en-US" dirty="0">
              <a:solidFill>
                <a:schemeClr val="bg1"/>
              </a:solidFill>
              <a:latin typeface="STIXGeneral-Regular"/>
            </a:endParaRPr>
          </a:p>
          <a:p>
            <a:pPr marL="285750" indent="-285750">
              <a:buFont typeface="Arial" panose="020B0604020202020204" pitchFamily="34" charset="0"/>
              <a:buChar char="•"/>
            </a:pPr>
            <a:endParaRPr lang="en-US" b="0" i="0" dirty="0">
              <a:solidFill>
                <a:schemeClr val="bg1"/>
              </a:solidFill>
              <a:effectLst/>
              <a:latin typeface="STIXGeneral-Regular"/>
            </a:endParaRPr>
          </a:p>
          <a:p>
            <a:pPr marL="285750" indent="-285750">
              <a:buFont typeface="Arial" panose="020B0604020202020204" pitchFamily="34" charset="0"/>
              <a:buChar char="•"/>
            </a:pPr>
            <a:r>
              <a:rPr lang="en-US" b="0" i="0" dirty="0">
                <a:solidFill>
                  <a:schemeClr val="bg1"/>
                </a:solidFill>
                <a:effectLst/>
                <a:latin typeface="STIXGeneral-Regular"/>
              </a:rPr>
              <a:t>Facial analysis has gained much recognition in the computer vision community.</a:t>
            </a:r>
          </a:p>
          <a:p>
            <a:pPr marL="285750" indent="-285750">
              <a:buFont typeface="Arial" panose="020B0604020202020204" pitchFamily="34" charset="0"/>
              <a:buChar char="•"/>
            </a:pPr>
            <a:endParaRPr lang="en-US" dirty="0">
              <a:solidFill>
                <a:schemeClr val="bg1"/>
              </a:solidFill>
              <a:latin typeface="STIXGeneral-Regular"/>
            </a:endParaRPr>
          </a:p>
          <a:p>
            <a:pPr marL="285750" indent="-285750">
              <a:buFont typeface="Arial" panose="020B0604020202020204" pitchFamily="34" charset="0"/>
              <a:buChar char="•"/>
            </a:pPr>
            <a:r>
              <a:rPr lang="en-US" b="0" i="0" dirty="0">
                <a:solidFill>
                  <a:schemeClr val="bg1"/>
                </a:solidFill>
                <a:effectLst/>
                <a:latin typeface="STIXGeneral-Regular"/>
              </a:rPr>
              <a:t>Human’s face contains features that determine identity, age, gender, emotions, and the ethnicity of people. </a:t>
            </a:r>
          </a:p>
          <a:p>
            <a:pPr marL="285750" indent="-285750">
              <a:buFont typeface="Arial" panose="020B0604020202020204" pitchFamily="34" charset="0"/>
              <a:buChar char="•"/>
            </a:pPr>
            <a:endParaRPr lang="en-US" dirty="0">
              <a:solidFill>
                <a:schemeClr val="bg1"/>
              </a:solidFill>
              <a:latin typeface="STIXGeneral-Regular"/>
            </a:endParaRPr>
          </a:p>
          <a:p>
            <a:pPr marL="285750" indent="-285750">
              <a:buFont typeface="Arial" panose="020B0604020202020204" pitchFamily="34" charset="0"/>
              <a:buChar char="•"/>
            </a:pPr>
            <a:endParaRPr lang="en-US" dirty="0">
              <a:solidFill>
                <a:schemeClr val="bg1"/>
              </a:solidFill>
              <a:latin typeface="STIXGeneral-Regular"/>
            </a:endParaRPr>
          </a:p>
        </p:txBody>
      </p:sp>
      <p:pic>
        <p:nvPicPr>
          <p:cNvPr id="4" name="Picture 3">
            <a:extLst>
              <a:ext uri="{FF2B5EF4-FFF2-40B4-BE49-F238E27FC236}">
                <a16:creationId xmlns:a16="http://schemas.microsoft.com/office/drawing/2014/main" id="{A0103135-9884-DDCE-739D-B1EEBC513CE7}"/>
              </a:ext>
            </a:extLst>
          </p:cNvPr>
          <p:cNvPicPr>
            <a:picLocks noChangeAspect="1"/>
          </p:cNvPicPr>
          <p:nvPr/>
        </p:nvPicPr>
        <p:blipFill>
          <a:blip r:embed="rId3"/>
          <a:stretch>
            <a:fillRect/>
          </a:stretch>
        </p:blipFill>
        <p:spPr>
          <a:xfrm>
            <a:off x="1835696" y="1052736"/>
            <a:ext cx="5544616" cy="309958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81F0B1A-4043-42DB-8196-1BC5AC3AD6A1}" type="slidenum">
              <a:rPr lang="en-US" smtClean="0"/>
              <a:pPr>
                <a:defRPr/>
              </a:pPr>
              <a:t>4</a:t>
            </a:fld>
            <a:endParaRPr lang="en-US"/>
          </a:p>
        </p:txBody>
      </p:sp>
      <p:sp>
        <p:nvSpPr>
          <p:cNvPr id="9" name="Rectangle 6"/>
          <p:cNvSpPr>
            <a:spLocks noChangeArrowheads="1"/>
          </p:cNvSpPr>
          <p:nvPr/>
        </p:nvSpPr>
        <p:spPr bwMode="auto">
          <a:xfrm>
            <a:off x="0" y="240792"/>
            <a:ext cx="8305800" cy="954107"/>
          </a:xfrm>
          <a:prstGeom prst="rect">
            <a:avLst/>
          </a:prstGeom>
          <a:noFill/>
          <a:ln w="9525">
            <a:noFill/>
            <a:miter lim="800000"/>
            <a:headEnd/>
            <a:tailEnd/>
          </a:ln>
        </p:spPr>
        <p:txBody>
          <a:bodyPr wrap="square">
            <a:spAutoFit/>
          </a:bodyPr>
          <a:lstStyle/>
          <a:p>
            <a:pPr algn="ctr"/>
            <a:r>
              <a:rPr lang="en-US" sz="2600" b="1" dirty="0">
                <a:solidFill>
                  <a:srgbClr val="FFFF00"/>
                </a:solidFill>
                <a:latin typeface="Calibri" panose="020F0502020204030204" pitchFamily="34" charset="0"/>
                <a:cs typeface="Calibri" panose="020F0502020204030204" pitchFamily="34" charset="0"/>
              </a:rPr>
              <a:t>PROPOSED SOLUTION</a:t>
            </a:r>
          </a:p>
          <a:p>
            <a:endParaRPr lang="en-US" sz="2800" b="1" dirty="0">
              <a:solidFill>
                <a:srgbClr val="FF0000"/>
              </a:solidFill>
              <a:latin typeface="Calibri" pitchFamily="34" charset="0"/>
              <a:cs typeface="Calibri" pitchFamily="34"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36280" y="76200"/>
            <a:ext cx="646611" cy="728720"/>
          </a:xfrm>
          <a:prstGeom prst="rect">
            <a:avLst/>
          </a:prstGeom>
        </p:spPr>
      </p:pic>
      <p:sp>
        <p:nvSpPr>
          <p:cNvPr id="5" name="TextBox 4">
            <a:extLst>
              <a:ext uri="{FF2B5EF4-FFF2-40B4-BE49-F238E27FC236}">
                <a16:creationId xmlns:a16="http://schemas.microsoft.com/office/drawing/2014/main" id="{A29F8DCD-0058-3559-E8D2-02BEA3342B12}"/>
              </a:ext>
            </a:extLst>
          </p:cNvPr>
          <p:cNvSpPr txBox="1"/>
          <p:nvPr/>
        </p:nvSpPr>
        <p:spPr>
          <a:xfrm>
            <a:off x="395536" y="1194899"/>
            <a:ext cx="8305800" cy="3416320"/>
          </a:xfrm>
          <a:prstGeom prst="rect">
            <a:avLst/>
          </a:prstGeom>
          <a:noFill/>
        </p:spPr>
        <p:txBody>
          <a:bodyPr wrap="square">
            <a:spAutoFit/>
          </a:bodyPr>
          <a:lstStyle/>
          <a:p>
            <a:endParaRPr lang="en-US" dirty="0">
              <a:solidFill>
                <a:schemeClr val="bg1"/>
              </a:solidFill>
              <a:latin typeface="STIXGeneral-Regular"/>
            </a:endParaRPr>
          </a:p>
          <a:p>
            <a:pPr marL="285750" indent="-285750">
              <a:buFont typeface="Arial" panose="020B0604020202020204" pitchFamily="34" charset="0"/>
              <a:buChar char="•"/>
            </a:pPr>
            <a:r>
              <a:rPr lang="en-US" b="0" i="0" dirty="0">
                <a:solidFill>
                  <a:schemeClr val="bg1"/>
                </a:solidFill>
                <a:effectLst/>
                <a:latin typeface="STIXGeneral-Regular"/>
              </a:rPr>
              <a:t>Among these features, age and gender classification can be especially helpful in several real-world applications including security and video surveillance, electronic customer relationship management, biometrics, electronic vending machines, human-computer interaction, entertainment, cosmetology, and forensic art.</a:t>
            </a:r>
          </a:p>
          <a:p>
            <a:pPr marL="285750" indent="-285750">
              <a:buFont typeface="Arial" panose="020B0604020202020204" pitchFamily="34" charset="0"/>
              <a:buChar char="•"/>
            </a:pPr>
            <a:endParaRPr lang="en-US" dirty="0">
              <a:solidFill>
                <a:schemeClr val="bg1"/>
              </a:solidFill>
              <a:latin typeface="STIXGeneral-Regular"/>
            </a:endParaRPr>
          </a:p>
          <a:p>
            <a:pPr marL="285750" indent="-285750">
              <a:buFont typeface="Arial" panose="020B0604020202020204" pitchFamily="34" charset="0"/>
              <a:buChar char="•"/>
            </a:pPr>
            <a:r>
              <a:rPr lang="en-US" b="0" i="0" dirty="0">
                <a:solidFill>
                  <a:schemeClr val="bg1"/>
                </a:solidFill>
                <a:effectLst/>
                <a:latin typeface="STIXGeneral-Regular"/>
              </a:rPr>
              <a:t>The images in these categories have some variations in appearance, noise, pose, and lighting which may affect the ability of those manually designed computer vision methods to accurately classify the age and gender of the images.</a:t>
            </a:r>
          </a:p>
          <a:p>
            <a:pPr marL="285750" indent="-285750">
              <a:buFont typeface="Arial" panose="020B0604020202020204" pitchFamily="34" charset="0"/>
              <a:buChar char="•"/>
            </a:pPr>
            <a:endParaRPr lang="en-US" dirty="0">
              <a:solidFill>
                <a:schemeClr val="bg1"/>
              </a:solidFill>
              <a:latin typeface="STIXGeneral-Regular"/>
            </a:endParaRPr>
          </a:p>
          <a:p>
            <a:pPr marL="285750" indent="-285750">
              <a:buFont typeface="Arial" panose="020B0604020202020204" pitchFamily="34" charset="0"/>
              <a:buChar char="•"/>
            </a:pPr>
            <a:r>
              <a:rPr lang="en-US" b="0" i="0" dirty="0">
                <a:solidFill>
                  <a:schemeClr val="bg1"/>
                </a:solidFill>
                <a:effectLst/>
                <a:latin typeface="STIXGeneral-Regular"/>
              </a:rPr>
              <a:t>We formulate the age and gender classifications task as a classification problem in which the CNN model learns to predict the age and gender from a face image.</a:t>
            </a:r>
            <a:endParaRPr lang="en-IN" dirty="0">
              <a:solidFill>
                <a:schemeClr val="bg1"/>
              </a:solidFill>
            </a:endParaRPr>
          </a:p>
        </p:txBody>
      </p:sp>
    </p:spTree>
    <p:extLst>
      <p:ext uri="{BB962C8B-B14F-4D97-AF65-F5344CB8AC3E}">
        <p14:creationId xmlns:p14="http://schemas.microsoft.com/office/powerpoint/2010/main" val="3395764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81F0B1A-4043-42DB-8196-1BC5AC3AD6A1}" type="slidenum">
              <a:rPr lang="en-US" smtClean="0"/>
              <a:pPr>
                <a:defRPr/>
              </a:pPr>
              <a:t>5</a:t>
            </a:fld>
            <a:endParaRPr lang="en-US"/>
          </a:p>
        </p:txBody>
      </p:sp>
      <p:sp>
        <p:nvSpPr>
          <p:cNvPr id="9" name="Rectangle 6"/>
          <p:cNvSpPr>
            <a:spLocks noChangeArrowheads="1"/>
          </p:cNvSpPr>
          <p:nvPr/>
        </p:nvSpPr>
        <p:spPr bwMode="auto">
          <a:xfrm>
            <a:off x="0" y="240792"/>
            <a:ext cx="8305800" cy="954107"/>
          </a:xfrm>
          <a:prstGeom prst="rect">
            <a:avLst/>
          </a:prstGeom>
          <a:noFill/>
          <a:ln w="9525">
            <a:noFill/>
            <a:miter lim="800000"/>
            <a:headEnd/>
            <a:tailEnd/>
          </a:ln>
        </p:spPr>
        <p:txBody>
          <a:bodyPr wrap="square">
            <a:spAutoFit/>
          </a:bodyPr>
          <a:lstStyle/>
          <a:p>
            <a:pPr algn="ctr"/>
            <a:r>
              <a:rPr lang="en-US" sz="2600" b="1" dirty="0">
                <a:solidFill>
                  <a:srgbClr val="FFFF00"/>
                </a:solidFill>
                <a:latin typeface="Calibri" panose="020F0502020204030204" pitchFamily="34" charset="0"/>
                <a:cs typeface="Calibri" panose="020F0502020204030204" pitchFamily="34" charset="0"/>
              </a:rPr>
              <a:t>PROOF OF CONCEPT/PROTOTYPE DETAILS</a:t>
            </a:r>
          </a:p>
          <a:p>
            <a:endParaRPr lang="en-US" sz="2800" b="1" dirty="0">
              <a:solidFill>
                <a:srgbClr val="FF0000"/>
              </a:solidFill>
              <a:latin typeface="Calibri" pitchFamily="34" charset="0"/>
              <a:cs typeface="Calibri"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36280" y="76200"/>
            <a:ext cx="646611" cy="728720"/>
          </a:xfrm>
          <a:prstGeom prst="rect">
            <a:avLst/>
          </a:prstGeom>
        </p:spPr>
      </p:pic>
      <p:sp>
        <p:nvSpPr>
          <p:cNvPr id="8" name="TextBox 7">
            <a:extLst>
              <a:ext uri="{FF2B5EF4-FFF2-40B4-BE49-F238E27FC236}">
                <a16:creationId xmlns:a16="http://schemas.microsoft.com/office/drawing/2014/main" id="{722B4CB4-527A-F54A-8C59-9083B231EC08}"/>
              </a:ext>
            </a:extLst>
          </p:cNvPr>
          <p:cNvSpPr txBox="1"/>
          <p:nvPr/>
        </p:nvSpPr>
        <p:spPr>
          <a:xfrm>
            <a:off x="395536" y="1184690"/>
            <a:ext cx="8305800" cy="3970318"/>
          </a:xfrm>
          <a:prstGeom prst="rect">
            <a:avLst/>
          </a:prstGeom>
          <a:noFill/>
        </p:spPr>
        <p:txBody>
          <a:bodyPr wrap="square">
            <a:spAutoFit/>
          </a:bodyPr>
          <a:lstStyle/>
          <a:p>
            <a:pPr algn="l" fontAlgn="base">
              <a:buFont typeface="Arial" panose="020B0604020202020204" pitchFamily="34" charset="0"/>
              <a:buChar char="•"/>
            </a:pPr>
            <a:r>
              <a:rPr lang="en-IN" b="0" i="0" dirty="0" err="1">
                <a:solidFill>
                  <a:schemeClr val="bg1"/>
                </a:solidFill>
                <a:effectLst/>
                <a:latin typeface="Georgia" panose="02040502050405020303" pitchFamily="18" charset="0"/>
              </a:rPr>
              <a:t>opencv_face_detector.pbtxt</a:t>
            </a:r>
            <a:endParaRPr lang="en-IN" b="0" i="0" dirty="0">
              <a:solidFill>
                <a:schemeClr val="bg1"/>
              </a:solidFill>
              <a:effectLst/>
              <a:latin typeface="Georgia" panose="02040502050405020303" pitchFamily="18" charset="0"/>
            </a:endParaRPr>
          </a:p>
          <a:p>
            <a:pPr algn="l" fontAlgn="base">
              <a:buFont typeface="Arial" panose="020B0604020202020204" pitchFamily="34" charset="0"/>
              <a:buChar char="•"/>
            </a:pPr>
            <a:r>
              <a:rPr lang="en-IN" b="0" i="0" dirty="0">
                <a:solidFill>
                  <a:schemeClr val="bg1"/>
                </a:solidFill>
                <a:effectLst/>
                <a:latin typeface="Georgia" panose="02040502050405020303" pitchFamily="18" charset="0"/>
              </a:rPr>
              <a:t>opencv_face_detector_uint8.pb</a:t>
            </a:r>
          </a:p>
          <a:p>
            <a:pPr algn="l" fontAlgn="base">
              <a:buFont typeface="Arial" panose="020B0604020202020204" pitchFamily="34" charset="0"/>
              <a:buChar char="•"/>
            </a:pPr>
            <a:r>
              <a:rPr lang="en-IN" b="0" i="0" dirty="0" err="1">
                <a:solidFill>
                  <a:schemeClr val="bg1"/>
                </a:solidFill>
                <a:effectLst/>
                <a:latin typeface="Georgia" panose="02040502050405020303" pitchFamily="18" charset="0"/>
              </a:rPr>
              <a:t>age_deploy.prototxt</a:t>
            </a:r>
            <a:endParaRPr lang="en-IN" b="0" i="0" dirty="0">
              <a:solidFill>
                <a:schemeClr val="bg1"/>
              </a:solidFill>
              <a:effectLst/>
              <a:latin typeface="Georgia" panose="02040502050405020303" pitchFamily="18" charset="0"/>
            </a:endParaRPr>
          </a:p>
          <a:p>
            <a:pPr algn="l" fontAlgn="base">
              <a:buFont typeface="Arial" panose="020B0604020202020204" pitchFamily="34" charset="0"/>
              <a:buChar char="•"/>
            </a:pPr>
            <a:r>
              <a:rPr lang="en-IN" b="0" i="0" dirty="0" err="1">
                <a:solidFill>
                  <a:schemeClr val="bg1"/>
                </a:solidFill>
                <a:effectLst/>
                <a:latin typeface="Georgia" panose="02040502050405020303" pitchFamily="18" charset="0"/>
              </a:rPr>
              <a:t>age_net.caffemodel</a:t>
            </a:r>
            <a:endParaRPr lang="en-IN" b="0" i="0" dirty="0">
              <a:solidFill>
                <a:schemeClr val="bg1"/>
              </a:solidFill>
              <a:effectLst/>
              <a:latin typeface="Georgia" panose="02040502050405020303" pitchFamily="18" charset="0"/>
            </a:endParaRPr>
          </a:p>
          <a:p>
            <a:pPr algn="l" fontAlgn="base">
              <a:buFont typeface="Arial" panose="020B0604020202020204" pitchFamily="34" charset="0"/>
              <a:buChar char="•"/>
            </a:pPr>
            <a:r>
              <a:rPr lang="en-IN" b="0" i="0" dirty="0" err="1">
                <a:solidFill>
                  <a:schemeClr val="bg1"/>
                </a:solidFill>
                <a:effectLst/>
                <a:latin typeface="Georgia" panose="02040502050405020303" pitchFamily="18" charset="0"/>
              </a:rPr>
              <a:t>gender_deploy.prototxt</a:t>
            </a:r>
            <a:endParaRPr lang="en-IN" b="0" i="0" dirty="0">
              <a:solidFill>
                <a:schemeClr val="bg1"/>
              </a:solidFill>
              <a:effectLst/>
              <a:latin typeface="Georgia" panose="02040502050405020303" pitchFamily="18" charset="0"/>
            </a:endParaRPr>
          </a:p>
          <a:p>
            <a:pPr algn="l" fontAlgn="base">
              <a:buFont typeface="Arial" panose="020B0604020202020204" pitchFamily="34" charset="0"/>
              <a:buChar char="•"/>
            </a:pPr>
            <a:r>
              <a:rPr lang="en-IN" b="0" i="0" dirty="0" err="1">
                <a:solidFill>
                  <a:schemeClr val="bg1"/>
                </a:solidFill>
                <a:effectLst/>
                <a:latin typeface="Georgia" panose="02040502050405020303" pitchFamily="18" charset="0"/>
              </a:rPr>
              <a:t>gender_net.caffemodel</a:t>
            </a:r>
            <a:endParaRPr lang="en-IN" b="0" i="0" dirty="0">
              <a:solidFill>
                <a:schemeClr val="bg1"/>
              </a:solidFill>
              <a:effectLst/>
              <a:latin typeface="Georgia" panose="02040502050405020303" pitchFamily="18" charset="0"/>
            </a:endParaRPr>
          </a:p>
          <a:p>
            <a:pPr algn="l" fontAlgn="base">
              <a:buFont typeface="Arial" panose="020B0604020202020204" pitchFamily="34" charset="0"/>
              <a:buChar char="•"/>
            </a:pPr>
            <a:endParaRPr lang="en-IN" dirty="0">
              <a:solidFill>
                <a:schemeClr val="bg1"/>
              </a:solidFill>
              <a:latin typeface="Georgia" panose="02040502050405020303" pitchFamily="18" charset="0"/>
            </a:endParaRPr>
          </a:p>
          <a:p>
            <a:pPr algn="l" fontAlgn="base">
              <a:buFont typeface="Arial" panose="020B0604020202020204" pitchFamily="34" charset="0"/>
              <a:buChar char="•"/>
            </a:pPr>
            <a:r>
              <a:rPr lang="en-US" b="0" i="0" dirty="0">
                <a:solidFill>
                  <a:schemeClr val="bg1"/>
                </a:solidFill>
                <a:effectLst/>
                <a:latin typeface="Georgia" panose="02040502050405020303" pitchFamily="18" charset="0"/>
              </a:rPr>
              <a:t>For face detection, we have a .pb file- this is a </a:t>
            </a:r>
            <a:r>
              <a:rPr lang="en-US" b="0" i="0" dirty="0" err="1">
                <a:solidFill>
                  <a:schemeClr val="bg1"/>
                </a:solidFill>
                <a:effectLst/>
                <a:latin typeface="Georgia" panose="02040502050405020303" pitchFamily="18" charset="0"/>
              </a:rPr>
              <a:t>protobuf</a:t>
            </a:r>
            <a:r>
              <a:rPr lang="en-US" b="0" i="0" dirty="0">
                <a:solidFill>
                  <a:schemeClr val="bg1"/>
                </a:solidFill>
                <a:effectLst/>
                <a:latin typeface="Georgia" panose="02040502050405020303" pitchFamily="18" charset="0"/>
              </a:rPr>
              <a:t> file (protocol buffer); it holds the graph definition and the trained weights of the model. We can use this to run the trained model. And while a .pb file holds the </a:t>
            </a:r>
            <a:r>
              <a:rPr lang="en-US" b="0" i="0" dirty="0" err="1">
                <a:solidFill>
                  <a:schemeClr val="bg1"/>
                </a:solidFill>
                <a:effectLst/>
                <a:latin typeface="Georgia" panose="02040502050405020303" pitchFamily="18" charset="0"/>
              </a:rPr>
              <a:t>protobuf</a:t>
            </a:r>
            <a:r>
              <a:rPr lang="en-US" b="0" i="0" dirty="0">
                <a:solidFill>
                  <a:schemeClr val="bg1"/>
                </a:solidFill>
                <a:effectLst/>
                <a:latin typeface="Georgia" panose="02040502050405020303" pitchFamily="18" charset="0"/>
              </a:rPr>
              <a:t> in binary format, one with the .</a:t>
            </a:r>
            <a:r>
              <a:rPr lang="en-US" b="0" i="0" dirty="0" err="1">
                <a:solidFill>
                  <a:schemeClr val="bg1"/>
                </a:solidFill>
                <a:effectLst/>
                <a:latin typeface="Georgia" panose="02040502050405020303" pitchFamily="18" charset="0"/>
              </a:rPr>
              <a:t>pbtxt</a:t>
            </a:r>
            <a:r>
              <a:rPr lang="en-US" b="0" i="0" dirty="0">
                <a:solidFill>
                  <a:schemeClr val="bg1"/>
                </a:solidFill>
                <a:effectLst/>
                <a:latin typeface="Georgia" panose="02040502050405020303" pitchFamily="18" charset="0"/>
              </a:rPr>
              <a:t> extension holds it in text format. These are TensorFlow files. For age and gender, the .</a:t>
            </a:r>
            <a:r>
              <a:rPr lang="en-US" b="0" i="0" dirty="0" err="1">
                <a:solidFill>
                  <a:schemeClr val="bg1"/>
                </a:solidFill>
                <a:effectLst/>
                <a:latin typeface="Georgia" panose="02040502050405020303" pitchFamily="18" charset="0"/>
              </a:rPr>
              <a:t>prototxt</a:t>
            </a:r>
            <a:r>
              <a:rPr lang="en-US" b="0" i="0" dirty="0">
                <a:solidFill>
                  <a:schemeClr val="bg1"/>
                </a:solidFill>
                <a:effectLst/>
                <a:latin typeface="Georgia" panose="02040502050405020303" pitchFamily="18" charset="0"/>
              </a:rPr>
              <a:t> files describe the network configuration and the .</a:t>
            </a:r>
            <a:r>
              <a:rPr lang="en-US" b="0" i="0" dirty="0" err="1">
                <a:solidFill>
                  <a:schemeClr val="bg1"/>
                </a:solidFill>
                <a:effectLst/>
                <a:latin typeface="Georgia" panose="02040502050405020303" pitchFamily="18" charset="0"/>
              </a:rPr>
              <a:t>caffemodel</a:t>
            </a:r>
            <a:r>
              <a:rPr lang="en-US" b="0" i="0" dirty="0">
                <a:solidFill>
                  <a:schemeClr val="bg1"/>
                </a:solidFill>
                <a:effectLst/>
                <a:latin typeface="Georgia" panose="02040502050405020303" pitchFamily="18" charset="0"/>
              </a:rPr>
              <a:t> file defines the internal states of the parameters of the layers.</a:t>
            </a:r>
            <a:endParaRPr lang="en-IN" b="0" i="0" dirty="0">
              <a:solidFill>
                <a:schemeClr val="bg1"/>
              </a:solidFill>
              <a:effectLst/>
              <a:latin typeface="Georgia" panose="020405020504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81F0B1A-4043-42DB-8196-1BC5AC3AD6A1}" type="slidenum">
              <a:rPr lang="en-US" smtClean="0"/>
              <a:pPr>
                <a:defRPr/>
              </a:pPr>
              <a:t>6</a:t>
            </a:fld>
            <a:endParaRPr lang="en-US"/>
          </a:p>
        </p:txBody>
      </p:sp>
      <p:sp>
        <p:nvSpPr>
          <p:cNvPr id="9" name="Rectangle 6"/>
          <p:cNvSpPr>
            <a:spLocks noChangeArrowheads="1"/>
          </p:cNvSpPr>
          <p:nvPr/>
        </p:nvSpPr>
        <p:spPr bwMode="auto">
          <a:xfrm>
            <a:off x="0" y="240792"/>
            <a:ext cx="8305800" cy="954107"/>
          </a:xfrm>
          <a:prstGeom prst="rect">
            <a:avLst/>
          </a:prstGeom>
          <a:noFill/>
          <a:ln w="9525">
            <a:noFill/>
            <a:miter lim="800000"/>
            <a:headEnd/>
            <a:tailEnd/>
          </a:ln>
        </p:spPr>
        <p:txBody>
          <a:bodyPr wrap="square">
            <a:spAutoFit/>
          </a:bodyPr>
          <a:lstStyle/>
          <a:p>
            <a:pPr algn="ctr"/>
            <a:r>
              <a:rPr lang="en-US" sz="2600" b="1" dirty="0">
                <a:solidFill>
                  <a:srgbClr val="FFFF00"/>
                </a:solidFill>
                <a:latin typeface="Calibri" panose="020F0502020204030204" pitchFamily="34" charset="0"/>
                <a:cs typeface="Calibri" panose="020F0502020204030204" pitchFamily="34" charset="0"/>
              </a:rPr>
              <a:t>PROOF OF CONCEPT/PROTOTYPE DETAILS</a:t>
            </a:r>
          </a:p>
          <a:p>
            <a:endParaRPr lang="en-US" sz="2800" b="1" dirty="0">
              <a:solidFill>
                <a:srgbClr val="FF0000"/>
              </a:solidFill>
              <a:latin typeface="Calibri" pitchFamily="34" charset="0"/>
              <a:cs typeface="Calibri"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36280" y="76200"/>
            <a:ext cx="646611" cy="728720"/>
          </a:xfrm>
          <a:prstGeom prst="rect">
            <a:avLst/>
          </a:prstGeom>
        </p:spPr>
      </p:pic>
      <p:pic>
        <p:nvPicPr>
          <p:cNvPr id="5" name="Picture 4">
            <a:extLst>
              <a:ext uri="{FF2B5EF4-FFF2-40B4-BE49-F238E27FC236}">
                <a16:creationId xmlns:a16="http://schemas.microsoft.com/office/drawing/2014/main" id="{0647370D-B8A2-84A3-0DF5-330EDA9F583F}"/>
              </a:ext>
            </a:extLst>
          </p:cNvPr>
          <p:cNvPicPr>
            <a:picLocks noChangeAspect="1"/>
          </p:cNvPicPr>
          <p:nvPr/>
        </p:nvPicPr>
        <p:blipFill>
          <a:blip r:embed="rId3"/>
          <a:stretch>
            <a:fillRect/>
          </a:stretch>
        </p:blipFill>
        <p:spPr>
          <a:xfrm>
            <a:off x="362694" y="1178539"/>
            <a:ext cx="8171706" cy="4413573"/>
          </a:xfrm>
          <a:prstGeom prst="rect">
            <a:avLst/>
          </a:prstGeom>
        </p:spPr>
      </p:pic>
    </p:spTree>
    <p:extLst>
      <p:ext uri="{BB962C8B-B14F-4D97-AF65-F5344CB8AC3E}">
        <p14:creationId xmlns:p14="http://schemas.microsoft.com/office/powerpoint/2010/main" val="2081705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81F0B1A-4043-42DB-8196-1BC5AC3AD6A1}" type="slidenum">
              <a:rPr lang="en-US" smtClean="0"/>
              <a:pPr>
                <a:defRPr/>
              </a:pPr>
              <a:t>7</a:t>
            </a:fld>
            <a:endParaRPr lang="en-US"/>
          </a:p>
        </p:txBody>
      </p:sp>
      <p:sp>
        <p:nvSpPr>
          <p:cNvPr id="9" name="Rectangle 6"/>
          <p:cNvSpPr>
            <a:spLocks noChangeArrowheads="1"/>
          </p:cNvSpPr>
          <p:nvPr/>
        </p:nvSpPr>
        <p:spPr bwMode="auto">
          <a:xfrm>
            <a:off x="0" y="240792"/>
            <a:ext cx="8305800" cy="923330"/>
          </a:xfrm>
          <a:prstGeom prst="rect">
            <a:avLst/>
          </a:prstGeom>
          <a:noFill/>
          <a:ln w="9525">
            <a:noFill/>
            <a:miter lim="800000"/>
            <a:headEnd/>
            <a:tailEnd/>
          </a:ln>
        </p:spPr>
        <p:txBody>
          <a:bodyPr wrap="square">
            <a:spAutoFit/>
          </a:bodyPr>
          <a:lstStyle/>
          <a:p>
            <a:pPr algn="ctr"/>
            <a:r>
              <a:rPr lang="en-US" sz="2600" b="1" dirty="0">
                <a:solidFill>
                  <a:srgbClr val="FFFF00"/>
                </a:solidFill>
                <a:latin typeface="Calibri" panose="020F0502020204030204" pitchFamily="34" charset="0"/>
                <a:cs typeface="Calibri" panose="020F0502020204030204" pitchFamily="34" charset="0"/>
              </a:rPr>
              <a:t>VALUE PROPOSITION</a:t>
            </a:r>
          </a:p>
          <a:p>
            <a:endParaRPr lang="en-US" sz="2800" b="1" dirty="0">
              <a:solidFill>
                <a:srgbClr val="FF0000"/>
              </a:solidFill>
              <a:latin typeface="Calibri" pitchFamily="34" charset="0"/>
              <a:cs typeface="Calibri"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36280" y="76200"/>
            <a:ext cx="646611" cy="728720"/>
          </a:xfrm>
          <a:prstGeom prst="rect">
            <a:avLst/>
          </a:prstGeom>
        </p:spPr>
      </p:pic>
      <p:sp>
        <p:nvSpPr>
          <p:cNvPr id="5" name="TextBox 4">
            <a:extLst>
              <a:ext uri="{FF2B5EF4-FFF2-40B4-BE49-F238E27FC236}">
                <a16:creationId xmlns:a16="http://schemas.microsoft.com/office/drawing/2014/main" id="{22E2C815-62E7-C9E1-2C72-7B05707C9C79}"/>
              </a:ext>
            </a:extLst>
          </p:cNvPr>
          <p:cNvSpPr txBox="1"/>
          <p:nvPr/>
        </p:nvSpPr>
        <p:spPr>
          <a:xfrm>
            <a:off x="467544" y="1268760"/>
            <a:ext cx="7992888" cy="286232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solidFill>
                <a:latin typeface="STIXGeneral-Regular"/>
              </a:rPr>
              <a:t>T</a:t>
            </a:r>
            <a:r>
              <a:rPr lang="en-US" i="0" dirty="0">
                <a:solidFill>
                  <a:schemeClr val="bg1"/>
                </a:solidFill>
                <a:effectLst/>
                <a:latin typeface="STIXGeneral-Regular"/>
              </a:rPr>
              <a:t>he proposed deeply learned classifiers for age group and gender classification of unfiltered real-life face images.</a:t>
            </a:r>
          </a:p>
          <a:p>
            <a:pPr marL="285750" indent="-285750">
              <a:buFont typeface="Arial" panose="020B0604020202020204" pitchFamily="34" charset="0"/>
              <a:buChar char="•"/>
            </a:pPr>
            <a:endParaRPr lang="en-US" dirty="0">
              <a:solidFill>
                <a:schemeClr val="bg1"/>
              </a:solidFill>
              <a:latin typeface="STIXGeneral-Regular"/>
            </a:endParaRPr>
          </a:p>
          <a:p>
            <a:pPr marL="285750" indent="-285750" algn="l">
              <a:buFont typeface="Arial" panose="020B0604020202020204" pitchFamily="34" charset="0"/>
              <a:buChar char="•"/>
            </a:pPr>
            <a:r>
              <a:rPr lang="en-US" i="0" dirty="0">
                <a:solidFill>
                  <a:schemeClr val="bg1"/>
                </a:solidFill>
                <a:effectLst/>
                <a:latin typeface="Plusjakartadisplay"/>
              </a:rPr>
              <a:t>Age detection and gender detection have many different uses. For example, in-store and front-of-shop age detection and gender detection are very effective even in retail businesses. By using these technologies, businesses can identify customer segments, change or develop marketing strategies according to this segment, and change their product range.</a:t>
            </a:r>
          </a:p>
          <a:p>
            <a:pPr marL="285750" indent="-285750" algn="l">
              <a:buFont typeface="Arial" panose="020B0604020202020204" pitchFamily="34" charset="0"/>
              <a:buChar char="•"/>
            </a:pPr>
            <a:endParaRPr lang="en-US" i="0" dirty="0">
              <a:solidFill>
                <a:schemeClr val="bg1"/>
              </a:solidFill>
              <a:effectLst/>
              <a:latin typeface="Plusjakartadisplay"/>
            </a:endParaRPr>
          </a:p>
          <a:p>
            <a:endParaRPr lang="en-IN" dirty="0">
              <a:solidFill>
                <a:schemeClr val="bg1"/>
              </a:solidFill>
            </a:endParaRPr>
          </a:p>
        </p:txBody>
      </p:sp>
      <p:pic>
        <p:nvPicPr>
          <p:cNvPr id="3" name="Picture 2">
            <a:extLst>
              <a:ext uri="{FF2B5EF4-FFF2-40B4-BE49-F238E27FC236}">
                <a16:creationId xmlns:a16="http://schemas.microsoft.com/office/drawing/2014/main" id="{D6D562AE-F936-1DB0-BE72-DBA04C5799D3}"/>
              </a:ext>
            </a:extLst>
          </p:cNvPr>
          <p:cNvPicPr>
            <a:picLocks noChangeAspect="1"/>
          </p:cNvPicPr>
          <p:nvPr/>
        </p:nvPicPr>
        <p:blipFill>
          <a:blip r:embed="rId3"/>
          <a:stretch>
            <a:fillRect/>
          </a:stretch>
        </p:blipFill>
        <p:spPr>
          <a:xfrm>
            <a:off x="1902904" y="3789040"/>
            <a:ext cx="4499992" cy="2531246"/>
          </a:xfrm>
          <a:prstGeom prst="rect">
            <a:avLst/>
          </a:prstGeom>
        </p:spPr>
      </p:pic>
    </p:spTree>
    <p:extLst>
      <p:ext uri="{BB962C8B-B14F-4D97-AF65-F5344CB8AC3E}">
        <p14:creationId xmlns:p14="http://schemas.microsoft.com/office/powerpoint/2010/main" val="2726083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81F0B1A-4043-42DB-8196-1BC5AC3AD6A1}" type="slidenum">
              <a:rPr lang="en-US" smtClean="0"/>
              <a:pPr>
                <a:defRPr/>
              </a:pPr>
              <a:t>8</a:t>
            </a:fld>
            <a:endParaRPr lang="en-US"/>
          </a:p>
        </p:txBody>
      </p:sp>
      <p:sp>
        <p:nvSpPr>
          <p:cNvPr id="9" name="Rectangle 6"/>
          <p:cNvSpPr>
            <a:spLocks noChangeArrowheads="1"/>
          </p:cNvSpPr>
          <p:nvPr/>
        </p:nvSpPr>
        <p:spPr bwMode="auto">
          <a:xfrm>
            <a:off x="0" y="240792"/>
            <a:ext cx="8305800" cy="923330"/>
          </a:xfrm>
          <a:prstGeom prst="rect">
            <a:avLst/>
          </a:prstGeom>
          <a:noFill/>
          <a:ln w="9525">
            <a:noFill/>
            <a:miter lim="800000"/>
            <a:headEnd/>
            <a:tailEnd/>
          </a:ln>
        </p:spPr>
        <p:txBody>
          <a:bodyPr wrap="square">
            <a:spAutoFit/>
          </a:bodyPr>
          <a:lstStyle/>
          <a:p>
            <a:pPr algn="ctr"/>
            <a:r>
              <a:rPr lang="en-US" sz="2600" b="1" dirty="0">
                <a:solidFill>
                  <a:srgbClr val="FFFF00"/>
                </a:solidFill>
                <a:latin typeface="Calibri" panose="020F0502020204030204" pitchFamily="34" charset="0"/>
                <a:cs typeface="Calibri" panose="020F0502020204030204" pitchFamily="34" charset="0"/>
              </a:rPr>
              <a:t>VALUE PROPOSITION</a:t>
            </a:r>
          </a:p>
          <a:p>
            <a:endParaRPr lang="en-US" sz="2800" b="1" dirty="0">
              <a:solidFill>
                <a:srgbClr val="FF0000"/>
              </a:solidFill>
              <a:latin typeface="Calibri" pitchFamily="34" charset="0"/>
              <a:cs typeface="Calibri"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36280" y="76200"/>
            <a:ext cx="646611" cy="728720"/>
          </a:xfrm>
          <a:prstGeom prst="rect">
            <a:avLst/>
          </a:prstGeom>
        </p:spPr>
      </p:pic>
      <p:sp>
        <p:nvSpPr>
          <p:cNvPr id="5" name="TextBox 4">
            <a:extLst>
              <a:ext uri="{FF2B5EF4-FFF2-40B4-BE49-F238E27FC236}">
                <a16:creationId xmlns:a16="http://schemas.microsoft.com/office/drawing/2014/main" id="{22E2C815-62E7-C9E1-2C72-7B05707C9C79}"/>
              </a:ext>
            </a:extLst>
          </p:cNvPr>
          <p:cNvSpPr txBox="1"/>
          <p:nvPr/>
        </p:nvSpPr>
        <p:spPr>
          <a:xfrm>
            <a:off x="467544" y="1268760"/>
            <a:ext cx="7992888" cy="2031325"/>
          </a:xfrm>
          <a:prstGeom prst="rect">
            <a:avLst/>
          </a:prstGeom>
          <a:noFill/>
        </p:spPr>
        <p:txBody>
          <a:bodyPr wrap="square">
            <a:spAutoFit/>
          </a:bodyPr>
          <a:lstStyle/>
          <a:p>
            <a:pPr algn="l"/>
            <a:endParaRPr lang="en-US" i="0" dirty="0">
              <a:solidFill>
                <a:schemeClr val="bg1"/>
              </a:solidFill>
              <a:effectLst/>
              <a:latin typeface="Plusjakartadisplay"/>
            </a:endParaRPr>
          </a:p>
          <a:p>
            <a:pPr marL="285750" indent="-285750" algn="l">
              <a:buFont typeface="Arial" panose="020B0604020202020204" pitchFamily="34" charset="0"/>
              <a:buChar char="•"/>
            </a:pPr>
            <a:r>
              <a:rPr lang="en-US" i="0" dirty="0">
                <a:solidFill>
                  <a:schemeClr val="bg1"/>
                </a:solidFill>
                <a:effectLst/>
                <a:latin typeface="Plusjakartadisplay"/>
              </a:rPr>
              <a:t>For example, some software can detect the age range of users passing by a business and suggest advertisements that will affect this age range. It is possible to use age detection and gender detection not only for sales purposes but also for security purposes because algorithms can make more accurate age and gender determinations than humans.</a:t>
            </a:r>
          </a:p>
          <a:p>
            <a:pPr marL="285750" indent="-285750">
              <a:buFont typeface="Arial" panose="020B0604020202020204" pitchFamily="34" charset="0"/>
              <a:buChar char="•"/>
            </a:pPr>
            <a:endParaRPr lang="en-IN" dirty="0">
              <a:solidFill>
                <a:schemeClr val="bg1"/>
              </a:solidFill>
            </a:endParaRPr>
          </a:p>
        </p:txBody>
      </p:sp>
      <p:pic>
        <p:nvPicPr>
          <p:cNvPr id="3" name="Picture 2">
            <a:extLst>
              <a:ext uri="{FF2B5EF4-FFF2-40B4-BE49-F238E27FC236}">
                <a16:creationId xmlns:a16="http://schemas.microsoft.com/office/drawing/2014/main" id="{0ADF3E29-281E-F630-0787-3ED429602FA4}"/>
              </a:ext>
            </a:extLst>
          </p:cNvPr>
          <p:cNvPicPr>
            <a:picLocks noChangeAspect="1"/>
          </p:cNvPicPr>
          <p:nvPr/>
        </p:nvPicPr>
        <p:blipFill>
          <a:blip r:embed="rId3"/>
          <a:stretch>
            <a:fillRect/>
          </a:stretch>
        </p:blipFill>
        <p:spPr>
          <a:xfrm>
            <a:off x="1691680" y="3404723"/>
            <a:ext cx="5220072" cy="247118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81F0B1A-4043-42DB-8196-1BC5AC3AD6A1}" type="slidenum">
              <a:rPr lang="en-US" smtClean="0"/>
              <a:pPr>
                <a:defRPr/>
              </a:pPr>
              <a:t>9</a:t>
            </a:fld>
            <a:endParaRPr lang="en-US"/>
          </a:p>
        </p:txBody>
      </p:sp>
      <p:sp>
        <p:nvSpPr>
          <p:cNvPr id="9" name="Rectangle 6"/>
          <p:cNvSpPr>
            <a:spLocks noChangeArrowheads="1"/>
          </p:cNvSpPr>
          <p:nvPr/>
        </p:nvSpPr>
        <p:spPr bwMode="auto">
          <a:xfrm>
            <a:off x="0" y="240792"/>
            <a:ext cx="8305800" cy="954107"/>
          </a:xfrm>
          <a:prstGeom prst="rect">
            <a:avLst/>
          </a:prstGeom>
          <a:noFill/>
          <a:ln w="9525">
            <a:noFill/>
            <a:miter lim="800000"/>
            <a:headEnd/>
            <a:tailEnd/>
          </a:ln>
        </p:spPr>
        <p:txBody>
          <a:bodyPr wrap="square">
            <a:spAutoFit/>
          </a:bodyPr>
          <a:lstStyle/>
          <a:p>
            <a:pPr algn="ctr"/>
            <a:r>
              <a:rPr lang="en-US" sz="2600" b="1" dirty="0">
                <a:solidFill>
                  <a:srgbClr val="FFFF00"/>
                </a:solidFill>
                <a:latin typeface="Calibri" panose="020F0502020204030204" pitchFamily="34" charset="0"/>
                <a:cs typeface="Calibri" panose="020F0502020204030204" pitchFamily="34" charset="0"/>
              </a:rPr>
              <a:t>COMPETITION</a:t>
            </a:r>
          </a:p>
          <a:p>
            <a:endParaRPr lang="en-US" sz="2800" b="1" dirty="0">
              <a:solidFill>
                <a:srgbClr val="FF0000"/>
              </a:solidFill>
              <a:latin typeface="Calibri" pitchFamily="34" charset="0"/>
              <a:cs typeface="Calibri"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36280" y="76200"/>
            <a:ext cx="646611" cy="728720"/>
          </a:xfrm>
          <a:prstGeom prst="rect">
            <a:avLst/>
          </a:prstGeom>
        </p:spPr>
      </p:pic>
      <p:sp>
        <p:nvSpPr>
          <p:cNvPr id="5" name="TextBox 4">
            <a:extLst>
              <a:ext uri="{FF2B5EF4-FFF2-40B4-BE49-F238E27FC236}">
                <a16:creationId xmlns:a16="http://schemas.microsoft.com/office/drawing/2014/main" id="{9ED86F52-072A-F9FD-168D-2ABAD167670A}"/>
              </a:ext>
            </a:extLst>
          </p:cNvPr>
          <p:cNvSpPr txBox="1"/>
          <p:nvPr/>
        </p:nvSpPr>
        <p:spPr>
          <a:xfrm>
            <a:off x="251520" y="1194898"/>
            <a:ext cx="8892480" cy="3139321"/>
          </a:xfrm>
          <a:prstGeom prst="rect">
            <a:avLst/>
          </a:prstGeom>
          <a:noFill/>
        </p:spPr>
        <p:txBody>
          <a:bodyPr wrap="square">
            <a:spAutoFit/>
          </a:bodyPr>
          <a:lstStyle/>
          <a:p>
            <a:pPr marL="285750" indent="-285750">
              <a:buFont typeface="Arial" panose="020B0604020202020204" pitchFamily="34" charset="0"/>
              <a:buChar char="•"/>
            </a:pPr>
            <a:r>
              <a:rPr lang="en-US" i="0" dirty="0">
                <a:solidFill>
                  <a:schemeClr val="bg1"/>
                </a:solidFill>
                <a:effectLst/>
                <a:latin typeface="Plusjakartadisplay"/>
              </a:rPr>
              <a:t>Age and gender detection </a:t>
            </a:r>
            <a:r>
              <a:rPr lang="en-US" b="0" i="0" dirty="0">
                <a:solidFill>
                  <a:schemeClr val="bg1"/>
                </a:solidFill>
                <a:effectLst/>
                <a:latin typeface="Plusjakartadisplay"/>
              </a:rPr>
              <a:t>is essential for authentication, human-computer interaction, behavior analysis, product recommendation based on user preferences, and many other areas. </a:t>
            </a:r>
          </a:p>
          <a:p>
            <a:pPr marL="285750" indent="-285750">
              <a:buFont typeface="Arial" panose="020B0604020202020204" pitchFamily="34" charset="0"/>
              <a:buChar char="•"/>
            </a:pPr>
            <a:endParaRPr lang="en-US" dirty="0">
              <a:solidFill>
                <a:schemeClr val="bg1"/>
              </a:solidFill>
              <a:latin typeface="Plusjakartadisplay"/>
            </a:endParaRPr>
          </a:p>
          <a:p>
            <a:pPr marL="285750" indent="-285750">
              <a:buFont typeface="Arial" panose="020B0604020202020204" pitchFamily="34" charset="0"/>
              <a:buChar char="•"/>
            </a:pPr>
            <a:r>
              <a:rPr lang="en-US" b="0" i="0" dirty="0">
                <a:solidFill>
                  <a:schemeClr val="bg1"/>
                </a:solidFill>
                <a:effectLst/>
                <a:latin typeface="Plusjakartadisplay"/>
              </a:rPr>
              <a:t>Many companies needed age and gender data capture, but few solutions were available. Significant developments have been made in the past few years to meet this need. </a:t>
            </a:r>
          </a:p>
          <a:p>
            <a:pPr marL="285750" indent="-285750">
              <a:buFont typeface="Arial" panose="020B0604020202020204" pitchFamily="34" charset="0"/>
              <a:buChar char="•"/>
            </a:pPr>
            <a:endParaRPr lang="en-US" b="0" i="0" dirty="0">
              <a:solidFill>
                <a:schemeClr val="bg1"/>
              </a:solidFill>
              <a:effectLst/>
              <a:latin typeface="Plusjakartadisplay"/>
            </a:endParaRPr>
          </a:p>
          <a:p>
            <a:pPr marL="285750" indent="-285750" algn="l">
              <a:buFont typeface="Arial" panose="020B0604020202020204" pitchFamily="34" charset="0"/>
              <a:buChar char="•"/>
            </a:pPr>
            <a:r>
              <a:rPr lang="en-US" b="0" i="0" dirty="0">
                <a:solidFill>
                  <a:schemeClr val="bg1"/>
                </a:solidFill>
                <a:effectLst/>
                <a:latin typeface="Plusjakartadisplay"/>
              </a:rPr>
              <a:t>Understand what products and services different customer groups want and can afford.</a:t>
            </a:r>
          </a:p>
          <a:p>
            <a:pPr marL="285750" indent="-285750" algn="l">
              <a:buFont typeface="Arial" panose="020B0604020202020204" pitchFamily="34" charset="0"/>
              <a:buChar char="•"/>
            </a:pPr>
            <a:r>
              <a:rPr lang="en-US" b="0" i="0" dirty="0">
                <a:solidFill>
                  <a:schemeClr val="bg1"/>
                </a:solidFill>
                <a:effectLst/>
                <a:latin typeface="Plusjakartadisplay"/>
              </a:rPr>
              <a:t>Target marketing campaigns more precisely and thus reduce the cost per lead or sale.</a:t>
            </a:r>
          </a:p>
          <a:p>
            <a:pPr marL="285750" indent="-285750" algn="l">
              <a:buFont typeface="Arial" panose="020B0604020202020204" pitchFamily="34" charset="0"/>
              <a:buChar char="•"/>
            </a:pPr>
            <a:r>
              <a:rPr lang="en-US" b="0" i="0" dirty="0">
                <a:solidFill>
                  <a:schemeClr val="bg1"/>
                </a:solidFill>
                <a:effectLst/>
                <a:latin typeface="Plusjakartadisplay"/>
              </a:rPr>
              <a:t>Identify how society is changing and how they need to adapt.</a:t>
            </a:r>
          </a:p>
          <a:p>
            <a:pPr marL="285750" indent="-285750">
              <a:buFont typeface="Arial" panose="020B0604020202020204" pitchFamily="34" charset="0"/>
              <a:buChar char="•"/>
            </a:pPr>
            <a:endParaRPr lang="en-US" dirty="0">
              <a:solidFill>
                <a:schemeClr val="bg1"/>
              </a:solidFill>
              <a:latin typeface="Plusjakartadisplay"/>
            </a:endParaRPr>
          </a:p>
        </p:txBody>
      </p:sp>
      <p:pic>
        <p:nvPicPr>
          <p:cNvPr id="1026" name="Picture 2" descr="Understanding Facial Recognition Algorithms | RecFaces">
            <a:extLst>
              <a:ext uri="{FF2B5EF4-FFF2-40B4-BE49-F238E27FC236}">
                <a16:creationId xmlns:a16="http://schemas.microsoft.com/office/drawing/2014/main" id="{B5D92F35-EBC0-CA79-5D05-CB77047F01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6" y="4166623"/>
            <a:ext cx="3520827" cy="22227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19426</TotalTime>
  <Words>710</Words>
  <Application>Microsoft Office PowerPoint</Application>
  <PresentationFormat>On-screen Show (4:3)</PresentationFormat>
  <Paragraphs>84</Paragraphs>
  <Slides>10</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10</vt:i4>
      </vt:variant>
    </vt:vector>
  </HeadingPairs>
  <TitlesOfParts>
    <vt:vector size="21" baseType="lpstr">
      <vt:lpstr>Arial</vt:lpstr>
      <vt:lpstr>Brush Script MT</vt:lpstr>
      <vt:lpstr>Calibri</vt:lpstr>
      <vt:lpstr>ff2</vt:lpstr>
      <vt:lpstr>Franklin Gothic Book</vt:lpstr>
      <vt:lpstr>Georgia</vt:lpstr>
      <vt:lpstr>Plusjakartadisplay</vt:lpstr>
      <vt:lpstr>STIXGeneral-Regular</vt:lpstr>
      <vt:lpstr>Wingdings 2</vt:lpstr>
      <vt:lpstr>Technic</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med el</dc:creator>
  <cp:lastModifiedBy>Sai teja Baska</cp:lastModifiedBy>
  <cp:revision>1896</cp:revision>
  <dcterms:created xsi:type="dcterms:W3CDTF">2011-03-29T09:15:57Z</dcterms:created>
  <dcterms:modified xsi:type="dcterms:W3CDTF">2022-11-18T13:09:09Z</dcterms:modified>
</cp:coreProperties>
</file>